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0"/>
  </p:notesMasterIdLst>
  <p:sldIdLst>
    <p:sldId id="256" r:id="rId2"/>
    <p:sldId id="257" r:id="rId3"/>
    <p:sldId id="258" r:id="rId4"/>
    <p:sldId id="259" r:id="rId5"/>
    <p:sldId id="260" r:id="rId6"/>
    <p:sldId id="277" r:id="rId7"/>
    <p:sldId id="278" r:id="rId8"/>
    <p:sldId id="279" r:id="rId9"/>
    <p:sldId id="280" r:id="rId10"/>
    <p:sldId id="281" r:id="rId11"/>
    <p:sldId id="276" r:id="rId12"/>
    <p:sldId id="261" r:id="rId13"/>
    <p:sldId id="262" r:id="rId14"/>
    <p:sldId id="263" r:id="rId15"/>
    <p:sldId id="264" r:id="rId16"/>
    <p:sldId id="282" r:id="rId17"/>
    <p:sldId id="265" r:id="rId18"/>
    <p:sldId id="266" r:id="rId19"/>
    <p:sldId id="267" r:id="rId20"/>
    <p:sldId id="268" r:id="rId21"/>
    <p:sldId id="269" r:id="rId22"/>
    <p:sldId id="270" r:id="rId23"/>
    <p:sldId id="271" r:id="rId24"/>
    <p:sldId id="283" r:id="rId25"/>
    <p:sldId id="272" r:id="rId26"/>
    <p:sldId id="273" r:id="rId27"/>
    <p:sldId id="274" r:id="rId28"/>
    <p:sldId id="275" r:id="rId29"/>
  </p:sldIdLst>
  <p:sldSz cx="9144000" cy="5143500" type="screen16x9"/>
  <p:notesSz cx="6858000" cy="9144000"/>
  <p:embeddedFontLst>
    <p:embeddedFont>
      <p:font typeface="Arvo" panose="020B0604020202020204" charset="0"/>
      <p:regular r:id="rId31"/>
      <p:bold r:id="rId32"/>
      <p:italic r:id="rId33"/>
      <p:boldItalic r:id="rId34"/>
    </p:embeddedFont>
    <p:embeddedFont>
      <p:font typeface="Bodoni" panose="020B060402020202020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
      <p:font typeface="Montserrat Black" panose="00000A00000000000000" pitchFamily="2" charset="0"/>
      <p:bold r:id="rId43"/>
      <p:boldItalic r:id="rId44"/>
    </p:embeddedFont>
    <p:embeddedFont>
      <p:font typeface="Montserrat Light" panose="000004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4">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C90A1-3B45-433F-B5B0-5D03B12D5111}" v="33" dt="2026-02-26T18:48:46.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2"/>
  </p:normalViewPr>
  <p:slideViewPr>
    <p:cSldViewPr snapToGrid="0">
      <p:cViewPr varScale="1">
        <p:scale>
          <a:sx n="138" d="100"/>
          <a:sy n="138" d="100"/>
        </p:scale>
        <p:origin x="834" y="102"/>
      </p:cViewPr>
      <p:guideLst>
        <p:guide orient="horz" pos="96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620f7a929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620f7a929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7AAF2C94-51C5-6E1C-8CB0-27BA2BB9E8B4}"/>
            </a:ext>
          </a:extLst>
        </p:cNvPr>
        <p:cNvGrpSpPr/>
        <p:nvPr/>
      </p:nvGrpSpPr>
      <p:grpSpPr>
        <a:xfrm>
          <a:off x="0" y="0"/>
          <a:ext cx="0" cy="0"/>
          <a:chOff x="0" y="0"/>
          <a:chExt cx="0" cy="0"/>
        </a:xfrm>
      </p:grpSpPr>
      <p:sp>
        <p:nvSpPr>
          <p:cNvPr id="560" name="Google Shape;560;g620f7a9298_0_34:notes">
            <a:extLst>
              <a:ext uri="{FF2B5EF4-FFF2-40B4-BE49-F238E27FC236}">
                <a16:creationId xmlns:a16="http://schemas.microsoft.com/office/drawing/2014/main" id="{F6695276-56DB-7489-5AA0-8F606EFDD3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620f7a9298_0_34:notes">
            <a:extLst>
              <a:ext uri="{FF2B5EF4-FFF2-40B4-BE49-F238E27FC236}">
                <a16:creationId xmlns:a16="http://schemas.microsoft.com/office/drawing/2014/main" id="{BF2DAC9A-B323-3C26-6086-7B1831F268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38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620f7a929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620f7a929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20f7a929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20f7a929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20f7a929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620f7a929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620f7a929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620f7a929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620f7a929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620f7a929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620f7a9298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620f7a929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20f7a929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20f7a929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a:extLst>
            <a:ext uri="{FF2B5EF4-FFF2-40B4-BE49-F238E27FC236}">
              <a16:creationId xmlns:a16="http://schemas.microsoft.com/office/drawing/2014/main" id="{A2616A8A-B10F-352F-AC72-8DBE2D163F96}"/>
            </a:ext>
          </a:extLst>
        </p:cNvPr>
        <p:cNvGrpSpPr/>
        <p:nvPr/>
      </p:nvGrpSpPr>
      <p:grpSpPr>
        <a:xfrm>
          <a:off x="0" y="0"/>
          <a:ext cx="0" cy="0"/>
          <a:chOff x="0" y="0"/>
          <a:chExt cx="0" cy="0"/>
        </a:xfrm>
      </p:grpSpPr>
      <p:sp>
        <p:nvSpPr>
          <p:cNvPr id="597" name="Google Shape;597;g620f7a9298_0_90:notes">
            <a:extLst>
              <a:ext uri="{FF2B5EF4-FFF2-40B4-BE49-F238E27FC236}">
                <a16:creationId xmlns:a16="http://schemas.microsoft.com/office/drawing/2014/main" id="{6D8FC8FC-FA2C-AFE1-5462-18421F0274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20f7a9298_0_90:notes">
            <a:extLst>
              <a:ext uri="{FF2B5EF4-FFF2-40B4-BE49-F238E27FC236}">
                <a16:creationId xmlns:a16="http://schemas.microsoft.com/office/drawing/2014/main" id="{60F4AA55-D773-6BD7-4FFC-A724DE37F2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81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de7457949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de7457949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de7457949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620f7a9298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620f7a929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ea541527f_0_18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3ea541527f_0_18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36a5215e7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36a5215e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62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de7457949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de74579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de7457949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de7457949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620f7a929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620f7a929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92825" y="1215475"/>
            <a:ext cx="6746400" cy="200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None/>
              <a:defRPr sz="3600">
                <a:solidFill>
                  <a:srgbClr val="000000"/>
                </a:solidFill>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endParaRPr/>
          </a:p>
        </p:txBody>
      </p:sp>
      <p:grpSp>
        <p:nvGrpSpPr>
          <p:cNvPr id="11" name="Google Shape;11;p2"/>
          <p:cNvGrpSpPr/>
          <p:nvPr/>
        </p:nvGrpSpPr>
        <p:grpSpPr>
          <a:xfrm>
            <a:off x="-50853" y="-78032"/>
            <a:ext cx="9220141" cy="5274278"/>
            <a:chOff x="238125" y="810400"/>
            <a:chExt cx="7122550" cy="4074375"/>
          </a:xfrm>
        </p:grpSpPr>
        <p:sp>
          <p:nvSpPr>
            <p:cNvPr id="12" name="Google Shape;12;p2"/>
            <p:cNvSpPr/>
            <p:nvPr/>
          </p:nvSpPr>
          <p:spPr>
            <a:xfrm>
              <a:off x="238125" y="839425"/>
              <a:ext cx="956600" cy="933575"/>
            </a:xfrm>
            <a:custGeom>
              <a:avLst/>
              <a:gdLst/>
              <a:ahLst/>
              <a:cxnLst/>
              <a:rect l="l" t="t" r="r" b="b"/>
              <a:pathLst>
                <a:path w="38264" h="37343" extrusionOk="0">
                  <a:moveTo>
                    <a:pt x="0" y="1"/>
                  </a:moveTo>
                  <a:lnTo>
                    <a:pt x="0" y="37342"/>
                  </a:lnTo>
                  <a:lnTo>
                    <a:pt x="38264" y="18662"/>
                  </a:lnTo>
                  <a:lnTo>
                    <a:pt x="0" y="1"/>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68200" y="810400"/>
              <a:ext cx="3192475" cy="835800"/>
            </a:xfrm>
            <a:custGeom>
              <a:avLst/>
              <a:gdLst/>
              <a:ahLst/>
              <a:cxnLst/>
              <a:rect l="l" t="t" r="r" b="b"/>
              <a:pathLst>
                <a:path w="127699" h="33432" extrusionOk="0">
                  <a:moveTo>
                    <a:pt x="0" y="0"/>
                  </a:moveTo>
                  <a:lnTo>
                    <a:pt x="23972" y="33432"/>
                  </a:lnTo>
                  <a:lnTo>
                    <a:pt x="42191" y="19823"/>
                  </a:lnTo>
                  <a:lnTo>
                    <a:pt x="73300" y="24894"/>
                  </a:lnTo>
                  <a:lnTo>
                    <a:pt x="97272" y="13830"/>
                  </a:lnTo>
                  <a:lnTo>
                    <a:pt x="127699" y="33192"/>
                  </a:lnTo>
                  <a:lnTo>
                    <a:pt x="127477" y="461"/>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00000" y="1035350"/>
              <a:ext cx="760675" cy="604875"/>
            </a:xfrm>
            <a:custGeom>
              <a:avLst/>
              <a:gdLst/>
              <a:ahLst/>
              <a:cxnLst/>
              <a:rect l="l" t="t" r="r" b="b"/>
              <a:pathLst>
                <a:path w="30427" h="24195" extrusionOk="0">
                  <a:moveTo>
                    <a:pt x="30205" y="1"/>
                  </a:moveTo>
                  <a:cubicBezTo>
                    <a:pt x="29744" y="1"/>
                    <a:pt x="0" y="4832"/>
                    <a:pt x="0" y="4832"/>
                  </a:cubicBezTo>
                  <a:lnTo>
                    <a:pt x="30427" y="24194"/>
                  </a:lnTo>
                  <a:lnTo>
                    <a:pt x="30205"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767500" y="833400"/>
              <a:ext cx="455500" cy="812800"/>
            </a:xfrm>
            <a:custGeom>
              <a:avLst/>
              <a:gdLst/>
              <a:ahLst/>
              <a:cxnLst/>
              <a:rect l="l" t="t" r="r" b="b"/>
              <a:pathLst>
                <a:path w="18220" h="32512" extrusionOk="0">
                  <a:moveTo>
                    <a:pt x="4836" y="0"/>
                  </a:moveTo>
                  <a:cubicBezTo>
                    <a:pt x="4780" y="0"/>
                    <a:pt x="4808" y="107"/>
                    <a:pt x="4908" y="306"/>
                  </a:cubicBezTo>
                  <a:lnTo>
                    <a:pt x="4908" y="306"/>
                  </a:lnTo>
                  <a:cubicBezTo>
                    <a:pt x="4908" y="107"/>
                    <a:pt x="4889" y="2"/>
                    <a:pt x="4850" y="2"/>
                  </a:cubicBezTo>
                  <a:cubicBezTo>
                    <a:pt x="4845" y="1"/>
                    <a:pt x="4840" y="0"/>
                    <a:pt x="4836" y="0"/>
                  </a:cubicBezTo>
                  <a:close/>
                  <a:moveTo>
                    <a:pt x="4908" y="306"/>
                  </a:moveTo>
                  <a:cubicBezTo>
                    <a:pt x="4921" y="3596"/>
                    <a:pt x="0" y="32512"/>
                    <a:pt x="0" y="32512"/>
                  </a:cubicBezTo>
                  <a:lnTo>
                    <a:pt x="18219" y="18903"/>
                  </a:lnTo>
                  <a:cubicBezTo>
                    <a:pt x="18219" y="18903"/>
                    <a:pt x="6140" y="2741"/>
                    <a:pt x="4908" y="306"/>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22975" y="821925"/>
              <a:ext cx="777750" cy="610850"/>
            </a:xfrm>
            <a:custGeom>
              <a:avLst/>
              <a:gdLst/>
              <a:ahLst/>
              <a:cxnLst/>
              <a:rect l="l" t="t" r="r" b="b"/>
              <a:pathLst>
                <a:path w="31110" h="24434" extrusionOk="0">
                  <a:moveTo>
                    <a:pt x="19824" y="0"/>
                  </a:moveTo>
                  <a:lnTo>
                    <a:pt x="0" y="19362"/>
                  </a:lnTo>
                  <a:lnTo>
                    <a:pt x="31109" y="24433"/>
                  </a:lnTo>
                  <a:lnTo>
                    <a:pt x="19824"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18550" y="821925"/>
              <a:ext cx="1135025" cy="334250"/>
            </a:xfrm>
            <a:custGeom>
              <a:avLst/>
              <a:gdLst/>
              <a:ahLst/>
              <a:cxnLst/>
              <a:rect l="l" t="t" r="r" b="b"/>
              <a:pathLst>
                <a:path w="45401" h="13370" extrusionOk="0">
                  <a:moveTo>
                    <a:pt x="1" y="0"/>
                  </a:moveTo>
                  <a:lnTo>
                    <a:pt x="35258" y="13369"/>
                  </a:lnTo>
                  <a:lnTo>
                    <a:pt x="45400" y="461"/>
                  </a:lnTo>
                  <a:lnTo>
                    <a:pt x="1"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18975" y="3766800"/>
              <a:ext cx="766225" cy="1111975"/>
            </a:xfrm>
            <a:custGeom>
              <a:avLst/>
              <a:gdLst/>
              <a:ahLst/>
              <a:cxnLst/>
              <a:rect l="l" t="t" r="r" b="b"/>
              <a:pathLst>
                <a:path w="30649" h="44479" extrusionOk="0">
                  <a:moveTo>
                    <a:pt x="1845" y="1"/>
                  </a:moveTo>
                  <a:lnTo>
                    <a:pt x="1" y="44478"/>
                  </a:lnTo>
                  <a:lnTo>
                    <a:pt x="30648" y="44478"/>
                  </a:lnTo>
                  <a:lnTo>
                    <a:pt x="1845"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25550" y="3766800"/>
              <a:ext cx="939550" cy="1111975"/>
            </a:xfrm>
            <a:custGeom>
              <a:avLst/>
              <a:gdLst/>
              <a:ahLst/>
              <a:cxnLst/>
              <a:rect l="l" t="t" r="r" b="b"/>
              <a:pathLst>
                <a:path w="37582" h="44479" extrusionOk="0">
                  <a:moveTo>
                    <a:pt x="37582" y="1"/>
                  </a:moveTo>
                  <a:lnTo>
                    <a:pt x="0" y="44478"/>
                  </a:lnTo>
                  <a:lnTo>
                    <a:pt x="35738" y="44478"/>
                  </a:lnTo>
                  <a:lnTo>
                    <a:pt x="37582" y="1"/>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94625" y="2314650"/>
              <a:ext cx="2760525" cy="2564125"/>
            </a:xfrm>
            <a:custGeom>
              <a:avLst/>
              <a:gdLst/>
              <a:ahLst/>
              <a:cxnLst/>
              <a:rect l="l" t="t" r="r" b="b"/>
              <a:pathLst>
                <a:path w="110421" h="102565" extrusionOk="0">
                  <a:moveTo>
                    <a:pt x="110420" y="0"/>
                  </a:moveTo>
                  <a:lnTo>
                    <a:pt x="76306" y="20745"/>
                  </a:lnTo>
                  <a:lnTo>
                    <a:pt x="57626" y="55321"/>
                  </a:lnTo>
                  <a:lnTo>
                    <a:pt x="27661" y="58087"/>
                  </a:lnTo>
                  <a:lnTo>
                    <a:pt x="0" y="102564"/>
                  </a:lnTo>
                  <a:lnTo>
                    <a:pt x="110420" y="102343"/>
                  </a:lnTo>
                  <a:lnTo>
                    <a:pt x="110420"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502275" y="2314650"/>
              <a:ext cx="852875" cy="846875"/>
            </a:xfrm>
            <a:custGeom>
              <a:avLst/>
              <a:gdLst/>
              <a:ahLst/>
              <a:cxnLst/>
              <a:rect l="l" t="t" r="r" b="b"/>
              <a:pathLst>
                <a:path w="34115" h="33875" extrusionOk="0">
                  <a:moveTo>
                    <a:pt x="34114" y="0"/>
                  </a:moveTo>
                  <a:lnTo>
                    <a:pt x="0" y="20745"/>
                  </a:lnTo>
                  <a:lnTo>
                    <a:pt x="34114" y="33875"/>
                  </a:lnTo>
                  <a:lnTo>
                    <a:pt x="34114" y="0"/>
                  </a:lnTo>
                  <a:close/>
                </a:path>
              </a:pathLst>
            </a:custGeom>
            <a:solidFill>
              <a:srgbClr val="098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02275" y="2833275"/>
              <a:ext cx="852875" cy="743150"/>
            </a:xfrm>
            <a:custGeom>
              <a:avLst/>
              <a:gdLst/>
              <a:ahLst/>
              <a:cxnLst/>
              <a:rect l="l" t="t" r="r" b="b"/>
              <a:pathLst>
                <a:path w="34115" h="29726" extrusionOk="0">
                  <a:moveTo>
                    <a:pt x="0" y="0"/>
                  </a:moveTo>
                  <a:lnTo>
                    <a:pt x="6454" y="29726"/>
                  </a:lnTo>
                  <a:lnTo>
                    <a:pt x="34114" y="13130"/>
                  </a:lnTo>
                  <a:lnTo>
                    <a:pt x="0"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663625" y="3161500"/>
              <a:ext cx="691525" cy="916500"/>
            </a:xfrm>
            <a:custGeom>
              <a:avLst/>
              <a:gdLst/>
              <a:ahLst/>
              <a:cxnLst/>
              <a:rect l="l" t="t" r="r" b="b"/>
              <a:pathLst>
                <a:path w="27661" h="36660" extrusionOk="0">
                  <a:moveTo>
                    <a:pt x="27660" y="1"/>
                  </a:moveTo>
                  <a:lnTo>
                    <a:pt x="0" y="16597"/>
                  </a:lnTo>
                  <a:lnTo>
                    <a:pt x="27660" y="36660"/>
                  </a:lnTo>
                  <a:lnTo>
                    <a:pt x="27660" y="1"/>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35275" y="2833275"/>
              <a:ext cx="628375" cy="864400"/>
            </a:xfrm>
            <a:custGeom>
              <a:avLst/>
              <a:gdLst/>
              <a:ahLst/>
              <a:cxnLst/>
              <a:rect l="l" t="t" r="r" b="b"/>
              <a:pathLst>
                <a:path w="25135" h="34576" extrusionOk="0">
                  <a:moveTo>
                    <a:pt x="18680" y="0"/>
                  </a:moveTo>
                  <a:lnTo>
                    <a:pt x="0" y="34576"/>
                  </a:lnTo>
                  <a:lnTo>
                    <a:pt x="25134" y="29726"/>
                  </a:lnTo>
                  <a:lnTo>
                    <a:pt x="18680"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4075" y="3576400"/>
              <a:ext cx="951075" cy="524650"/>
            </a:xfrm>
            <a:custGeom>
              <a:avLst/>
              <a:gdLst/>
              <a:ahLst/>
              <a:cxnLst/>
              <a:rect l="l" t="t" r="r" b="b"/>
              <a:pathLst>
                <a:path w="38043" h="20986" extrusionOk="0">
                  <a:moveTo>
                    <a:pt x="10382" y="1"/>
                  </a:moveTo>
                  <a:lnTo>
                    <a:pt x="0" y="20986"/>
                  </a:lnTo>
                  <a:lnTo>
                    <a:pt x="0" y="20986"/>
                  </a:lnTo>
                  <a:lnTo>
                    <a:pt x="38042" y="20064"/>
                  </a:lnTo>
                  <a:lnTo>
                    <a:pt x="10382" y="1"/>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404075" y="4077975"/>
              <a:ext cx="951075" cy="524200"/>
            </a:xfrm>
            <a:custGeom>
              <a:avLst/>
              <a:gdLst/>
              <a:ahLst/>
              <a:cxnLst/>
              <a:rect l="l" t="t" r="r" b="b"/>
              <a:pathLst>
                <a:path w="38043" h="20968" extrusionOk="0">
                  <a:moveTo>
                    <a:pt x="38042" y="1"/>
                  </a:moveTo>
                  <a:lnTo>
                    <a:pt x="0" y="923"/>
                  </a:lnTo>
                  <a:lnTo>
                    <a:pt x="24212" y="20967"/>
                  </a:lnTo>
                  <a:lnTo>
                    <a:pt x="38042" y="1"/>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97300" y="3697650"/>
              <a:ext cx="806800" cy="403400"/>
            </a:xfrm>
            <a:custGeom>
              <a:avLst/>
              <a:gdLst/>
              <a:ahLst/>
              <a:cxnLst/>
              <a:rect l="l" t="t" r="r" b="b"/>
              <a:pathLst>
                <a:path w="32272" h="16136" extrusionOk="0">
                  <a:moveTo>
                    <a:pt x="17519" y="1"/>
                  </a:moveTo>
                  <a:lnTo>
                    <a:pt x="1" y="10825"/>
                  </a:lnTo>
                  <a:lnTo>
                    <a:pt x="32271" y="16136"/>
                  </a:lnTo>
                  <a:lnTo>
                    <a:pt x="17519" y="1"/>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6125" y="3697650"/>
              <a:ext cx="749175" cy="270650"/>
            </a:xfrm>
            <a:custGeom>
              <a:avLst/>
              <a:gdLst/>
              <a:ahLst/>
              <a:cxnLst/>
              <a:rect l="l" t="t" r="r" b="b"/>
              <a:pathLst>
                <a:path w="29967" h="10826" extrusionOk="0">
                  <a:moveTo>
                    <a:pt x="29966" y="1"/>
                  </a:moveTo>
                  <a:lnTo>
                    <a:pt x="1" y="2767"/>
                  </a:lnTo>
                  <a:lnTo>
                    <a:pt x="12448" y="10825"/>
                  </a:lnTo>
                  <a:lnTo>
                    <a:pt x="29966" y="1"/>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54175" y="3766800"/>
              <a:ext cx="743150" cy="697075"/>
            </a:xfrm>
            <a:custGeom>
              <a:avLst/>
              <a:gdLst/>
              <a:ahLst/>
              <a:cxnLst/>
              <a:rect l="l" t="t" r="r" b="b"/>
              <a:pathLst>
                <a:path w="29726" h="27883" extrusionOk="0">
                  <a:moveTo>
                    <a:pt x="17279" y="1"/>
                  </a:moveTo>
                  <a:lnTo>
                    <a:pt x="19" y="27852"/>
                  </a:lnTo>
                  <a:lnTo>
                    <a:pt x="19" y="27852"/>
                  </a:lnTo>
                  <a:cubicBezTo>
                    <a:pt x="888" y="26767"/>
                    <a:pt x="29726" y="8059"/>
                    <a:pt x="29726" y="8059"/>
                  </a:cubicBezTo>
                  <a:lnTo>
                    <a:pt x="17279" y="1"/>
                  </a:lnTo>
                  <a:close/>
                  <a:moveTo>
                    <a:pt x="19" y="27852"/>
                  </a:moveTo>
                  <a:lnTo>
                    <a:pt x="19" y="27852"/>
                  </a:lnTo>
                  <a:cubicBezTo>
                    <a:pt x="9" y="27864"/>
                    <a:pt x="3" y="27874"/>
                    <a:pt x="0" y="27882"/>
                  </a:cubicBezTo>
                  <a:lnTo>
                    <a:pt x="19" y="27852"/>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597300" y="3968275"/>
              <a:ext cx="806800" cy="524625"/>
            </a:xfrm>
            <a:custGeom>
              <a:avLst/>
              <a:gdLst/>
              <a:ahLst/>
              <a:cxnLst/>
              <a:rect l="l" t="t" r="r" b="b"/>
              <a:pathLst>
                <a:path w="32272" h="20985" extrusionOk="0">
                  <a:moveTo>
                    <a:pt x="32269" y="5310"/>
                  </a:moveTo>
                  <a:lnTo>
                    <a:pt x="32271" y="5311"/>
                  </a:lnTo>
                  <a:cubicBezTo>
                    <a:pt x="32270" y="5311"/>
                    <a:pt x="32270" y="5311"/>
                    <a:pt x="32269" y="5310"/>
                  </a:cubicBezTo>
                  <a:close/>
                  <a:moveTo>
                    <a:pt x="1" y="0"/>
                  </a:moveTo>
                  <a:lnTo>
                    <a:pt x="9461" y="20985"/>
                  </a:lnTo>
                  <a:cubicBezTo>
                    <a:pt x="9461" y="20985"/>
                    <a:pt x="30569" y="5308"/>
                    <a:pt x="32237" y="5308"/>
                  </a:cubicBezTo>
                  <a:cubicBezTo>
                    <a:pt x="32248" y="5308"/>
                    <a:pt x="32259" y="5309"/>
                    <a:pt x="32269" y="5310"/>
                  </a:cubicBezTo>
                  <a:lnTo>
                    <a:pt x="32269" y="5310"/>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94625" y="4463850"/>
              <a:ext cx="1170050" cy="414925"/>
            </a:xfrm>
            <a:custGeom>
              <a:avLst/>
              <a:gdLst/>
              <a:ahLst/>
              <a:cxnLst/>
              <a:rect l="l" t="t" r="r" b="b"/>
              <a:pathLst>
                <a:path w="46802" h="16597" extrusionOk="0">
                  <a:moveTo>
                    <a:pt x="10382" y="0"/>
                  </a:moveTo>
                  <a:lnTo>
                    <a:pt x="0" y="16596"/>
                  </a:lnTo>
                  <a:lnTo>
                    <a:pt x="46802" y="1844"/>
                  </a:lnTo>
                  <a:lnTo>
                    <a:pt x="10382"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33800" y="4492875"/>
              <a:ext cx="1146550" cy="380375"/>
            </a:xfrm>
            <a:custGeom>
              <a:avLst/>
              <a:gdLst/>
              <a:ahLst/>
              <a:cxnLst/>
              <a:rect l="l" t="t" r="r" b="b"/>
              <a:pathLst>
                <a:path w="45862" h="15215" extrusionOk="0">
                  <a:moveTo>
                    <a:pt x="1" y="1"/>
                  </a:moveTo>
                  <a:lnTo>
                    <a:pt x="17519" y="15214"/>
                  </a:lnTo>
                  <a:lnTo>
                    <a:pt x="45862" y="2306"/>
                  </a:lnTo>
                  <a:lnTo>
                    <a:pt x="1" y="1"/>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59425" y="3859000"/>
              <a:ext cx="4345025" cy="1014250"/>
            </a:xfrm>
            <a:custGeom>
              <a:avLst/>
              <a:gdLst/>
              <a:ahLst/>
              <a:cxnLst/>
              <a:rect l="l" t="t" r="r" b="b"/>
              <a:pathLst>
                <a:path w="173801" h="40570" extrusionOk="0">
                  <a:moveTo>
                    <a:pt x="111564" y="1"/>
                  </a:moveTo>
                  <a:lnTo>
                    <a:pt x="92903" y="2527"/>
                  </a:lnTo>
                  <a:cubicBezTo>
                    <a:pt x="92903" y="2527"/>
                    <a:pt x="1" y="40569"/>
                    <a:pt x="702" y="40569"/>
                  </a:cubicBezTo>
                  <a:lnTo>
                    <a:pt x="173800" y="40569"/>
                  </a:lnTo>
                  <a:cubicBezTo>
                    <a:pt x="173800" y="40569"/>
                    <a:pt x="156743" y="11987"/>
                    <a:pt x="155821" y="11987"/>
                  </a:cubicBezTo>
                  <a:cubicBezTo>
                    <a:pt x="155139" y="11987"/>
                    <a:pt x="138764" y="20746"/>
                    <a:pt x="137620" y="21207"/>
                  </a:cubicBezTo>
                  <a:cubicBezTo>
                    <a:pt x="137616" y="21208"/>
                    <a:pt x="137610" y="21209"/>
                    <a:pt x="137604" y="21209"/>
                  </a:cubicBezTo>
                  <a:cubicBezTo>
                    <a:pt x="136441" y="21209"/>
                    <a:pt x="111564" y="1"/>
                    <a:pt x="111564" y="1"/>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36300" y="4158650"/>
              <a:ext cx="518650" cy="714600"/>
            </a:xfrm>
            <a:custGeom>
              <a:avLst/>
              <a:gdLst/>
              <a:ahLst/>
              <a:cxnLst/>
              <a:rect l="l" t="t" r="r" b="b"/>
              <a:pathLst>
                <a:path w="20746" h="28584" extrusionOk="0">
                  <a:moveTo>
                    <a:pt x="20746" y="1"/>
                  </a:moveTo>
                  <a:lnTo>
                    <a:pt x="2545" y="9221"/>
                  </a:lnTo>
                  <a:lnTo>
                    <a:pt x="1" y="28583"/>
                  </a:lnTo>
                  <a:lnTo>
                    <a:pt x="20746" y="1"/>
                  </a:lnTo>
                  <a:close/>
                </a:path>
              </a:pathLst>
            </a:custGeom>
            <a:solidFill>
              <a:srgbClr val="FB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168200" y="3859000"/>
              <a:ext cx="968125" cy="1025775"/>
            </a:xfrm>
            <a:custGeom>
              <a:avLst/>
              <a:gdLst/>
              <a:ahLst/>
              <a:cxnLst/>
              <a:rect l="l" t="t" r="r" b="b"/>
              <a:pathLst>
                <a:path w="38725" h="41031" extrusionOk="0">
                  <a:moveTo>
                    <a:pt x="15213" y="1"/>
                  </a:moveTo>
                  <a:lnTo>
                    <a:pt x="0" y="40790"/>
                  </a:lnTo>
                  <a:lnTo>
                    <a:pt x="38725" y="41030"/>
                  </a:lnTo>
                  <a:cubicBezTo>
                    <a:pt x="38725" y="41030"/>
                    <a:pt x="16375" y="923"/>
                    <a:pt x="15213" y="1"/>
                  </a:cubicBez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76000" y="3859000"/>
              <a:ext cx="472550" cy="604875"/>
            </a:xfrm>
            <a:custGeom>
              <a:avLst/>
              <a:gdLst/>
              <a:ahLst/>
              <a:cxnLst/>
              <a:rect l="l" t="t" r="r" b="b"/>
              <a:pathLst>
                <a:path w="18902" h="24195" extrusionOk="0">
                  <a:moveTo>
                    <a:pt x="18901" y="1"/>
                  </a:moveTo>
                  <a:lnTo>
                    <a:pt x="0" y="2767"/>
                  </a:lnTo>
                  <a:lnTo>
                    <a:pt x="10142" y="24194"/>
                  </a:lnTo>
                  <a:lnTo>
                    <a:pt x="18901" y="1"/>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96000" y="3922175"/>
              <a:ext cx="933575" cy="541700"/>
            </a:xfrm>
            <a:custGeom>
              <a:avLst/>
              <a:gdLst/>
              <a:ahLst/>
              <a:cxnLst/>
              <a:rect l="l" t="t" r="r" b="b"/>
              <a:pathLst>
                <a:path w="37343" h="21668" extrusionOk="0">
                  <a:moveTo>
                    <a:pt x="27440" y="0"/>
                  </a:moveTo>
                  <a:lnTo>
                    <a:pt x="1" y="11304"/>
                  </a:lnTo>
                  <a:lnTo>
                    <a:pt x="37342" y="21667"/>
                  </a:lnTo>
                  <a:lnTo>
                    <a:pt x="27440"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6000" y="4204750"/>
              <a:ext cx="933575" cy="680025"/>
            </a:xfrm>
            <a:custGeom>
              <a:avLst/>
              <a:gdLst/>
              <a:ahLst/>
              <a:cxnLst/>
              <a:rect l="l" t="t" r="r" b="b"/>
              <a:pathLst>
                <a:path w="37343" h="27201" extrusionOk="0">
                  <a:moveTo>
                    <a:pt x="1" y="1"/>
                  </a:moveTo>
                  <a:lnTo>
                    <a:pt x="31349" y="27200"/>
                  </a:lnTo>
                  <a:lnTo>
                    <a:pt x="37342" y="10364"/>
                  </a:lnTo>
                  <a:lnTo>
                    <a:pt x="1" y="1"/>
                  </a:ln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987100" y="4204750"/>
              <a:ext cx="1181125" cy="680025"/>
            </a:xfrm>
            <a:custGeom>
              <a:avLst/>
              <a:gdLst/>
              <a:ahLst/>
              <a:cxnLst/>
              <a:rect l="l" t="t" r="r" b="b"/>
              <a:pathLst>
                <a:path w="47245" h="27201" extrusionOk="0">
                  <a:moveTo>
                    <a:pt x="16357" y="1"/>
                  </a:moveTo>
                  <a:lnTo>
                    <a:pt x="0" y="27200"/>
                  </a:lnTo>
                  <a:lnTo>
                    <a:pt x="47244" y="26960"/>
                  </a:lnTo>
                  <a:lnTo>
                    <a:pt x="16357"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776950" y="4204750"/>
              <a:ext cx="1619075" cy="680025"/>
            </a:xfrm>
            <a:custGeom>
              <a:avLst/>
              <a:gdLst/>
              <a:ahLst/>
              <a:cxnLst/>
              <a:rect l="l" t="t" r="r" b="b"/>
              <a:pathLst>
                <a:path w="64763" h="27201" extrusionOk="0">
                  <a:moveTo>
                    <a:pt x="64763" y="1"/>
                  </a:moveTo>
                  <a:lnTo>
                    <a:pt x="1" y="26739"/>
                  </a:lnTo>
                  <a:lnTo>
                    <a:pt x="48406" y="27200"/>
                  </a:lnTo>
                  <a:lnTo>
                    <a:pt x="64763"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8125" y="821925"/>
              <a:ext cx="5296050" cy="1198625"/>
            </a:xfrm>
            <a:custGeom>
              <a:avLst/>
              <a:gdLst/>
              <a:ahLst/>
              <a:cxnLst/>
              <a:rect l="l" t="t" r="r" b="b"/>
              <a:pathLst>
                <a:path w="211842" h="47945" extrusionOk="0">
                  <a:moveTo>
                    <a:pt x="0" y="0"/>
                  </a:moveTo>
                  <a:lnTo>
                    <a:pt x="1162" y="2305"/>
                  </a:lnTo>
                  <a:lnTo>
                    <a:pt x="35497" y="37341"/>
                  </a:lnTo>
                  <a:lnTo>
                    <a:pt x="46340" y="21667"/>
                  </a:lnTo>
                  <a:lnTo>
                    <a:pt x="64320" y="47944"/>
                  </a:lnTo>
                  <a:lnTo>
                    <a:pt x="96811" y="9681"/>
                  </a:lnTo>
                  <a:lnTo>
                    <a:pt x="138081" y="25134"/>
                  </a:lnTo>
                  <a:lnTo>
                    <a:pt x="186025" y="20063"/>
                  </a:lnTo>
                  <a:lnTo>
                    <a:pt x="211842"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425" y="821925"/>
              <a:ext cx="979650" cy="933550"/>
            </a:xfrm>
            <a:custGeom>
              <a:avLst/>
              <a:gdLst/>
              <a:ahLst/>
              <a:cxnLst/>
              <a:rect l="l" t="t" r="r" b="b"/>
              <a:pathLst>
                <a:path w="39186" h="37342" extrusionOk="0">
                  <a:moveTo>
                    <a:pt x="0" y="0"/>
                  </a:moveTo>
                  <a:lnTo>
                    <a:pt x="11525" y="37341"/>
                  </a:lnTo>
                  <a:lnTo>
                    <a:pt x="39186"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6100" y="821075"/>
              <a:ext cx="1042825" cy="1199475"/>
            </a:xfrm>
            <a:custGeom>
              <a:avLst/>
              <a:gdLst/>
              <a:ahLst/>
              <a:cxnLst/>
              <a:rect l="l" t="t" r="r" b="b"/>
              <a:pathLst>
                <a:path w="41713" h="47979" extrusionOk="0">
                  <a:moveTo>
                    <a:pt x="41427" y="1"/>
                  </a:moveTo>
                  <a:cubicBezTo>
                    <a:pt x="39725" y="1"/>
                    <a:pt x="4832" y="17552"/>
                    <a:pt x="4832" y="17552"/>
                  </a:cubicBezTo>
                  <a:lnTo>
                    <a:pt x="1" y="47978"/>
                  </a:lnTo>
                  <a:cubicBezTo>
                    <a:pt x="1" y="47978"/>
                    <a:pt x="41712" y="956"/>
                    <a:pt x="41491" y="34"/>
                  </a:cubicBezTo>
                  <a:cubicBezTo>
                    <a:pt x="41491" y="12"/>
                    <a:pt x="41469" y="1"/>
                    <a:pt x="41427" y="1"/>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153550" y="821925"/>
              <a:ext cx="1735225" cy="628350"/>
            </a:xfrm>
            <a:custGeom>
              <a:avLst/>
              <a:gdLst/>
              <a:ahLst/>
              <a:cxnLst/>
              <a:rect l="l" t="t" r="r" b="b"/>
              <a:pathLst>
                <a:path w="69409" h="25134" extrusionOk="0">
                  <a:moveTo>
                    <a:pt x="18" y="0"/>
                  </a:moveTo>
                  <a:cubicBezTo>
                    <a:pt x="1" y="0"/>
                    <a:pt x="26" y="12"/>
                    <a:pt x="91" y="35"/>
                  </a:cubicBezTo>
                  <a:lnTo>
                    <a:pt x="91" y="35"/>
                  </a:lnTo>
                  <a:cubicBezTo>
                    <a:pt x="57" y="12"/>
                    <a:pt x="33" y="0"/>
                    <a:pt x="18" y="0"/>
                  </a:cubicBezTo>
                  <a:close/>
                  <a:moveTo>
                    <a:pt x="91" y="35"/>
                  </a:moveTo>
                  <a:cubicBezTo>
                    <a:pt x="1608" y="1077"/>
                    <a:pt x="21464" y="25134"/>
                    <a:pt x="21464" y="25134"/>
                  </a:cubicBezTo>
                  <a:lnTo>
                    <a:pt x="69408" y="20063"/>
                  </a:lnTo>
                  <a:cubicBezTo>
                    <a:pt x="69408" y="20063"/>
                    <a:pt x="2696" y="962"/>
                    <a:pt x="91" y="35"/>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8125" y="3766800"/>
              <a:ext cx="732100" cy="1111975"/>
            </a:xfrm>
            <a:custGeom>
              <a:avLst/>
              <a:gdLst/>
              <a:ahLst/>
              <a:cxnLst/>
              <a:rect l="l" t="t" r="r" b="b"/>
              <a:pathLst>
                <a:path w="29284" h="44479" extrusionOk="0">
                  <a:moveTo>
                    <a:pt x="0" y="1"/>
                  </a:moveTo>
                  <a:lnTo>
                    <a:pt x="0" y="44478"/>
                  </a:lnTo>
                  <a:lnTo>
                    <a:pt x="29283" y="44478"/>
                  </a:lnTo>
                  <a:lnTo>
                    <a:pt x="0" y="1"/>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38125" y="3887600"/>
              <a:ext cx="703050" cy="928025"/>
            </a:xfrm>
            <a:custGeom>
              <a:avLst/>
              <a:gdLst/>
              <a:ahLst/>
              <a:cxnLst/>
              <a:rect l="l" t="t" r="r" b="b"/>
              <a:pathLst>
                <a:path w="28122" h="37121" extrusionOk="0">
                  <a:moveTo>
                    <a:pt x="0" y="0"/>
                  </a:moveTo>
                  <a:lnTo>
                    <a:pt x="0" y="37120"/>
                  </a:lnTo>
                  <a:lnTo>
                    <a:pt x="28121" y="2074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8125" y="3778325"/>
              <a:ext cx="881925" cy="627925"/>
            </a:xfrm>
            <a:custGeom>
              <a:avLst/>
              <a:gdLst/>
              <a:ahLst/>
              <a:cxnLst/>
              <a:rect l="l" t="t" r="r" b="b"/>
              <a:pathLst>
                <a:path w="35277" h="25117" extrusionOk="0">
                  <a:moveTo>
                    <a:pt x="35276" y="1"/>
                  </a:moveTo>
                  <a:lnTo>
                    <a:pt x="0" y="4371"/>
                  </a:lnTo>
                  <a:lnTo>
                    <a:pt x="28121" y="25116"/>
                  </a:lnTo>
                  <a:lnTo>
                    <a:pt x="35276" y="1"/>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8125" y="3265225"/>
              <a:ext cx="881925" cy="622400"/>
            </a:xfrm>
            <a:custGeom>
              <a:avLst/>
              <a:gdLst/>
              <a:ahLst/>
              <a:cxnLst/>
              <a:rect l="l" t="t" r="r" b="b"/>
              <a:pathLst>
                <a:path w="35277" h="24896" extrusionOk="0">
                  <a:moveTo>
                    <a:pt x="0" y="1"/>
                  </a:moveTo>
                  <a:lnTo>
                    <a:pt x="0" y="24895"/>
                  </a:lnTo>
                  <a:lnTo>
                    <a:pt x="35276" y="20525"/>
                  </a:lnTo>
                  <a:lnTo>
                    <a:pt x="0" y="1"/>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25" y="2769650"/>
              <a:ext cx="881925" cy="1008700"/>
            </a:xfrm>
            <a:custGeom>
              <a:avLst/>
              <a:gdLst/>
              <a:ahLst/>
              <a:cxnLst/>
              <a:rect l="l" t="t" r="r" b="b"/>
              <a:pathLst>
                <a:path w="35277" h="40348" extrusionOk="0">
                  <a:moveTo>
                    <a:pt x="0" y="1"/>
                  </a:moveTo>
                  <a:lnTo>
                    <a:pt x="0" y="19824"/>
                  </a:lnTo>
                  <a:lnTo>
                    <a:pt x="35276" y="40348"/>
                  </a:lnTo>
                  <a:lnTo>
                    <a:pt x="0" y="1"/>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67500" y="3103875"/>
              <a:ext cx="322725" cy="622375"/>
            </a:xfrm>
            <a:custGeom>
              <a:avLst/>
              <a:gdLst/>
              <a:ahLst/>
              <a:cxnLst/>
              <a:rect l="l" t="t" r="r" b="b"/>
              <a:pathLst>
                <a:path w="12909" h="24895" extrusionOk="0">
                  <a:moveTo>
                    <a:pt x="3467" y="1"/>
                  </a:moveTo>
                  <a:lnTo>
                    <a:pt x="0" y="24895"/>
                  </a:lnTo>
                  <a:lnTo>
                    <a:pt x="12909" y="15915"/>
                  </a:lnTo>
                  <a:lnTo>
                    <a:pt x="3467"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548525" y="3103875"/>
              <a:ext cx="305675" cy="622375"/>
            </a:xfrm>
            <a:custGeom>
              <a:avLst/>
              <a:gdLst/>
              <a:ahLst/>
              <a:cxnLst/>
              <a:rect l="l" t="t" r="r" b="b"/>
              <a:pathLst>
                <a:path w="12227" h="24895" extrusionOk="0">
                  <a:moveTo>
                    <a:pt x="12226" y="1"/>
                  </a:moveTo>
                  <a:lnTo>
                    <a:pt x="0" y="5533"/>
                  </a:lnTo>
                  <a:lnTo>
                    <a:pt x="8759" y="24895"/>
                  </a:lnTo>
                  <a:lnTo>
                    <a:pt x="12226" y="1"/>
                  </a:lnTo>
                  <a:close/>
                </a:path>
              </a:pathLst>
            </a:custGeom>
            <a:solidFill>
              <a:srgbClr val="FED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465775" y="3576400"/>
              <a:ext cx="189950" cy="317200"/>
            </a:xfrm>
            <a:custGeom>
              <a:avLst/>
              <a:gdLst/>
              <a:ahLst/>
              <a:cxnLst/>
              <a:rect l="l" t="t" r="r" b="b"/>
              <a:pathLst>
                <a:path w="7598" h="12688" extrusionOk="0">
                  <a:moveTo>
                    <a:pt x="0" y="1"/>
                  </a:moveTo>
                  <a:lnTo>
                    <a:pt x="0" y="6695"/>
                  </a:lnTo>
                  <a:lnTo>
                    <a:pt x="7598" y="12688"/>
                  </a:lnTo>
                  <a:lnTo>
                    <a:pt x="7598" y="12688"/>
                  </a:lnTo>
                  <a:lnTo>
                    <a:pt x="0" y="1"/>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65775" y="3576400"/>
              <a:ext cx="189950" cy="317200"/>
            </a:xfrm>
            <a:custGeom>
              <a:avLst/>
              <a:gdLst/>
              <a:ahLst/>
              <a:cxnLst/>
              <a:rect l="l" t="t" r="r" b="b"/>
              <a:pathLst>
                <a:path w="7598" h="12688" extrusionOk="0">
                  <a:moveTo>
                    <a:pt x="0" y="1"/>
                  </a:moveTo>
                  <a:lnTo>
                    <a:pt x="7598" y="12688"/>
                  </a:lnTo>
                  <a:lnTo>
                    <a:pt x="5532" y="241"/>
                  </a:lnTo>
                  <a:lnTo>
                    <a:pt x="0"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28575" y="3103875"/>
              <a:ext cx="253575" cy="582275"/>
            </a:xfrm>
            <a:custGeom>
              <a:avLst/>
              <a:gdLst/>
              <a:ahLst/>
              <a:cxnLst/>
              <a:rect l="l" t="t" r="r" b="b"/>
              <a:pathLst>
                <a:path w="10143" h="23291" extrusionOk="0">
                  <a:moveTo>
                    <a:pt x="10143" y="1"/>
                  </a:moveTo>
                  <a:lnTo>
                    <a:pt x="2085" y="3689"/>
                  </a:lnTo>
                  <a:lnTo>
                    <a:pt x="1" y="23291"/>
                  </a:lnTo>
                  <a:lnTo>
                    <a:pt x="10143"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828575" y="3103875"/>
              <a:ext cx="472575" cy="582275"/>
            </a:xfrm>
            <a:custGeom>
              <a:avLst/>
              <a:gdLst/>
              <a:ahLst/>
              <a:cxnLst/>
              <a:rect l="l" t="t" r="r" b="b"/>
              <a:pathLst>
                <a:path w="18903" h="23291" extrusionOk="0">
                  <a:moveTo>
                    <a:pt x="10143" y="1"/>
                  </a:moveTo>
                  <a:lnTo>
                    <a:pt x="1" y="23291"/>
                  </a:lnTo>
                  <a:lnTo>
                    <a:pt x="18902" y="9922"/>
                  </a:lnTo>
                  <a:lnTo>
                    <a:pt x="10143" y="1"/>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726775" y="1997475"/>
              <a:ext cx="564750" cy="593800"/>
            </a:xfrm>
            <a:custGeom>
              <a:avLst/>
              <a:gdLst/>
              <a:ahLst/>
              <a:cxnLst/>
              <a:rect l="l" t="t" r="r" b="b"/>
              <a:pathLst>
                <a:path w="22590" h="23752" extrusionOk="0">
                  <a:moveTo>
                    <a:pt x="5994" y="0"/>
                  </a:moveTo>
                  <a:lnTo>
                    <a:pt x="0" y="23751"/>
                  </a:lnTo>
                  <a:lnTo>
                    <a:pt x="22590" y="7837"/>
                  </a:lnTo>
                  <a:lnTo>
                    <a:pt x="5994" y="0"/>
                  </a:lnTo>
                  <a:close/>
                </a:path>
              </a:pathLst>
            </a:custGeom>
            <a:solidFill>
              <a:srgbClr val="098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876600" y="1686300"/>
              <a:ext cx="414925" cy="507125"/>
            </a:xfrm>
            <a:custGeom>
              <a:avLst/>
              <a:gdLst/>
              <a:ahLst/>
              <a:cxnLst/>
              <a:rect l="l" t="t" r="r" b="b"/>
              <a:pathLst>
                <a:path w="16597" h="20285" extrusionOk="0">
                  <a:moveTo>
                    <a:pt x="16597" y="0"/>
                  </a:moveTo>
                  <a:lnTo>
                    <a:pt x="1" y="12447"/>
                  </a:lnTo>
                  <a:lnTo>
                    <a:pt x="16597" y="20284"/>
                  </a:lnTo>
                  <a:lnTo>
                    <a:pt x="16597" y="0"/>
                  </a:lnTo>
                  <a:close/>
                </a:path>
              </a:pathLst>
            </a:custGeom>
            <a:solidFill>
              <a:srgbClr val="249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3550" y="1657725"/>
              <a:ext cx="437975" cy="339775"/>
            </a:xfrm>
            <a:custGeom>
              <a:avLst/>
              <a:gdLst/>
              <a:ahLst/>
              <a:cxnLst/>
              <a:rect l="l" t="t" r="r" b="b"/>
              <a:pathLst>
                <a:path w="17519" h="13591" extrusionOk="0">
                  <a:moveTo>
                    <a:pt x="0" y="0"/>
                  </a:moveTo>
                  <a:lnTo>
                    <a:pt x="923" y="13590"/>
                  </a:lnTo>
                  <a:lnTo>
                    <a:pt x="17519" y="1143"/>
                  </a:lnTo>
                  <a:lnTo>
                    <a:pt x="0" y="0"/>
                  </a:lnTo>
                  <a:close/>
                </a:path>
              </a:pathLst>
            </a:custGeom>
            <a:solidFill>
              <a:srgbClr val="7AB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26775" y="1657725"/>
              <a:ext cx="149850" cy="933550"/>
            </a:xfrm>
            <a:custGeom>
              <a:avLst/>
              <a:gdLst/>
              <a:ahLst/>
              <a:cxnLst/>
              <a:rect l="l" t="t" r="r" b="b"/>
              <a:pathLst>
                <a:path w="5994" h="37342" extrusionOk="0">
                  <a:moveTo>
                    <a:pt x="5071" y="0"/>
                  </a:moveTo>
                  <a:lnTo>
                    <a:pt x="0" y="37341"/>
                  </a:lnTo>
                  <a:lnTo>
                    <a:pt x="5994" y="13590"/>
                  </a:lnTo>
                  <a:lnTo>
                    <a:pt x="5071" y="0"/>
                  </a:lnTo>
                  <a:close/>
                </a:path>
              </a:pathLst>
            </a:custGeom>
            <a:solidFill>
              <a:srgbClr val="A7D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Only">
  <p:cSld name="TITLE_ONLY">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1068100" y="9334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215" name="Google Shape;215;p1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amp; some text slide">
  <p:cSld name="BIG_NUMBER">
    <p:bg>
      <p:bgPr>
        <a:solidFill>
          <a:srgbClr val="4AA5EA"/>
        </a:solidFill>
        <a:effectLst/>
      </p:bgPr>
    </p:bg>
    <p:spTree>
      <p:nvGrpSpPr>
        <p:cNvPr id="1" name="Shape 216"/>
        <p:cNvGrpSpPr/>
        <p:nvPr/>
      </p:nvGrpSpPr>
      <p:grpSpPr>
        <a:xfrm>
          <a:off x="0" y="0"/>
          <a:ext cx="0" cy="0"/>
          <a:chOff x="0" y="0"/>
          <a:chExt cx="0" cy="0"/>
        </a:xfrm>
      </p:grpSpPr>
      <p:sp>
        <p:nvSpPr>
          <p:cNvPr id="217" name="Google Shape;217;p12"/>
          <p:cNvSpPr txBox="1">
            <a:spLocks noGrp="1"/>
          </p:cNvSpPr>
          <p:nvPr>
            <p:ph type="title" hasCustomPrompt="1"/>
          </p:nvPr>
        </p:nvSpPr>
        <p:spPr>
          <a:xfrm>
            <a:off x="742950" y="1182325"/>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Font typeface="Montserrat Black"/>
              <a:buNone/>
              <a:defRPr sz="12000" b="0">
                <a:solidFill>
                  <a:srgbClr val="FFFFFF"/>
                </a:solidFill>
                <a:latin typeface="Montserrat Black"/>
                <a:ea typeface="Montserrat Black"/>
                <a:cs typeface="Montserrat Black"/>
                <a:sym typeface="Montserrat Black"/>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
        <p:nvSpPr>
          <p:cNvPr id="218" name="Google Shape;218;p1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19" name="Google Shape;219;p12"/>
          <p:cNvSpPr txBox="1">
            <a:spLocks noGrp="1"/>
          </p:cNvSpPr>
          <p:nvPr>
            <p:ph type="subTitle" idx="1"/>
          </p:nvPr>
        </p:nvSpPr>
        <p:spPr>
          <a:xfrm>
            <a:off x="1132950" y="3145825"/>
            <a:ext cx="68820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600"/>
              <a:buNone/>
              <a:defRPr>
                <a:solidFill>
                  <a:srgbClr val="FFFFFF"/>
                </a:solidFill>
              </a:defRPr>
            </a:lvl1pPr>
            <a:lvl2pPr lvl="1" algn="ctr" rtl="0">
              <a:lnSpc>
                <a:spcPct val="100000"/>
              </a:lnSpc>
              <a:spcBef>
                <a:spcPts val="0"/>
              </a:spcBef>
              <a:spcAft>
                <a:spcPts val="0"/>
              </a:spcAft>
              <a:buClr>
                <a:srgbClr val="FFFFFF"/>
              </a:buClr>
              <a:buSzPts val="1600"/>
              <a:buNone/>
              <a:defRPr>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amp; some text slide 1">
  <p:cSld name="BIG_NUMBER_1">
    <p:bg>
      <p:bgPr>
        <a:solidFill>
          <a:srgbClr val="4AA5EA"/>
        </a:solidFill>
        <a:effectLst/>
      </p:bgPr>
    </p:bg>
    <p:spTree>
      <p:nvGrpSpPr>
        <p:cNvPr id="1" name="Shape 220"/>
        <p:cNvGrpSpPr/>
        <p:nvPr/>
      </p:nvGrpSpPr>
      <p:grpSpPr>
        <a:xfrm>
          <a:off x="0" y="0"/>
          <a:ext cx="0" cy="0"/>
          <a:chOff x="0" y="0"/>
          <a:chExt cx="0" cy="0"/>
        </a:xfrm>
      </p:grpSpPr>
      <p:sp>
        <p:nvSpPr>
          <p:cNvPr id="221" name="Google Shape;221;p1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22" name="Google Shape;222;p13"/>
          <p:cNvSpPr txBox="1">
            <a:spLocks noGrp="1"/>
          </p:cNvSpPr>
          <p:nvPr>
            <p:ph type="subTitle" idx="1"/>
          </p:nvPr>
        </p:nvSpPr>
        <p:spPr>
          <a:xfrm>
            <a:off x="764200" y="3145825"/>
            <a:ext cx="7619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600"/>
              <a:buNone/>
              <a:defRPr>
                <a:solidFill>
                  <a:srgbClr val="FFFFFF"/>
                </a:solidFill>
              </a:defRPr>
            </a:lvl1pPr>
            <a:lvl2pPr lvl="1" algn="ctr" rtl="0">
              <a:lnSpc>
                <a:spcPct val="100000"/>
              </a:lnSpc>
              <a:spcBef>
                <a:spcPts val="0"/>
              </a:spcBef>
              <a:spcAft>
                <a:spcPts val="0"/>
              </a:spcAft>
              <a:buClr>
                <a:srgbClr val="FFFFFF"/>
              </a:buClr>
              <a:buSzPts val="1600"/>
              <a:buNone/>
              <a:defRPr>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223" name="Google Shape;223;p13"/>
          <p:cNvSpPr txBox="1">
            <a:spLocks noGrp="1"/>
          </p:cNvSpPr>
          <p:nvPr>
            <p:ph type="ctrTitle"/>
          </p:nvPr>
        </p:nvSpPr>
        <p:spPr>
          <a:xfrm>
            <a:off x="146600" y="1215475"/>
            <a:ext cx="8638800" cy="200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a:solidFill>
                  <a:srgbClr val="FFFFFF"/>
                </a:solidFill>
              </a:defRPr>
            </a:lvl1pPr>
            <a:lvl2pPr lvl="1" algn="ctr" rtl="0">
              <a:spcBef>
                <a:spcPts val="0"/>
              </a:spcBef>
              <a:spcAft>
                <a:spcPts val="0"/>
              </a:spcAft>
              <a:buClr>
                <a:srgbClr val="FFFFFF"/>
              </a:buClr>
              <a:buSzPts val="6000"/>
              <a:buNone/>
              <a:defRPr sz="6000">
                <a:solidFill>
                  <a:srgbClr val="FFFFFF"/>
                </a:solidFill>
              </a:defRPr>
            </a:lvl2pPr>
            <a:lvl3pPr lvl="2" algn="ctr" rtl="0">
              <a:spcBef>
                <a:spcPts val="0"/>
              </a:spcBef>
              <a:spcAft>
                <a:spcPts val="0"/>
              </a:spcAft>
              <a:buClr>
                <a:srgbClr val="FFFFFF"/>
              </a:buClr>
              <a:buSzPts val="6000"/>
              <a:buNone/>
              <a:defRPr sz="6000">
                <a:solidFill>
                  <a:srgbClr val="FFFFFF"/>
                </a:solidFill>
              </a:defRPr>
            </a:lvl3pPr>
            <a:lvl4pPr lvl="3" algn="ctr" rtl="0">
              <a:spcBef>
                <a:spcPts val="0"/>
              </a:spcBef>
              <a:spcAft>
                <a:spcPts val="0"/>
              </a:spcAft>
              <a:buClr>
                <a:srgbClr val="FFFFFF"/>
              </a:buClr>
              <a:buSzPts val="6000"/>
              <a:buNone/>
              <a:defRPr sz="6000">
                <a:solidFill>
                  <a:srgbClr val="FFFFFF"/>
                </a:solidFill>
              </a:defRPr>
            </a:lvl4pPr>
            <a:lvl5pPr lvl="4" algn="ctr" rtl="0">
              <a:spcBef>
                <a:spcPts val="0"/>
              </a:spcBef>
              <a:spcAft>
                <a:spcPts val="0"/>
              </a:spcAft>
              <a:buClr>
                <a:srgbClr val="FFFFFF"/>
              </a:buClr>
              <a:buSzPts val="6000"/>
              <a:buNone/>
              <a:defRPr sz="6000">
                <a:solidFill>
                  <a:srgbClr val="FFFFFF"/>
                </a:solidFill>
              </a:defRPr>
            </a:lvl5pPr>
            <a:lvl6pPr lvl="5" algn="ctr" rtl="0">
              <a:spcBef>
                <a:spcPts val="0"/>
              </a:spcBef>
              <a:spcAft>
                <a:spcPts val="0"/>
              </a:spcAft>
              <a:buClr>
                <a:srgbClr val="FFFFFF"/>
              </a:buClr>
              <a:buSzPts val="6000"/>
              <a:buNone/>
              <a:defRPr sz="6000">
                <a:solidFill>
                  <a:srgbClr val="FFFFFF"/>
                </a:solidFill>
              </a:defRPr>
            </a:lvl6pPr>
            <a:lvl7pPr lvl="6" algn="ctr" rtl="0">
              <a:spcBef>
                <a:spcPts val="0"/>
              </a:spcBef>
              <a:spcAft>
                <a:spcPts val="0"/>
              </a:spcAft>
              <a:buClr>
                <a:srgbClr val="FFFFFF"/>
              </a:buClr>
              <a:buSzPts val="6000"/>
              <a:buNone/>
              <a:defRPr sz="6000">
                <a:solidFill>
                  <a:srgbClr val="FFFFFF"/>
                </a:solidFill>
              </a:defRPr>
            </a:lvl7pPr>
            <a:lvl8pPr lvl="7" algn="ctr" rtl="0">
              <a:spcBef>
                <a:spcPts val="0"/>
              </a:spcBef>
              <a:spcAft>
                <a:spcPts val="0"/>
              </a:spcAft>
              <a:buClr>
                <a:srgbClr val="FFFFFF"/>
              </a:buClr>
              <a:buSzPts val="6000"/>
              <a:buNone/>
              <a:defRPr sz="6000">
                <a:solidFill>
                  <a:srgbClr val="FFFFFF"/>
                </a:solidFill>
              </a:defRPr>
            </a:lvl8pPr>
            <a:lvl9pPr lvl="8" algn="ctr" rtl="0">
              <a:spcBef>
                <a:spcPts val="0"/>
              </a:spcBef>
              <a:spcAft>
                <a:spcPts val="0"/>
              </a:spcAft>
              <a:buClr>
                <a:srgbClr val="FFFFFF"/>
              </a:buClr>
              <a:buSzPts val="6000"/>
              <a:buNone/>
              <a:defRPr sz="6000">
                <a:solidFill>
                  <a:srgbClr val="FFFFFF"/>
                </a:solidFill>
              </a:defRPr>
            </a:lvl9pPr>
          </a:lstStyle>
          <a:p>
            <a:endParaRPr/>
          </a:p>
        </p:txBody>
      </p:sp>
      <p:grpSp>
        <p:nvGrpSpPr>
          <p:cNvPr id="224" name="Google Shape;224;p13"/>
          <p:cNvGrpSpPr/>
          <p:nvPr/>
        </p:nvGrpSpPr>
        <p:grpSpPr>
          <a:xfrm rot="-4247453">
            <a:off x="844555" y="295177"/>
            <a:ext cx="827114" cy="1032228"/>
            <a:chOff x="3651675" y="484508"/>
            <a:chExt cx="665528" cy="830571"/>
          </a:xfrm>
        </p:grpSpPr>
        <p:sp>
          <p:nvSpPr>
            <p:cNvPr id="225" name="Google Shape;225;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3"/>
          <p:cNvGrpSpPr/>
          <p:nvPr/>
        </p:nvGrpSpPr>
        <p:grpSpPr>
          <a:xfrm rot="-859313">
            <a:off x="1595723" y="498641"/>
            <a:ext cx="472708" cy="589933"/>
            <a:chOff x="3651675" y="484508"/>
            <a:chExt cx="665528" cy="830571"/>
          </a:xfrm>
        </p:grpSpPr>
        <p:sp>
          <p:nvSpPr>
            <p:cNvPr id="228" name="Google Shape;228;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3"/>
          <p:cNvGrpSpPr/>
          <p:nvPr/>
        </p:nvGrpSpPr>
        <p:grpSpPr>
          <a:xfrm rot="7524608">
            <a:off x="7474829" y="3723470"/>
            <a:ext cx="827107" cy="1032220"/>
            <a:chOff x="3651675" y="484508"/>
            <a:chExt cx="665528" cy="830571"/>
          </a:xfrm>
        </p:grpSpPr>
        <p:sp>
          <p:nvSpPr>
            <p:cNvPr id="231" name="Google Shape;231;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3"/>
          <p:cNvGrpSpPr/>
          <p:nvPr/>
        </p:nvGrpSpPr>
        <p:grpSpPr>
          <a:xfrm rot="-10687692">
            <a:off x="7095918" y="3801889"/>
            <a:ext cx="472711" cy="589937"/>
            <a:chOff x="3651675" y="484508"/>
            <a:chExt cx="665528" cy="830571"/>
          </a:xfrm>
        </p:grpSpPr>
        <p:sp>
          <p:nvSpPr>
            <p:cNvPr id="234" name="Google Shape;234;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type="blank">
  <p:cSld name="BLANK">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92198" y="358025"/>
            <a:ext cx="8959500" cy="3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3787C1"/>
              </a:buClr>
              <a:buSzPts val="2000"/>
              <a:buNone/>
              <a:defRPr sz="2000">
                <a:solidFill>
                  <a:srgbClr val="3787C1"/>
                </a:solidFill>
              </a:defRPr>
            </a:lvl1pPr>
            <a:lvl2pPr lvl="1" algn="ctr" rtl="0">
              <a:lnSpc>
                <a:spcPct val="100000"/>
              </a:lnSpc>
              <a:spcBef>
                <a:spcPts val="0"/>
              </a:spcBef>
              <a:spcAft>
                <a:spcPts val="0"/>
              </a:spcAft>
              <a:buClr>
                <a:srgbClr val="3787C1"/>
              </a:buClr>
              <a:buSzPts val="1600"/>
              <a:buNone/>
              <a:defRPr sz="1600">
                <a:solidFill>
                  <a:srgbClr val="3787C1"/>
                </a:solidFill>
              </a:defRPr>
            </a:lvl2pPr>
            <a:lvl3pPr lvl="2" algn="ctr" rtl="0">
              <a:lnSpc>
                <a:spcPct val="100000"/>
              </a:lnSpc>
              <a:spcBef>
                <a:spcPts val="0"/>
              </a:spcBef>
              <a:spcAft>
                <a:spcPts val="0"/>
              </a:spcAft>
              <a:buClr>
                <a:srgbClr val="3787C1"/>
              </a:buClr>
              <a:buSzPts val="1600"/>
              <a:buNone/>
              <a:defRPr sz="1600">
                <a:solidFill>
                  <a:srgbClr val="3787C1"/>
                </a:solidFill>
              </a:defRPr>
            </a:lvl3pPr>
            <a:lvl4pPr lvl="3" algn="ctr" rtl="0">
              <a:lnSpc>
                <a:spcPct val="100000"/>
              </a:lnSpc>
              <a:spcBef>
                <a:spcPts val="0"/>
              </a:spcBef>
              <a:spcAft>
                <a:spcPts val="0"/>
              </a:spcAft>
              <a:buClr>
                <a:srgbClr val="3787C1"/>
              </a:buClr>
              <a:buSzPts val="1600"/>
              <a:buNone/>
              <a:defRPr sz="1600">
                <a:solidFill>
                  <a:srgbClr val="3787C1"/>
                </a:solidFill>
              </a:defRPr>
            </a:lvl4pPr>
            <a:lvl5pPr lvl="4" algn="ctr" rtl="0">
              <a:lnSpc>
                <a:spcPct val="100000"/>
              </a:lnSpc>
              <a:spcBef>
                <a:spcPts val="0"/>
              </a:spcBef>
              <a:spcAft>
                <a:spcPts val="0"/>
              </a:spcAft>
              <a:buClr>
                <a:srgbClr val="3787C1"/>
              </a:buClr>
              <a:buSzPts val="1600"/>
              <a:buNone/>
              <a:defRPr sz="1600">
                <a:solidFill>
                  <a:srgbClr val="3787C1"/>
                </a:solidFill>
              </a:defRPr>
            </a:lvl5pPr>
            <a:lvl6pPr lvl="5" algn="ctr" rtl="0">
              <a:lnSpc>
                <a:spcPct val="100000"/>
              </a:lnSpc>
              <a:spcBef>
                <a:spcPts val="0"/>
              </a:spcBef>
              <a:spcAft>
                <a:spcPts val="0"/>
              </a:spcAft>
              <a:buClr>
                <a:srgbClr val="3787C1"/>
              </a:buClr>
              <a:buSzPts val="1600"/>
              <a:buNone/>
              <a:defRPr sz="1600">
                <a:solidFill>
                  <a:srgbClr val="3787C1"/>
                </a:solidFill>
              </a:defRPr>
            </a:lvl6pPr>
            <a:lvl7pPr lvl="6" algn="ctr" rtl="0">
              <a:lnSpc>
                <a:spcPct val="100000"/>
              </a:lnSpc>
              <a:spcBef>
                <a:spcPts val="0"/>
              </a:spcBef>
              <a:spcAft>
                <a:spcPts val="0"/>
              </a:spcAft>
              <a:buClr>
                <a:srgbClr val="3787C1"/>
              </a:buClr>
              <a:buSzPts val="1600"/>
              <a:buNone/>
              <a:defRPr sz="1600">
                <a:solidFill>
                  <a:srgbClr val="3787C1"/>
                </a:solidFill>
              </a:defRPr>
            </a:lvl7pPr>
            <a:lvl8pPr lvl="7" algn="ctr" rtl="0">
              <a:lnSpc>
                <a:spcPct val="100000"/>
              </a:lnSpc>
              <a:spcBef>
                <a:spcPts val="0"/>
              </a:spcBef>
              <a:spcAft>
                <a:spcPts val="0"/>
              </a:spcAft>
              <a:buClr>
                <a:srgbClr val="3787C1"/>
              </a:buClr>
              <a:buSzPts val="1600"/>
              <a:buNone/>
              <a:defRPr sz="1600">
                <a:solidFill>
                  <a:srgbClr val="3787C1"/>
                </a:solidFill>
              </a:defRPr>
            </a:lvl8pPr>
            <a:lvl9pPr lvl="8" algn="ctr"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38" name="Google Shape;238;p14"/>
          <p:cNvSpPr txBox="1">
            <a:spLocks noGrp="1"/>
          </p:cNvSpPr>
          <p:nvPr>
            <p:ph type="subTitle" idx="1"/>
          </p:nvPr>
        </p:nvSpPr>
        <p:spPr>
          <a:xfrm>
            <a:off x="1772745" y="591700"/>
            <a:ext cx="55986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image &amp; title">
  <p:cSld name="BLANK_2">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2195899" y="4446875"/>
            <a:ext cx="4752000" cy="3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3787C1"/>
              </a:buClr>
              <a:buSzPts val="1800"/>
              <a:buNone/>
              <a:defRPr sz="1800">
                <a:solidFill>
                  <a:srgbClr val="3787C1"/>
                </a:solidFill>
              </a:defRPr>
            </a:lvl1pPr>
            <a:lvl2pPr lvl="1" algn="ctr" rtl="0">
              <a:lnSpc>
                <a:spcPct val="100000"/>
              </a:lnSpc>
              <a:spcBef>
                <a:spcPts val="0"/>
              </a:spcBef>
              <a:spcAft>
                <a:spcPts val="0"/>
              </a:spcAft>
              <a:buClr>
                <a:srgbClr val="3787C1"/>
              </a:buClr>
              <a:buSzPts val="1800"/>
              <a:buNone/>
              <a:defRPr sz="1800">
                <a:solidFill>
                  <a:srgbClr val="3787C1"/>
                </a:solidFill>
              </a:defRPr>
            </a:lvl2pPr>
            <a:lvl3pPr lvl="2" algn="ctr" rtl="0">
              <a:lnSpc>
                <a:spcPct val="100000"/>
              </a:lnSpc>
              <a:spcBef>
                <a:spcPts val="0"/>
              </a:spcBef>
              <a:spcAft>
                <a:spcPts val="0"/>
              </a:spcAft>
              <a:buClr>
                <a:srgbClr val="3787C1"/>
              </a:buClr>
              <a:buSzPts val="1800"/>
              <a:buNone/>
              <a:defRPr sz="1800">
                <a:solidFill>
                  <a:srgbClr val="3787C1"/>
                </a:solidFill>
              </a:defRPr>
            </a:lvl3pPr>
            <a:lvl4pPr lvl="3" algn="ctr" rtl="0">
              <a:lnSpc>
                <a:spcPct val="100000"/>
              </a:lnSpc>
              <a:spcBef>
                <a:spcPts val="0"/>
              </a:spcBef>
              <a:spcAft>
                <a:spcPts val="0"/>
              </a:spcAft>
              <a:buClr>
                <a:srgbClr val="3787C1"/>
              </a:buClr>
              <a:buSzPts val="1800"/>
              <a:buNone/>
              <a:defRPr sz="1800">
                <a:solidFill>
                  <a:srgbClr val="3787C1"/>
                </a:solidFill>
              </a:defRPr>
            </a:lvl4pPr>
            <a:lvl5pPr lvl="4" algn="ctr" rtl="0">
              <a:lnSpc>
                <a:spcPct val="100000"/>
              </a:lnSpc>
              <a:spcBef>
                <a:spcPts val="0"/>
              </a:spcBef>
              <a:spcAft>
                <a:spcPts val="0"/>
              </a:spcAft>
              <a:buClr>
                <a:srgbClr val="3787C1"/>
              </a:buClr>
              <a:buSzPts val="1800"/>
              <a:buNone/>
              <a:defRPr sz="1800">
                <a:solidFill>
                  <a:srgbClr val="3787C1"/>
                </a:solidFill>
              </a:defRPr>
            </a:lvl5pPr>
            <a:lvl6pPr lvl="5" algn="ctr" rtl="0">
              <a:lnSpc>
                <a:spcPct val="100000"/>
              </a:lnSpc>
              <a:spcBef>
                <a:spcPts val="0"/>
              </a:spcBef>
              <a:spcAft>
                <a:spcPts val="0"/>
              </a:spcAft>
              <a:buClr>
                <a:srgbClr val="3787C1"/>
              </a:buClr>
              <a:buSzPts val="1800"/>
              <a:buNone/>
              <a:defRPr sz="1800">
                <a:solidFill>
                  <a:srgbClr val="3787C1"/>
                </a:solidFill>
              </a:defRPr>
            </a:lvl6pPr>
            <a:lvl7pPr lvl="6" algn="ctr" rtl="0">
              <a:lnSpc>
                <a:spcPct val="100000"/>
              </a:lnSpc>
              <a:spcBef>
                <a:spcPts val="0"/>
              </a:spcBef>
              <a:spcAft>
                <a:spcPts val="0"/>
              </a:spcAft>
              <a:buClr>
                <a:srgbClr val="3787C1"/>
              </a:buClr>
              <a:buSzPts val="1800"/>
              <a:buNone/>
              <a:defRPr sz="1800">
                <a:solidFill>
                  <a:srgbClr val="3787C1"/>
                </a:solidFill>
              </a:defRPr>
            </a:lvl7pPr>
            <a:lvl8pPr lvl="7" algn="ctr" rtl="0">
              <a:lnSpc>
                <a:spcPct val="100000"/>
              </a:lnSpc>
              <a:spcBef>
                <a:spcPts val="0"/>
              </a:spcBef>
              <a:spcAft>
                <a:spcPts val="0"/>
              </a:spcAft>
              <a:buClr>
                <a:srgbClr val="3787C1"/>
              </a:buClr>
              <a:buSzPts val="1800"/>
              <a:buNone/>
              <a:defRPr sz="1800">
                <a:solidFill>
                  <a:srgbClr val="3787C1"/>
                </a:solidFill>
              </a:defRPr>
            </a:lvl8pPr>
            <a:lvl9pPr lvl="8" algn="ctr" rtl="0">
              <a:lnSpc>
                <a:spcPct val="100000"/>
              </a:lnSpc>
              <a:spcBef>
                <a:spcPts val="0"/>
              </a:spcBef>
              <a:spcAft>
                <a:spcPts val="0"/>
              </a:spcAft>
              <a:buClr>
                <a:srgbClr val="3787C1"/>
              </a:buClr>
              <a:buSzPts val="1800"/>
              <a:buNone/>
              <a:defRPr sz="1800">
                <a:solidFill>
                  <a:srgbClr val="3787C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mp; subtitles">
  <p:cSld name="BLANK_1">
    <p:spTree>
      <p:nvGrpSpPr>
        <p:cNvPr id="1" name="Shape 241"/>
        <p:cNvGrpSpPr/>
        <p:nvPr/>
      </p:nvGrpSpPr>
      <p:grpSpPr>
        <a:xfrm>
          <a:off x="0" y="0"/>
          <a:ext cx="0" cy="0"/>
          <a:chOff x="0" y="0"/>
          <a:chExt cx="0" cy="0"/>
        </a:xfrm>
      </p:grpSpPr>
      <p:sp>
        <p:nvSpPr>
          <p:cNvPr id="242" name="Google Shape;242;p1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43" name="Google Shape;243;p16"/>
          <p:cNvSpPr txBox="1">
            <a:spLocks noGrp="1"/>
          </p:cNvSpPr>
          <p:nvPr>
            <p:ph type="title" hasCustomPrompt="1"/>
          </p:nvPr>
        </p:nvSpPr>
        <p:spPr>
          <a:xfrm>
            <a:off x="676538" y="712600"/>
            <a:ext cx="7729500" cy="51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AAF2"/>
              </a:buClr>
              <a:buSzPts val="4800"/>
              <a:buNone/>
              <a:defRPr sz="4800" b="1">
                <a:solidFill>
                  <a:srgbClr val="45AAF2"/>
                </a:solidFill>
              </a:defRPr>
            </a:lvl1pPr>
            <a:lvl2pPr lvl="1" algn="ctr" rtl="0">
              <a:spcBef>
                <a:spcPts val="0"/>
              </a:spcBef>
              <a:spcAft>
                <a:spcPts val="0"/>
              </a:spcAft>
              <a:buClr>
                <a:srgbClr val="45AAF2"/>
              </a:buClr>
              <a:buSzPts val="4800"/>
              <a:buNone/>
              <a:defRPr sz="4800">
                <a:solidFill>
                  <a:srgbClr val="45AAF2"/>
                </a:solidFill>
              </a:defRPr>
            </a:lvl2pPr>
            <a:lvl3pPr lvl="2" algn="ctr" rtl="0">
              <a:spcBef>
                <a:spcPts val="0"/>
              </a:spcBef>
              <a:spcAft>
                <a:spcPts val="0"/>
              </a:spcAft>
              <a:buClr>
                <a:srgbClr val="45AAF2"/>
              </a:buClr>
              <a:buSzPts val="4800"/>
              <a:buNone/>
              <a:defRPr sz="4800">
                <a:solidFill>
                  <a:srgbClr val="45AAF2"/>
                </a:solidFill>
              </a:defRPr>
            </a:lvl3pPr>
            <a:lvl4pPr lvl="3" algn="ctr" rtl="0">
              <a:spcBef>
                <a:spcPts val="0"/>
              </a:spcBef>
              <a:spcAft>
                <a:spcPts val="0"/>
              </a:spcAft>
              <a:buClr>
                <a:srgbClr val="45AAF2"/>
              </a:buClr>
              <a:buSzPts val="4800"/>
              <a:buNone/>
              <a:defRPr sz="4800">
                <a:solidFill>
                  <a:srgbClr val="45AAF2"/>
                </a:solidFill>
              </a:defRPr>
            </a:lvl4pPr>
            <a:lvl5pPr lvl="4" algn="ctr" rtl="0">
              <a:spcBef>
                <a:spcPts val="0"/>
              </a:spcBef>
              <a:spcAft>
                <a:spcPts val="0"/>
              </a:spcAft>
              <a:buClr>
                <a:srgbClr val="45AAF2"/>
              </a:buClr>
              <a:buSzPts val="4800"/>
              <a:buNone/>
              <a:defRPr sz="4800">
                <a:solidFill>
                  <a:srgbClr val="45AAF2"/>
                </a:solidFill>
              </a:defRPr>
            </a:lvl5pPr>
            <a:lvl6pPr lvl="5" algn="ctr" rtl="0">
              <a:spcBef>
                <a:spcPts val="0"/>
              </a:spcBef>
              <a:spcAft>
                <a:spcPts val="0"/>
              </a:spcAft>
              <a:buClr>
                <a:srgbClr val="45AAF2"/>
              </a:buClr>
              <a:buSzPts val="4800"/>
              <a:buNone/>
              <a:defRPr sz="4800">
                <a:solidFill>
                  <a:srgbClr val="45AAF2"/>
                </a:solidFill>
              </a:defRPr>
            </a:lvl6pPr>
            <a:lvl7pPr lvl="6" algn="ctr" rtl="0">
              <a:spcBef>
                <a:spcPts val="0"/>
              </a:spcBef>
              <a:spcAft>
                <a:spcPts val="0"/>
              </a:spcAft>
              <a:buClr>
                <a:srgbClr val="45AAF2"/>
              </a:buClr>
              <a:buSzPts val="4800"/>
              <a:buNone/>
              <a:defRPr sz="4800">
                <a:solidFill>
                  <a:srgbClr val="45AAF2"/>
                </a:solidFill>
              </a:defRPr>
            </a:lvl7pPr>
            <a:lvl8pPr lvl="7" algn="ctr" rtl="0">
              <a:spcBef>
                <a:spcPts val="0"/>
              </a:spcBef>
              <a:spcAft>
                <a:spcPts val="0"/>
              </a:spcAft>
              <a:buClr>
                <a:srgbClr val="45AAF2"/>
              </a:buClr>
              <a:buSzPts val="4800"/>
              <a:buNone/>
              <a:defRPr sz="4800">
                <a:solidFill>
                  <a:srgbClr val="45AAF2"/>
                </a:solidFill>
              </a:defRPr>
            </a:lvl8pPr>
            <a:lvl9pPr lvl="8" algn="ctr" rtl="0">
              <a:spcBef>
                <a:spcPts val="0"/>
              </a:spcBef>
              <a:spcAft>
                <a:spcPts val="0"/>
              </a:spcAft>
              <a:buClr>
                <a:srgbClr val="45AAF2"/>
              </a:buClr>
              <a:buSzPts val="4800"/>
              <a:buNone/>
              <a:defRPr sz="4800">
                <a:solidFill>
                  <a:srgbClr val="45AAF2"/>
                </a:solidFill>
              </a:defRPr>
            </a:lvl9pPr>
          </a:lstStyle>
          <a:p>
            <a:r>
              <a:t>xx%</a:t>
            </a:r>
          </a:p>
        </p:txBody>
      </p:sp>
      <p:sp>
        <p:nvSpPr>
          <p:cNvPr id="244" name="Google Shape;244;p16"/>
          <p:cNvSpPr txBox="1">
            <a:spLocks noGrp="1"/>
          </p:cNvSpPr>
          <p:nvPr>
            <p:ph type="subTitle" idx="1"/>
          </p:nvPr>
        </p:nvSpPr>
        <p:spPr>
          <a:xfrm>
            <a:off x="1040713" y="1219900"/>
            <a:ext cx="6868200" cy="30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45" name="Google Shape;245;p16"/>
          <p:cNvSpPr txBox="1">
            <a:spLocks noGrp="1"/>
          </p:cNvSpPr>
          <p:nvPr>
            <p:ph type="title" idx="2" hasCustomPrompt="1"/>
          </p:nvPr>
        </p:nvSpPr>
        <p:spPr>
          <a:xfrm>
            <a:off x="676538" y="1739950"/>
            <a:ext cx="7729500" cy="51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AAF2"/>
              </a:buClr>
              <a:buSzPts val="4800"/>
              <a:buNone/>
              <a:defRPr sz="4800" b="1">
                <a:solidFill>
                  <a:srgbClr val="45AAF2"/>
                </a:solidFill>
              </a:defRPr>
            </a:lvl1pPr>
            <a:lvl2pPr lvl="1" algn="ctr" rtl="0">
              <a:spcBef>
                <a:spcPts val="0"/>
              </a:spcBef>
              <a:spcAft>
                <a:spcPts val="0"/>
              </a:spcAft>
              <a:buClr>
                <a:srgbClr val="45AAF2"/>
              </a:buClr>
              <a:buSzPts val="4800"/>
              <a:buNone/>
              <a:defRPr sz="4800">
                <a:solidFill>
                  <a:srgbClr val="45AAF2"/>
                </a:solidFill>
              </a:defRPr>
            </a:lvl2pPr>
            <a:lvl3pPr lvl="2" algn="ctr" rtl="0">
              <a:spcBef>
                <a:spcPts val="0"/>
              </a:spcBef>
              <a:spcAft>
                <a:spcPts val="0"/>
              </a:spcAft>
              <a:buClr>
                <a:srgbClr val="45AAF2"/>
              </a:buClr>
              <a:buSzPts val="4800"/>
              <a:buNone/>
              <a:defRPr sz="4800">
                <a:solidFill>
                  <a:srgbClr val="45AAF2"/>
                </a:solidFill>
              </a:defRPr>
            </a:lvl3pPr>
            <a:lvl4pPr lvl="3" algn="ctr" rtl="0">
              <a:spcBef>
                <a:spcPts val="0"/>
              </a:spcBef>
              <a:spcAft>
                <a:spcPts val="0"/>
              </a:spcAft>
              <a:buClr>
                <a:srgbClr val="45AAF2"/>
              </a:buClr>
              <a:buSzPts val="4800"/>
              <a:buNone/>
              <a:defRPr sz="4800">
                <a:solidFill>
                  <a:srgbClr val="45AAF2"/>
                </a:solidFill>
              </a:defRPr>
            </a:lvl4pPr>
            <a:lvl5pPr lvl="4" algn="ctr" rtl="0">
              <a:spcBef>
                <a:spcPts val="0"/>
              </a:spcBef>
              <a:spcAft>
                <a:spcPts val="0"/>
              </a:spcAft>
              <a:buClr>
                <a:srgbClr val="45AAF2"/>
              </a:buClr>
              <a:buSzPts val="4800"/>
              <a:buNone/>
              <a:defRPr sz="4800">
                <a:solidFill>
                  <a:srgbClr val="45AAF2"/>
                </a:solidFill>
              </a:defRPr>
            </a:lvl5pPr>
            <a:lvl6pPr lvl="5" algn="ctr" rtl="0">
              <a:spcBef>
                <a:spcPts val="0"/>
              </a:spcBef>
              <a:spcAft>
                <a:spcPts val="0"/>
              </a:spcAft>
              <a:buClr>
                <a:srgbClr val="45AAF2"/>
              </a:buClr>
              <a:buSzPts val="4800"/>
              <a:buNone/>
              <a:defRPr sz="4800">
                <a:solidFill>
                  <a:srgbClr val="45AAF2"/>
                </a:solidFill>
              </a:defRPr>
            </a:lvl6pPr>
            <a:lvl7pPr lvl="6" algn="ctr" rtl="0">
              <a:spcBef>
                <a:spcPts val="0"/>
              </a:spcBef>
              <a:spcAft>
                <a:spcPts val="0"/>
              </a:spcAft>
              <a:buClr>
                <a:srgbClr val="45AAF2"/>
              </a:buClr>
              <a:buSzPts val="4800"/>
              <a:buNone/>
              <a:defRPr sz="4800">
                <a:solidFill>
                  <a:srgbClr val="45AAF2"/>
                </a:solidFill>
              </a:defRPr>
            </a:lvl7pPr>
            <a:lvl8pPr lvl="7" algn="ctr" rtl="0">
              <a:spcBef>
                <a:spcPts val="0"/>
              </a:spcBef>
              <a:spcAft>
                <a:spcPts val="0"/>
              </a:spcAft>
              <a:buClr>
                <a:srgbClr val="45AAF2"/>
              </a:buClr>
              <a:buSzPts val="4800"/>
              <a:buNone/>
              <a:defRPr sz="4800">
                <a:solidFill>
                  <a:srgbClr val="45AAF2"/>
                </a:solidFill>
              </a:defRPr>
            </a:lvl8pPr>
            <a:lvl9pPr lvl="8" algn="ctr" rtl="0">
              <a:spcBef>
                <a:spcPts val="0"/>
              </a:spcBef>
              <a:spcAft>
                <a:spcPts val="0"/>
              </a:spcAft>
              <a:buClr>
                <a:srgbClr val="45AAF2"/>
              </a:buClr>
              <a:buSzPts val="4800"/>
              <a:buNone/>
              <a:defRPr sz="4800">
                <a:solidFill>
                  <a:srgbClr val="45AAF2"/>
                </a:solidFill>
              </a:defRPr>
            </a:lvl9pPr>
          </a:lstStyle>
          <a:p>
            <a:r>
              <a:t>xx%</a:t>
            </a:r>
          </a:p>
        </p:txBody>
      </p:sp>
      <p:sp>
        <p:nvSpPr>
          <p:cNvPr id="246" name="Google Shape;246;p16"/>
          <p:cNvSpPr txBox="1">
            <a:spLocks noGrp="1"/>
          </p:cNvSpPr>
          <p:nvPr>
            <p:ph type="subTitle" idx="3"/>
          </p:nvPr>
        </p:nvSpPr>
        <p:spPr>
          <a:xfrm>
            <a:off x="1040713" y="2247250"/>
            <a:ext cx="6868200" cy="30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47" name="Google Shape;247;p16"/>
          <p:cNvSpPr txBox="1">
            <a:spLocks noGrp="1"/>
          </p:cNvSpPr>
          <p:nvPr>
            <p:ph type="title" idx="4" hasCustomPrompt="1"/>
          </p:nvPr>
        </p:nvSpPr>
        <p:spPr>
          <a:xfrm>
            <a:off x="676538" y="2767300"/>
            <a:ext cx="7729500" cy="51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AAF2"/>
              </a:buClr>
              <a:buSzPts val="4800"/>
              <a:buNone/>
              <a:defRPr sz="4800" b="1">
                <a:solidFill>
                  <a:srgbClr val="45AAF2"/>
                </a:solidFill>
              </a:defRPr>
            </a:lvl1pPr>
            <a:lvl2pPr lvl="1" algn="ctr" rtl="0">
              <a:spcBef>
                <a:spcPts val="0"/>
              </a:spcBef>
              <a:spcAft>
                <a:spcPts val="0"/>
              </a:spcAft>
              <a:buClr>
                <a:srgbClr val="45AAF2"/>
              </a:buClr>
              <a:buSzPts val="4800"/>
              <a:buNone/>
              <a:defRPr sz="4800">
                <a:solidFill>
                  <a:srgbClr val="45AAF2"/>
                </a:solidFill>
              </a:defRPr>
            </a:lvl2pPr>
            <a:lvl3pPr lvl="2" algn="ctr" rtl="0">
              <a:spcBef>
                <a:spcPts val="0"/>
              </a:spcBef>
              <a:spcAft>
                <a:spcPts val="0"/>
              </a:spcAft>
              <a:buClr>
                <a:srgbClr val="45AAF2"/>
              </a:buClr>
              <a:buSzPts val="4800"/>
              <a:buNone/>
              <a:defRPr sz="4800">
                <a:solidFill>
                  <a:srgbClr val="45AAF2"/>
                </a:solidFill>
              </a:defRPr>
            </a:lvl3pPr>
            <a:lvl4pPr lvl="3" algn="ctr" rtl="0">
              <a:spcBef>
                <a:spcPts val="0"/>
              </a:spcBef>
              <a:spcAft>
                <a:spcPts val="0"/>
              </a:spcAft>
              <a:buClr>
                <a:srgbClr val="45AAF2"/>
              </a:buClr>
              <a:buSzPts val="4800"/>
              <a:buNone/>
              <a:defRPr sz="4800">
                <a:solidFill>
                  <a:srgbClr val="45AAF2"/>
                </a:solidFill>
              </a:defRPr>
            </a:lvl4pPr>
            <a:lvl5pPr lvl="4" algn="ctr" rtl="0">
              <a:spcBef>
                <a:spcPts val="0"/>
              </a:spcBef>
              <a:spcAft>
                <a:spcPts val="0"/>
              </a:spcAft>
              <a:buClr>
                <a:srgbClr val="45AAF2"/>
              </a:buClr>
              <a:buSzPts val="4800"/>
              <a:buNone/>
              <a:defRPr sz="4800">
                <a:solidFill>
                  <a:srgbClr val="45AAF2"/>
                </a:solidFill>
              </a:defRPr>
            </a:lvl5pPr>
            <a:lvl6pPr lvl="5" algn="ctr" rtl="0">
              <a:spcBef>
                <a:spcPts val="0"/>
              </a:spcBef>
              <a:spcAft>
                <a:spcPts val="0"/>
              </a:spcAft>
              <a:buClr>
                <a:srgbClr val="45AAF2"/>
              </a:buClr>
              <a:buSzPts val="4800"/>
              <a:buNone/>
              <a:defRPr sz="4800">
                <a:solidFill>
                  <a:srgbClr val="45AAF2"/>
                </a:solidFill>
              </a:defRPr>
            </a:lvl6pPr>
            <a:lvl7pPr lvl="6" algn="ctr" rtl="0">
              <a:spcBef>
                <a:spcPts val="0"/>
              </a:spcBef>
              <a:spcAft>
                <a:spcPts val="0"/>
              </a:spcAft>
              <a:buClr>
                <a:srgbClr val="45AAF2"/>
              </a:buClr>
              <a:buSzPts val="4800"/>
              <a:buNone/>
              <a:defRPr sz="4800">
                <a:solidFill>
                  <a:srgbClr val="45AAF2"/>
                </a:solidFill>
              </a:defRPr>
            </a:lvl7pPr>
            <a:lvl8pPr lvl="7" algn="ctr" rtl="0">
              <a:spcBef>
                <a:spcPts val="0"/>
              </a:spcBef>
              <a:spcAft>
                <a:spcPts val="0"/>
              </a:spcAft>
              <a:buClr>
                <a:srgbClr val="45AAF2"/>
              </a:buClr>
              <a:buSzPts val="4800"/>
              <a:buNone/>
              <a:defRPr sz="4800">
                <a:solidFill>
                  <a:srgbClr val="45AAF2"/>
                </a:solidFill>
              </a:defRPr>
            </a:lvl8pPr>
            <a:lvl9pPr lvl="8" algn="ctr" rtl="0">
              <a:spcBef>
                <a:spcPts val="0"/>
              </a:spcBef>
              <a:spcAft>
                <a:spcPts val="0"/>
              </a:spcAft>
              <a:buClr>
                <a:srgbClr val="45AAF2"/>
              </a:buClr>
              <a:buSzPts val="4800"/>
              <a:buNone/>
              <a:defRPr sz="4800">
                <a:solidFill>
                  <a:srgbClr val="45AAF2"/>
                </a:solidFill>
              </a:defRPr>
            </a:lvl9pPr>
          </a:lstStyle>
          <a:p>
            <a:r>
              <a:t>xx%</a:t>
            </a:r>
          </a:p>
        </p:txBody>
      </p:sp>
      <p:sp>
        <p:nvSpPr>
          <p:cNvPr id="248" name="Google Shape;248;p16"/>
          <p:cNvSpPr txBox="1">
            <a:spLocks noGrp="1"/>
          </p:cNvSpPr>
          <p:nvPr>
            <p:ph type="subTitle" idx="5"/>
          </p:nvPr>
        </p:nvSpPr>
        <p:spPr>
          <a:xfrm>
            <a:off x="1040713" y="3274600"/>
            <a:ext cx="6868200" cy="30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249" name="Google Shape;249;p16"/>
          <p:cNvGrpSpPr/>
          <p:nvPr/>
        </p:nvGrpSpPr>
        <p:grpSpPr>
          <a:xfrm>
            <a:off x="-56526" y="3777044"/>
            <a:ext cx="9256859" cy="1472729"/>
            <a:chOff x="791125" y="1357350"/>
            <a:chExt cx="2750025" cy="464950"/>
          </a:xfrm>
        </p:grpSpPr>
        <p:sp>
          <p:nvSpPr>
            <p:cNvPr id="250" name="Google Shape;250;p16"/>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16"/>
          <p:cNvSpPr txBox="1">
            <a:spLocks noGrp="1"/>
          </p:cNvSpPr>
          <p:nvPr>
            <p:ph type="sldNum" idx="6"/>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s">
  <p:cSld name="BLANK_1_1">
    <p:spTree>
      <p:nvGrpSpPr>
        <p:cNvPr id="1" name="Shape 261"/>
        <p:cNvGrpSpPr/>
        <p:nvPr/>
      </p:nvGrpSpPr>
      <p:grpSpPr>
        <a:xfrm>
          <a:off x="0" y="0"/>
          <a:ext cx="0" cy="0"/>
          <a:chOff x="0" y="0"/>
          <a:chExt cx="0" cy="0"/>
        </a:xfrm>
      </p:grpSpPr>
      <p:grpSp>
        <p:nvGrpSpPr>
          <p:cNvPr id="262" name="Google Shape;262;p17"/>
          <p:cNvGrpSpPr/>
          <p:nvPr/>
        </p:nvGrpSpPr>
        <p:grpSpPr>
          <a:xfrm>
            <a:off x="-56526" y="3777044"/>
            <a:ext cx="9256859" cy="1472729"/>
            <a:chOff x="791125" y="1357350"/>
            <a:chExt cx="2750025" cy="464950"/>
          </a:xfrm>
        </p:grpSpPr>
        <p:sp>
          <p:nvSpPr>
            <p:cNvPr id="263" name="Google Shape;263;p17"/>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1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74" name="Google Shape;274;p17"/>
          <p:cNvSpPr txBox="1">
            <a:spLocks noGrp="1"/>
          </p:cNvSpPr>
          <p:nvPr>
            <p:ph type="title"/>
          </p:nvPr>
        </p:nvSpPr>
        <p:spPr>
          <a:xfrm>
            <a:off x="998050" y="448775"/>
            <a:ext cx="7047300" cy="482400"/>
          </a:xfrm>
          <a:prstGeom prst="rect">
            <a:avLst/>
          </a:prstGeom>
        </p:spPr>
        <p:txBody>
          <a:bodyPr spcFirstLastPara="1" wrap="square" lIns="91425" tIns="91425" rIns="91425" bIns="91425" anchor="t" anchorCtr="0">
            <a:noAutofit/>
          </a:bodyPr>
          <a:lstStyle>
            <a:lvl1pPr lvl="0">
              <a:spcBef>
                <a:spcPts val="0"/>
              </a:spcBef>
              <a:spcAft>
                <a:spcPts val="0"/>
              </a:spcAft>
              <a:buNone/>
              <a:defRPr sz="21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rtl="0">
              <a:spcBef>
                <a:spcPts val="0"/>
              </a:spcBef>
              <a:spcAft>
                <a:spcPts val="0"/>
              </a:spcAft>
              <a:buNone/>
              <a:defRPr/>
            </a:lvl9pPr>
          </a:lstStyle>
          <a:p>
            <a:endParaRPr/>
          </a:p>
        </p:txBody>
      </p:sp>
      <p:sp>
        <p:nvSpPr>
          <p:cNvPr id="275" name="Google Shape;275;p17"/>
          <p:cNvSpPr txBox="1">
            <a:spLocks noGrp="1"/>
          </p:cNvSpPr>
          <p:nvPr>
            <p:ph type="subTitle" idx="1"/>
          </p:nvPr>
        </p:nvSpPr>
        <p:spPr>
          <a:xfrm>
            <a:off x="1454550" y="1636650"/>
            <a:ext cx="3162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276" name="Google Shape;276;p17"/>
          <p:cNvSpPr txBox="1">
            <a:spLocks noGrp="1"/>
          </p:cNvSpPr>
          <p:nvPr>
            <p:ph type="title" idx="2"/>
          </p:nvPr>
        </p:nvSpPr>
        <p:spPr>
          <a:xfrm>
            <a:off x="1454550" y="1383225"/>
            <a:ext cx="3662700" cy="31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rgbClr val="3787C1"/>
              </a:buClr>
              <a:buSzPts val="1400"/>
              <a:buNone/>
              <a:defRPr sz="1400">
                <a:solidFill>
                  <a:srgbClr val="3787C1"/>
                </a:solidFill>
              </a:defRPr>
            </a:lvl1pPr>
            <a:lvl2pPr lvl="1"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2pPr>
            <a:lvl3pPr lvl="2"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3pPr>
            <a:lvl4pPr lvl="3"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4pPr>
            <a:lvl5pPr lvl="4"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5pPr>
            <a:lvl6pPr lvl="5"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6pPr>
            <a:lvl7pPr lvl="6"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7pPr>
            <a:lvl8pPr lvl="7"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8pPr>
            <a:lvl9pPr lvl="8"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9pPr>
          </a:lstStyle>
          <a:p>
            <a:endParaRPr/>
          </a:p>
        </p:txBody>
      </p:sp>
      <p:cxnSp>
        <p:nvCxnSpPr>
          <p:cNvPr id="277" name="Google Shape;277;p17"/>
          <p:cNvCxnSpPr/>
          <p:nvPr/>
        </p:nvCxnSpPr>
        <p:spPr>
          <a:xfrm flipH="1">
            <a:off x="1427900" y="1311725"/>
            <a:ext cx="8400" cy="2112600"/>
          </a:xfrm>
          <a:prstGeom prst="straightConnector1">
            <a:avLst/>
          </a:prstGeom>
          <a:noFill/>
          <a:ln w="9525" cap="flat" cmpd="sng">
            <a:solidFill>
              <a:srgbClr val="B7B7B7"/>
            </a:solidFill>
            <a:prstDash val="solid"/>
            <a:round/>
            <a:headEnd type="none" w="med" len="med"/>
            <a:tailEnd type="none" w="med" len="med"/>
          </a:ln>
        </p:spPr>
      </p:cxnSp>
      <p:cxnSp>
        <p:nvCxnSpPr>
          <p:cNvPr id="278" name="Google Shape;278;p17"/>
          <p:cNvCxnSpPr/>
          <p:nvPr/>
        </p:nvCxnSpPr>
        <p:spPr>
          <a:xfrm flipH="1">
            <a:off x="5239875" y="1238675"/>
            <a:ext cx="8400" cy="2112600"/>
          </a:xfrm>
          <a:prstGeom prst="straightConnector1">
            <a:avLst/>
          </a:prstGeom>
          <a:noFill/>
          <a:ln w="9525" cap="flat" cmpd="sng">
            <a:solidFill>
              <a:srgbClr val="B7B7B7"/>
            </a:solidFill>
            <a:prstDash val="solid"/>
            <a:round/>
            <a:headEnd type="none" w="med" len="med"/>
            <a:tailEnd type="none" w="med" len="med"/>
          </a:ln>
        </p:spPr>
      </p:cxnSp>
      <p:sp>
        <p:nvSpPr>
          <p:cNvPr id="279" name="Google Shape;279;p17"/>
          <p:cNvSpPr txBox="1">
            <a:spLocks noGrp="1"/>
          </p:cNvSpPr>
          <p:nvPr>
            <p:ph type="subTitle" idx="3"/>
          </p:nvPr>
        </p:nvSpPr>
        <p:spPr>
          <a:xfrm>
            <a:off x="5267725" y="1636650"/>
            <a:ext cx="3162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280" name="Google Shape;280;p17"/>
          <p:cNvSpPr txBox="1">
            <a:spLocks noGrp="1"/>
          </p:cNvSpPr>
          <p:nvPr>
            <p:ph type="title" idx="4"/>
          </p:nvPr>
        </p:nvSpPr>
        <p:spPr>
          <a:xfrm>
            <a:off x="5267718" y="1383225"/>
            <a:ext cx="3662700" cy="31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rgbClr val="3787C1"/>
              </a:buClr>
              <a:buSzPts val="1400"/>
              <a:buNone/>
              <a:defRPr sz="1400">
                <a:solidFill>
                  <a:srgbClr val="3787C1"/>
                </a:solidFill>
              </a:defRPr>
            </a:lvl1pPr>
            <a:lvl2pPr lvl="1"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2pPr>
            <a:lvl3pPr lvl="2"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3pPr>
            <a:lvl4pPr lvl="3"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4pPr>
            <a:lvl5pPr lvl="4"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5pPr>
            <a:lvl6pPr lvl="5"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6pPr>
            <a:lvl7pPr lvl="6"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7pPr>
            <a:lvl8pPr lvl="7"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8pPr>
            <a:lvl9pPr lvl="8"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chnology design 1">
  <p:cSld name="BLANK_1_1_3">
    <p:spTree>
      <p:nvGrpSpPr>
        <p:cNvPr id="1" name="Shape 281"/>
        <p:cNvGrpSpPr/>
        <p:nvPr/>
      </p:nvGrpSpPr>
      <p:grpSpPr>
        <a:xfrm>
          <a:off x="0" y="0"/>
          <a:ext cx="0" cy="0"/>
          <a:chOff x="0" y="0"/>
          <a:chExt cx="0" cy="0"/>
        </a:xfrm>
      </p:grpSpPr>
      <p:grpSp>
        <p:nvGrpSpPr>
          <p:cNvPr id="282" name="Google Shape;282;p18"/>
          <p:cNvGrpSpPr/>
          <p:nvPr/>
        </p:nvGrpSpPr>
        <p:grpSpPr>
          <a:xfrm>
            <a:off x="-56526" y="3777044"/>
            <a:ext cx="9256859" cy="1472729"/>
            <a:chOff x="791125" y="1357350"/>
            <a:chExt cx="2750025" cy="464950"/>
          </a:xfrm>
        </p:grpSpPr>
        <p:sp>
          <p:nvSpPr>
            <p:cNvPr id="283" name="Google Shape;283;p18"/>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1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94" name="Google Shape;294;p18"/>
          <p:cNvSpPr txBox="1">
            <a:spLocks noGrp="1"/>
          </p:cNvSpPr>
          <p:nvPr>
            <p:ph type="title"/>
          </p:nvPr>
        </p:nvSpPr>
        <p:spPr>
          <a:xfrm>
            <a:off x="5620691" y="1838562"/>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95" name="Google Shape;295;p18"/>
          <p:cNvSpPr txBox="1">
            <a:spLocks noGrp="1"/>
          </p:cNvSpPr>
          <p:nvPr>
            <p:ph type="subTitle" idx="1"/>
          </p:nvPr>
        </p:nvSpPr>
        <p:spPr>
          <a:xfrm>
            <a:off x="5620691" y="2072237"/>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98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with bottom diamonds 1">
  <p:cSld name="BLANK_1_1_2">
    <p:spTree>
      <p:nvGrpSpPr>
        <p:cNvPr id="1" name="Shape 296"/>
        <p:cNvGrpSpPr/>
        <p:nvPr/>
      </p:nvGrpSpPr>
      <p:grpSpPr>
        <a:xfrm>
          <a:off x="0" y="0"/>
          <a:ext cx="0" cy="0"/>
          <a:chOff x="0" y="0"/>
          <a:chExt cx="0" cy="0"/>
        </a:xfrm>
      </p:grpSpPr>
      <p:grpSp>
        <p:nvGrpSpPr>
          <p:cNvPr id="297" name="Google Shape;297;p19"/>
          <p:cNvGrpSpPr/>
          <p:nvPr/>
        </p:nvGrpSpPr>
        <p:grpSpPr>
          <a:xfrm>
            <a:off x="-56526" y="3777044"/>
            <a:ext cx="9256859" cy="1472729"/>
            <a:chOff x="791125" y="1357350"/>
            <a:chExt cx="2750025" cy="464950"/>
          </a:xfrm>
        </p:grpSpPr>
        <p:sp>
          <p:nvSpPr>
            <p:cNvPr id="298" name="Google Shape;298;p19"/>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09" name="Google Shape;309;p19"/>
          <p:cNvSpPr txBox="1">
            <a:spLocks noGrp="1"/>
          </p:cNvSpPr>
          <p:nvPr>
            <p:ph type="title"/>
          </p:nvPr>
        </p:nvSpPr>
        <p:spPr>
          <a:xfrm>
            <a:off x="998050" y="4553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with bottom diamonds 2">
  <p:cSld name="BLANK_1_1_2_1">
    <p:spTree>
      <p:nvGrpSpPr>
        <p:cNvPr id="1" name="Shape 310"/>
        <p:cNvGrpSpPr/>
        <p:nvPr/>
      </p:nvGrpSpPr>
      <p:grpSpPr>
        <a:xfrm>
          <a:off x="0" y="0"/>
          <a:ext cx="0" cy="0"/>
          <a:chOff x="0" y="0"/>
          <a:chExt cx="0" cy="0"/>
        </a:xfrm>
      </p:grpSpPr>
      <p:grpSp>
        <p:nvGrpSpPr>
          <p:cNvPr id="311" name="Google Shape;311;p20"/>
          <p:cNvGrpSpPr/>
          <p:nvPr/>
        </p:nvGrpSpPr>
        <p:grpSpPr>
          <a:xfrm rot="10800000">
            <a:off x="-28647" y="-128754"/>
            <a:ext cx="9201309" cy="1524525"/>
            <a:chOff x="791125" y="1357350"/>
            <a:chExt cx="2750025" cy="464950"/>
          </a:xfrm>
        </p:grpSpPr>
        <p:sp>
          <p:nvSpPr>
            <p:cNvPr id="312" name="Google Shape;312;p20"/>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23" name="Google Shape;323;p20"/>
          <p:cNvSpPr txBox="1">
            <a:spLocks noGrp="1"/>
          </p:cNvSpPr>
          <p:nvPr>
            <p:ph type="title"/>
          </p:nvPr>
        </p:nvSpPr>
        <p:spPr>
          <a:xfrm>
            <a:off x="998050" y="778050"/>
            <a:ext cx="70473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amp; subtitle slide" type="secHead">
  <p:cSld name="SECTION_HEADER">
    <p:bg>
      <p:bgPr>
        <a:solidFill>
          <a:srgbClr val="FFFFFF"/>
        </a:solidFill>
        <a:effectLst/>
      </p:bgPr>
    </p:bg>
    <p:spTree>
      <p:nvGrpSpPr>
        <p:cNvPr id="1" name="Shape 60"/>
        <p:cNvGrpSpPr/>
        <p:nvPr/>
      </p:nvGrpSpPr>
      <p:grpSpPr>
        <a:xfrm>
          <a:off x="0" y="0"/>
          <a:ext cx="0" cy="0"/>
          <a:chOff x="0" y="0"/>
          <a:chExt cx="0" cy="0"/>
        </a:xfrm>
      </p:grpSpPr>
      <p:sp>
        <p:nvSpPr>
          <p:cNvPr id="61" name="Google Shape;61;p3"/>
          <p:cNvSpPr/>
          <p:nvPr/>
        </p:nvSpPr>
        <p:spPr>
          <a:xfrm>
            <a:off x="8150952" y="3831641"/>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txBox="1">
            <a:spLocks noGrp="1"/>
          </p:cNvSpPr>
          <p:nvPr>
            <p:ph type="title"/>
          </p:nvPr>
        </p:nvSpPr>
        <p:spPr>
          <a:xfrm>
            <a:off x="4307463" y="1007763"/>
            <a:ext cx="3055500" cy="11145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2000"/>
              <a:buNone/>
              <a:defRPr sz="2000">
                <a:solidFill>
                  <a:srgbClr val="000000"/>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sp>
        <p:nvSpPr>
          <p:cNvPr id="63" name="Google Shape;63;p3"/>
          <p:cNvSpPr txBox="1">
            <a:spLocks noGrp="1"/>
          </p:cNvSpPr>
          <p:nvPr>
            <p:ph type="subTitle" idx="1"/>
          </p:nvPr>
        </p:nvSpPr>
        <p:spPr>
          <a:xfrm>
            <a:off x="4307463" y="2122263"/>
            <a:ext cx="2770200" cy="5781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4" name="Google Shape;64;p3"/>
          <p:cNvSpPr txBox="1">
            <a:spLocks noGrp="1"/>
          </p:cNvSpPr>
          <p:nvPr>
            <p:ph type="sldNum" idx="12"/>
          </p:nvPr>
        </p:nvSpPr>
        <p:spPr>
          <a:xfrm>
            <a:off x="8548658" y="47171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65" name="Google Shape;65;p3"/>
          <p:cNvSpPr/>
          <p:nvPr/>
        </p:nvSpPr>
        <p:spPr>
          <a:xfrm>
            <a:off x="3438242" y="3038418"/>
            <a:ext cx="1489188" cy="2149024"/>
          </a:xfrm>
          <a:custGeom>
            <a:avLst/>
            <a:gdLst/>
            <a:ahLst/>
            <a:cxnLst/>
            <a:rect l="l" t="t" r="r" b="b"/>
            <a:pathLst>
              <a:path w="17886" h="25811" extrusionOk="0">
                <a:moveTo>
                  <a:pt x="1068" y="1"/>
                </a:moveTo>
                <a:lnTo>
                  <a:pt x="0" y="25810"/>
                </a:lnTo>
                <a:lnTo>
                  <a:pt x="17885" y="25810"/>
                </a:lnTo>
                <a:lnTo>
                  <a:pt x="1068"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719079" y="3038418"/>
            <a:ext cx="1808157" cy="2149024"/>
          </a:xfrm>
          <a:custGeom>
            <a:avLst/>
            <a:gdLst/>
            <a:ahLst/>
            <a:cxnLst/>
            <a:rect l="l" t="t" r="r" b="b"/>
            <a:pathLst>
              <a:path w="21717" h="25811" extrusionOk="0">
                <a:moveTo>
                  <a:pt x="21716" y="1"/>
                </a:moveTo>
                <a:lnTo>
                  <a:pt x="1" y="25810"/>
                </a:lnTo>
                <a:lnTo>
                  <a:pt x="20648" y="25810"/>
                </a:lnTo>
                <a:lnTo>
                  <a:pt x="21716" y="1"/>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312602" y="3890922"/>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971067" y="3890922"/>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5750" y="2999343"/>
            <a:ext cx="1422747" cy="2149024"/>
          </a:xfrm>
          <a:custGeom>
            <a:avLst/>
            <a:gdLst/>
            <a:ahLst/>
            <a:cxnLst/>
            <a:rect l="l" t="t" r="r" b="b"/>
            <a:pathLst>
              <a:path w="17088" h="25811" extrusionOk="0">
                <a:moveTo>
                  <a:pt x="0" y="1"/>
                </a:moveTo>
                <a:lnTo>
                  <a:pt x="0" y="25810"/>
                </a:lnTo>
                <a:lnTo>
                  <a:pt x="17088" y="25810"/>
                </a:lnTo>
                <a:lnTo>
                  <a:pt x="0" y="1"/>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5750" y="3236469"/>
            <a:ext cx="1363466" cy="1793337"/>
          </a:xfrm>
          <a:custGeom>
            <a:avLst/>
            <a:gdLst/>
            <a:ahLst/>
            <a:cxnLst/>
            <a:rect l="l" t="t" r="r" b="b"/>
            <a:pathLst>
              <a:path w="16376" h="21539" extrusionOk="0">
                <a:moveTo>
                  <a:pt x="0" y="1"/>
                </a:moveTo>
                <a:lnTo>
                  <a:pt x="0" y="21538"/>
                </a:lnTo>
                <a:lnTo>
                  <a:pt x="16376" y="12019"/>
                </a:lnTo>
                <a:lnTo>
                  <a:pt x="0" y="1"/>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750" y="3028984"/>
            <a:ext cx="1704332" cy="1208269"/>
          </a:xfrm>
          <a:custGeom>
            <a:avLst/>
            <a:gdLst/>
            <a:ahLst/>
            <a:cxnLst/>
            <a:rect l="l" t="t" r="r" b="b"/>
            <a:pathLst>
              <a:path w="20470" h="14512" extrusionOk="0">
                <a:moveTo>
                  <a:pt x="20470" y="1"/>
                </a:moveTo>
                <a:lnTo>
                  <a:pt x="0" y="2493"/>
                </a:lnTo>
                <a:lnTo>
                  <a:pt x="16376" y="14511"/>
                </a:lnTo>
                <a:lnTo>
                  <a:pt x="20470" y="1"/>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5750" y="2036103"/>
            <a:ext cx="1704332" cy="1200443"/>
          </a:xfrm>
          <a:custGeom>
            <a:avLst/>
            <a:gdLst/>
            <a:ahLst/>
            <a:cxnLst/>
            <a:rect l="l" t="t" r="r" b="b"/>
            <a:pathLst>
              <a:path w="20470" h="14418" extrusionOk="0">
                <a:moveTo>
                  <a:pt x="0" y="0"/>
                </a:moveTo>
                <a:lnTo>
                  <a:pt x="0" y="14418"/>
                </a:lnTo>
                <a:lnTo>
                  <a:pt x="20470" y="11926"/>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5750" y="1080522"/>
            <a:ext cx="1704332" cy="1948534"/>
          </a:xfrm>
          <a:custGeom>
            <a:avLst/>
            <a:gdLst/>
            <a:ahLst/>
            <a:cxnLst/>
            <a:rect l="l" t="t" r="r" b="b"/>
            <a:pathLst>
              <a:path w="20470" h="23403" extrusionOk="0">
                <a:moveTo>
                  <a:pt x="0" y="0"/>
                </a:moveTo>
                <a:lnTo>
                  <a:pt x="0" y="11477"/>
                </a:lnTo>
                <a:lnTo>
                  <a:pt x="20470" y="23403"/>
                </a:lnTo>
                <a:lnTo>
                  <a:pt x="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793223" y="161655"/>
            <a:ext cx="385411" cy="1222423"/>
          </a:xfrm>
          <a:custGeom>
            <a:avLst/>
            <a:gdLst/>
            <a:ahLst/>
            <a:cxnLst/>
            <a:rect l="l" t="t" r="r" b="b"/>
            <a:pathLst>
              <a:path w="4629" h="14682" extrusionOk="0">
                <a:moveTo>
                  <a:pt x="2585" y="0"/>
                </a:moveTo>
                <a:lnTo>
                  <a:pt x="1" y="6230"/>
                </a:lnTo>
                <a:lnTo>
                  <a:pt x="4629" y="14681"/>
                </a:lnTo>
                <a:lnTo>
                  <a:pt x="2585"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008451" y="161655"/>
            <a:ext cx="415051" cy="1222423"/>
          </a:xfrm>
          <a:custGeom>
            <a:avLst/>
            <a:gdLst/>
            <a:ahLst/>
            <a:cxnLst/>
            <a:rect l="l" t="t" r="r" b="b"/>
            <a:pathLst>
              <a:path w="4985" h="14682" extrusionOk="0">
                <a:moveTo>
                  <a:pt x="0" y="0"/>
                </a:moveTo>
                <a:lnTo>
                  <a:pt x="2044" y="14681"/>
                </a:lnTo>
                <a:lnTo>
                  <a:pt x="4984" y="2136"/>
                </a:lnTo>
                <a:lnTo>
                  <a:pt x="0"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3"/>
          <p:cNvGrpSpPr/>
          <p:nvPr/>
        </p:nvGrpSpPr>
        <p:grpSpPr>
          <a:xfrm>
            <a:off x="1304109" y="976775"/>
            <a:ext cx="1319089" cy="1941457"/>
            <a:chOff x="1304109" y="976775"/>
            <a:chExt cx="1319089" cy="1941457"/>
          </a:xfrm>
        </p:grpSpPr>
        <p:sp>
          <p:nvSpPr>
            <p:cNvPr id="77" name="Google Shape;77;p3"/>
            <p:cNvSpPr/>
            <p:nvPr/>
          </p:nvSpPr>
          <p:spPr>
            <a:xfrm>
              <a:off x="1304109" y="991595"/>
              <a:ext cx="1133502" cy="1926636"/>
            </a:xfrm>
            <a:custGeom>
              <a:avLst/>
              <a:gdLst/>
              <a:ahLst/>
              <a:cxnLst/>
              <a:rect l="l" t="t" r="r" b="b"/>
              <a:pathLst>
                <a:path w="13614" h="23140" extrusionOk="0">
                  <a:moveTo>
                    <a:pt x="2493" y="0"/>
                  </a:moveTo>
                  <a:lnTo>
                    <a:pt x="1" y="8451"/>
                  </a:lnTo>
                  <a:lnTo>
                    <a:pt x="13614" y="23139"/>
                  </a:lnTo>
                  <a:lnTo>
                    <a:pt x="2493"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511594" y="976775"/>
              <a:ext cx="1111604" cy="1941457"/>
            </a:xfrm>
            <a:custGeom>
              <a:avLst/>
              <a:gdLst/>
              <a:ahLst/>
              <a:cxnLst/>
              <a:rect l="l" t="t" r="r" b="b"/>
              <a:pathLst>
                <a:path w="13351" h="23318" extrusionOk="0">
                  <a:moveTo>
                    <a:pt x="13350" y="0"/>
                  </a:moveTo>
                  <a:lnTo>
                    <a:pt x="1" y="178"/>
                  </a:lnTo>
                  <a:lnTo>
                    <a:pt x="11122" y="23317"/>
                  </a:lnTo>
                  <a:lnTo>
                    <a:pt x="13350"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3"/>
          <p:cNvSpPr/>
          <p:nvPr/>
        </p:nvSpPr>
        <p:spPr>
          <a:xfrm>
            <a:off x="6254028" y="2512628"/>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246951" y="2512628"/>
            <a:ext cx="897043" cy="889300"/>
          </a:xfrm>
          <a:custGeom>
            <a:avLst/>
            <a:gdLst/>
            <a:ahLst/>
            <a:cxnLst/>
            <a:rect l="l" t="t" r="r" b="b"/>
            <a:pathLst>
              <a:path w="10774" h="10681" extrusionOk="0">
                <a:moveTo>
                  <a:pt x="10773" y="1"/>
                </a:moveTo>
                <a:lnTo>
                  <a:pt x="1" y="6586"/>
                </a:lnTo>
                <a:lnTo>
                  <a:pt x="10773" y="10680"/>
                </a:lnTo>
                <a:lnTo>
                  <a:pt x="10773" y="1"/>
                </a:lnTo>
                <a:close/>
              </a:path>
            </a:pathLst>
          </a:custGeom>
          <a:solidFill>
            <a:srgbClr val="098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246951" y="3060982"/>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417719" y="3401850"/>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765623" y="3060982"/>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150952" y="4357431"/>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06191" y="3965024"/>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980143" y="3965024"/>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527872" y="4031383"/>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06191" y="4246611"/>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254028" y="4742760"/>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550477" y="4772401"/>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290038" y="4128048"/>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824280" y="4439193"/>
            <a:ext cx="541273" cy="748258"/>
          </a:xfrm>
          <a:custGeom>
            <a:avLst/>
            <a:gdLst/>
            <a:ahLst/>
            <a:cxnLst/>
            <a:rect l="l" t="t" r="r" b="b"/>
            <a:pathLst>
              <a:path w="6501" h="8987" extrusionOk="0">
                <a:moveTo>
                  <a:pt x="6501" y="1"/>
                </a:moveTo>
                <a:lnTo>
                  <a:pt x="805" y="2934"/>
                </a:lnTo>
                <a:lnTo>
                  <a:pt x="0" y="8986"/>
                </a:lnTo>
                <a:lnTo>
                  <a:pt x="6501" y="1"/>
                </a:lnTo>
                <a:close/>
              </a:path>
            </a:pathLst>
          </a:custGeom>
          <a:solidFill>
            <a:srgbClr val="FB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809417" y="4128048"/>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12752" y="4128048"/>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01458" y="4194407"/>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001458" y="4490814"/>
            <a:ext cx="978138" cy="711457"/>
          </a:xfrm>
          <a:custGeom>
            <a:avLst/>
            <a:gdLst/>
            <a:ahLst/>
            <a:cxnLst/>
            <a:rect l="l" t="t" r="r" b="b"/>
            <a:pathLst>
              <a:path w="11748" h="8545" extrusionOk="0">
                <a:moveTo>
                  <a:pt x="0" y="0"/>
                </a:moveTo>
                <a:lnTo>
                  <a:pt x="9882" y="8544"/>
                </a:lnTo>
                <a:lnTo>
                  <a:pt x="11748" y="3204"/>
                </a:lnTo>
                <a:lnTo>
                  <a:pt x="0" y="0"/>
                </a:ln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71667" y="4490814"/>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008450" y="4366550"/>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lateral diamonds">
  <p:cSld name="BLANK_1_1_1">
    <p:spTree>
      <p:nvGrpSpPr>
        <p:cNvPr id="1" name="Shape 324"/>
        <p:cNvGrpSpPr/>
        <p:nvPr/>
      </p:nvGrpSpPr>
      <p:grpSpPr>
        <a:xfrm>
          <a:off x="0" y="0"/>
          <a:ext cx="0" cy="0"/>
          <a:chOff x="0" y="0"/>
          <a:chExt cx="0" cy="0"/>
        </a:xfrm>
      </p:grpSpPr>
      <p:sp>
        <p:nvSpPr>
          <p:cNvPr id="325" name="Google Shape;325;p21"/>
          <p:cNvSpPr/>
          <p:nvPr/>
        </p:nvSpPr>
        <p:spPr>
          <a:xfrm>
            <a:off x="6306578" y="2497653"/>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txBox="1">
            <a:spLocks noGrp="1"/>
          </p:cNvSpPr>
          <p:nvPr>
            <p:ph type="sldNum" idx="12"/>
          </p:nvPr>
        </p:nvSpPr>
        <p:spPr>
          <a:xfrm>
            <a:off x="8601208" y="47070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27" name="Google Shape;327;p21"/>
          <p:cNvSpPr/>
          <p:nvPr/>
        </p:nvSpPr>
        <p:spPr>
          <a:xfrm>
            <a:off x="8203502" y="3816666"/>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txBox="1">
            <a:spLocks noGrp="1"/>
          </p:cNvSpPr>
          <p:nvPr>
            <p:ph type="sldNum" idx="2"/>
          </p:nvPr>
        </p:nvSpPr>
        <p:spPr>
          <a:xfrm>
            <a:off x="8548658" y="4702142"/>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29" name="Google Shape;329;p21"/>
          <p:cNvSpPr/>
          <p:nvPr/>
        </p:nvSpPr>
        <p:spPr>
          <a:xfrm>
            <a:off x="5365152" y="3875947"/>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3023617" y="3875947"/>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8299501" y="3046007"/>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8470269" y="3386875"/>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7818173" y="3046007"/>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8203502" y="4342456"/>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7358741" y="3950049"/>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7032693" y="3950049"/>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6580422" y="4016408"/>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7358741" y="4231636"/>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6306578" y="4727785"/>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7603027" y="4757426"/>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3342588" y="4113073"/>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6876830" y="4424218"/>
            <a:ext cx="541273" cy="748258"/>
          </a:xfrm>
          <a:custGeom>
            <a:avLst/>
            <a:gdLst/>
            <a:ahLst/>
            <a:cxnLst/>
            <a:rect l="l" t="t" r="r" b="b"/>
            <a:pathLst>
              <a:path w="6501" h="8987" extrusionOk="0">
                <a:moveTo>
                  <a:pt x="6501" y="1"/>
                </a:moveTo>
                <a:lnTo>
                  <a:pt x="805" y="2934"/>
                </a:lnTo>
                <a:lnTo>
                  <a:pt x="0" y="8986"/>
                </a:lnTo>
                <a:lnTo>
                  <a:pt x="6501" y="1"/>
                </a:lnTo>
                <a:close/>
              </a:path>
            </a:pathLst>
          </a:custGeom>
          <a:solidFill>
            <a:srgbClr val="FB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5861967" y="4113073"/>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5765302" y="4113073"/>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5054008" y="4179432"/>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5054008" y="4475839"/>
            <a:ext cx="978138" cy="711457"/>
          </a:xfrm>
          <a:custGeom>
            <a:avLst/>
            <a:gdLst/>
            <a:ahLst/>
            <a:cxnLst/>
            <a:rect l="l" t="t" r="r" b="b"/>
            <a:pathLst>
              <a:path w="11748" h="8545" extrusionOk="0">
                <a:moveTo>
                  <a:pt x="0" y="0"/>
                </a:moveTo>
                <a:lnTo>
                  <a:pt x="9882" y="8544"/>
                </a:lnTo>
                <a:lnTo>
                  <a:pt x="11748" y="3204"/>
                </a:lnTo>
                <a:lnTo>
                  <a:pt x="0" y="0"/>
                </a:ln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4624217" y="4475839"/>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3061000" y="4351575"/>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txBox="1">
            <a:spLocks noGrp="1"/>
          </p:cNvSpPr>
          <p:nvPr>
            <p:ph type="title"/>
          </p:nvPr>
        </p:nvSpPr>
        <p:spPr>
          <a:xfrm>
            <a:off x="998050" y="488300"/>
            <a:ext cx="70473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2">
  <p:cSld name="BLANK_1_1_1_3">
    <p:spTree>
      <p:nvGrpSpPr>
        <p:cNvPr id="1" name="Shape 350"/>
        <p:cNvGrpSpPr/>
        <p:nvPr/>
      </p:nvGrpSpPr>
      <p:grpSpPr>
        <a:xfrm>
          <a:off x="0" y="0"/>
          <a:ext cx="0" cy="0"/>
          <a:chOff x="0" y="0"/>
          <a:chExt cx="0" cy="0"/>
        </a:xfrm>
      </p:grpSpPr>
      <p:sp>
        <p:nvSpPr>
          <p:cNvPr id="351" name="Google Shape;351;p22"/>
          <p:cNvSpPr/>
          <p:nvPr/>
        </p:nvSpPr>
        <p:spPr>
          <a:xfrm>
            <a:off x="6306578" y="2497653"/>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txBox="1">
            <a:spLocks noGrp="1"/>
          </p:cNvSpPr>
          <p:nvPr>
            <p:ph type="sldNum" idx="12"/>
          </p:nvPr>
        </p:nvSpPr>
        <p:spPr>
          <a:xfrm>
            <a:off x="8601208" y="47070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53" name="Google Shape;353;p22"/>
          <p:cNvSpPr/>
          <p:nvPr/>
        </p:nvSpPr>
        <p:spPr>
          <a:xfrm>
            <a:off x="8203502" y="3816666"/>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txBox="1">
            <a:spLocks noGrp="1"/>
          </p:cNvSpPr>
          <p:nvPr>
            <p:ph type="sldNum" idx="2"/>
          </p:nvPr>
        </p:nvSpPr>
        <p:spPr>
          <a:xfrm>
            <a:off x="8548658" y="4702142"/>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55" name="Google Shape;355;p22"/>
          <p:cNvSpPr/>
          <p:nvPr/>
        </p:nvSpPr>
        <p:spPr>
          <a:xfrm>
            <a:off x="5365152" y="3875947"/>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3023617" y="3875947"/>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8299501" y="3046007"/>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8470269" y="3386875"/>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7818173" y="3046007"/>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8203502" y="4342456"/>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7358741" y="3950049"/>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7032693" y="3950049"/>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6580422" y="4016408"/>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7358741" y="4231636"/>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6306578" y="4727785"/>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7603027" y="4757426"/>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3342588" y="4113073"/>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6876830" y="4424218"/>
            <a:ext cx="541273" cy="748258"/>
          </a:xfrm>
          <a:custGeom>
            <a:avLst/>
            <a:gdLst/>
            <a:ahLst/>
            <a:cxnLst/>
            <a:rect l="l" t="t" r="r" b="b"/>
            <a:pathLst>
              <a:path w="6501" h="8987" extrusionOk="0">
                <a:moveTo>
                  <a:pt x="6501" y="1"/>
                </a:moveTo>
                <a:lnTo>
                  <a:pt x="805" y="2934"/>
                </a:lnTo>
                <a:lnTo>
                  <a:pt x="0" y="8986"/>
                </a:lnTo>
                <a:lnTo>
                  <a:pt x="6501" y="1"/>
                </a:lnTo>
                <a:close/>
              </a:path>
            </a:pathLst>
          </a:custGeom>
          <a:solidFill>
            <a:srgbClr val="FB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5861967" y="4113073"/>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5765302" y="4113073"/>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5054008" y="4179432"/>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5054008" y="4475839"/>
            <a:ext cx="978138" cy="711457"/>
          </a:xfrm>
          <a:custGeom>
            <a:avLst/>
            <a:gdLst/>
            <a:ahLst/>
            <a:cxnLst/>
            <a:rect l="l" t="t" r="r" b="b"/>
            <a:pathLst>
              <a:path w="11748" h="8545" extrusionOk="0">
                <a:moveTo>
                  <a:pt x="0" y="0"/>
                </a:moveTo>
                <a:lnTo>
                  <a:pt x="9882" y="8544"/>
                </a:lnTo>
                <a:lnTo>
                  <a:pt x="11748" y="3204"/>
                </a:lnTo>
                <a:lnTo>
                  <a:pt x="0" y="0"/>
                </a:ln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4624217" y="4475839"/>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3061000" y="4351575"/>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2"/>
          <p:cNvGrpSpPr/>
          <p:nvPr/>
        </p:nvGrpSpPr>
        <p:grpSpPr>
          <a:xfrm rot="1859154">
            <a:off x="3452516" y="708530"/>
            <a:ext cx="827083" cy="1032190"/>
            <a:chOff x="3651675" y="484508"/>
            <a:chExt cx="665528" cy="830571"/>
          </a:xfrm>
        </p:grpSpPr>
        <p:sp>
          <p:nvSpPr>
            <p:cNvPr id="376" name="Google Shape;376;p22"/>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22"/>
          <p:cNvSpPr txBox="1">
            <a:spLocks noGrp="1"/>
          </p:cNvSpPr>
          <p:nvPr>
            <p:ph type="title"/>
          </p:nvPr>
        </p:nvSpPr>
        <p:spPr>
          <a:xfrm>
            <a:off x="3099612" y="2751137"/>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379" name="Google Shape;379;p22"/>
          <p:cNvSpPr txBox="1">
            <a:spLocks noGrp="1"/>
          </p:cNvSpPr>
          <p:nvPr>
            <p:ph type="subTitle" idx="1"/>
          </p:nvPr>
        </p:nvSpPr>
        <p:spPr>
          <a:xfrm>
            <a:off x="3099612" y="2984812"/>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 lateral diamonds 1">
  <p:cSld name="BLANK_1_1_1_2">
    <p:spTree>
      <p:nvGrpSpPr>
        <p:cNvPr id="1" name="Shape 380"/>
        <p:cNvGrpSpPr/>
        <p:nvPr/>
      </p:nvGrpSpPr>
      <p:grpSpPr>
        <a:xfrm>
          <a:off x="0" y="0"/>
          <a:ext cx="0" cy="0"/>
          <a:chOff x="0" y="0"/>
          <a:chExt cx="0" cy="0"/>
        </a:xfrm>
      </p:grpSpPr>
      <p:grpSp>
        <p:nvGrpSpPr>
          <p:cNvPr id="381" name="Google Shape;381;p23"/>
          <p:cNvGrpSpPr/>
          <p:nvPr/>
        </p:nvGrpSpPr>
        <p:grpSpPr>
          <a:xfrm>
            <a:off x="-55763" y="-120843"/>
            <a:ext cx="3847741" cy="1271243"/>
            <a:chOff x="4070650" y="2144975"/>
            <a:chExt cx="1043625" cy="344800"/>
          </a:xfrm>
        </p:grpSpPr>
        <p:sp>
          <p:nvSpPr>
            <p:cNvPr id="382" name="Google Shape;382;p23"/>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2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90" name="Google Shape;390;p23"/>
          <p:cNvSpPr txBox="1">
            <a:spLocks noGrp="1"/>
          </p:cNvSpPr>
          <p:nvPr>
            <p:ph type="title"/>
          </p:nvPr>
        </p:nvSpPr>
        <p:spPr>
          <a:xfrm>
            <a:off x="415419" y="1763258"/>
            <a:ext cx="3604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391" name="Google Shape;391;p23"/>
          <p:cNvSpPr txBox="1">
            <a:spLocks noGrp="1"/>
          </p:cNvSpPr>
          <p:nvPr>
            <p:ph type="subTitle" idx="1"/>
          </p:nvPr>
        </p:nvSpPr>
        <p:spPr>
          <a:xfrm>
            <a:off x="415425" y="1996925"/>
            <a:ext cx="32793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ext with corner diamonds">
  <p:cSld name="BLANK_1_1_1_2_1">
    <p:spTree>
      <p:nvGrpSpPr>
        <p:cNvPr id="1" name="Shape 392"/>
        <p:cNvGrpSpPr/>
        <p:nvPr/>
      </p:nvGrpSpPr>
      <p:grpSpPr>
        <a:xfrm>
          <a:off x="0" y="0"/>
          <a:ext cx="0" cy="0"/>
          <a:chOff x="0" y="0"/>
          <a:chExt cx="0" cy="0"/>
        </a:xfrm>
      </p:grpSpPr>
      <p:sp>
        <p:nvSpPr>
          <p:cNvPr id="393" name="Google Shape;393;p24"/>
          <p:cNvSpPr/>
          <p:nvPr/>
        </p:nvSpPr>
        <p:spPr>
          <a:xfrm>
            <a:off x="6306578" y="2497653"/>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txBox="1">
            <a:spLocks noGrp="1"/>
          </p:cNvSpPr>
          <p:nvPr>
            <p:ph type="sldNum" idx="12"/>
          </p:nvPr>
        </p:nvSpPr>
        <p:spPr>
          <a:xfrm>
            <a:off x="8601208" y="47070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95" name="Google Shape;395;p24"/>
          <p:cNvSpPr/>
          <p:nvPr/>
        </p:nvSpPr>
        <p:spPr>
          <a:xfrm>
            <a:off x="8203502" y="3816666"/>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txBox="1">
            <a:spLocks noGrp="1"/>
          </p:cNvSpPr>
          <p:nvPr>
            <p:ph type="sldNum" idx="2"/>
          </p:nvPr>
        </p:nvSpPr>
        <p:spPr>
          <a:xfrm>
            <a:off x="8548658" y="4702142"/>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397" name="Google Shape;397;p24"/>
          <p:cNvSpPr/>
          <p:nvPr/>
        </p:nvSpPr>
        <p:spPr>
          <a:xfrm>
            <a:off x="5365152" y="3875947"/>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3023617" y="3875947"/>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8299501" y="3046007"/>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8470269" y="3386875"/>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7818173" y="3046007"/>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8203502" y="4342456"/>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7358741" y="3950049"/>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7032693" y="3950049"/>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6580422" y="4016408"/>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7358741" y="4231636"/>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6306578" y="4727785"/>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7603027" y="4757426"/>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3342588" y="4113073"/>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6876830" y="4424218"/>
            <a:ext cx="541273" cy="748258"/>
          </a:xfrm>
          <a:custGeom>
            <a:avLst/>
            <a:gdLst/>
            <a:ahLst/>
            <a:cxnLst/>
            <a:rect l="l" t="t" r="r" b="b"/>
            <a:pathLst>
              <a:path w="6501" h="8987" extrusionOk="0">
                <a:moveTo>
                  <a:pt x="6501" y="1"/>
                </a:moveTo>
                <a:lnTo>
                  <a:pt x="805" y="2934"/>
                </a:lnTo>
                <a:lnTo>
                  <a:pt x="0" y="8986"/>
                </a:lnTo>
                <a:lnTo>
                  <a:pt x="6501" y="1"/>
                </a:lnTo>
                <a:close/>
              </a:path>
            </a:pathLst>
          </a:custGeom>
          <a:solidFill>
            <a:srgbClr val="FB9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5861967" y="4113073"/>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5765302" y="4113073"/>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5054008" y="4179432"/>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5054008" y="4475839"/>
            <a:ext cx="978138" cy="711457"/>
          </a:xfrm>
          <a:custGeom>
            <a:avLst/>
            <a:gdLst/>
            <a:ahLst/>
            <a:cxnLst/>
            <a:rect l="l" t="t" r="r" b="b"/>
            <a:pathLst>
              <a:path w="11748" h="8545" extrusionOk="0">
                <a:moveTo>
                  <a:pt x="0" y="0"/>
                </a:moveTo>
                <a:lnTo>
                  <a:pt x="9882" y="8544"/>
                </a:lnTo>
                <a:lnTo>
                  <a:pt x="11748" y="3204"/>
                </a:lnTo>
                <a:lnTo>
                  <a:pt x="0" y="0"/>
                </a:ln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4624217" y="4475839"/>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3061000" y="4351575"/>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4"/>
          <p:cNvGrpSpPr/>
          <p:nvPr/>
        </p:nvGrpSpPr>
        <p:grpSpPr>
          <a:xfrm>
            <a:off x="-55763" y="-120843"/>
            <a:ext cx="3847741" cy="1271243"/>
            <a:chOff x="4070650" y="2144975"/>
            <a:chExt cx="1043625" cy="344800"/>
          </a:xfrm>
        </p:grpSpPr>
        <p:sp>
          <p:nvSpPr>
            <p:cNvPr id="418" name="Google Shape;418;p24"/>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24"/>
          <p:cNvSpPr/>
          <p:nvPr/>
        </p:nvSpPr>
        <p:spPr>
          <a:xfrm>
            <a:off x="1125800" y="2768750"/>
            <a:ext cx="3783900" cy="10944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426" name="Google Shape;426;p24"/>
          <p:cNvSpPr/>
          <p:nvPr/>
        </p:nvSpPr>
        <p:spPr>
          <a:xfrm rot="5400000">
            <a:off x="794650" y="2880300"/>
            <a:ext cx="514500" cy="444900"/>
          </a:xfrm>
          <a:prstGeom prst="triangle">
            <a:avLst>
              <a:gd name="adj" fmla="val 50000"/>
            </a:avLst>
          </a:pr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txBox="1">
            <a:spLocks noGrp="1"/>
          </p:cNvSpPr>
          <p:nvPr>
            <p:ph type="title"/>
          </p:nvPr>
        </p:nvSpPr>
        <p:spPr>
          <a:xfrm>
            <a:off x="1059937" y="1453708"/>
            <a:ext cx="3604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428" name="Google Shape;428;p24"/>
          <p:cNvSpPr txBox="1">
            <a:spLocks noGrp="1"/>
          </p:cNvSpPr>
          <p:nvPr>
            <p:ph type="subTitle" idx="1"/>
          </p:nvPr>
        </p:nvSpPr>
        <p:spPr>
          <a:xfrm>
            <a:off x="1059942" y="1687375"/>
            <a:ext cx="32793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29" name="Google Shape;429;p24"/>
          <p:cNvSpPr txBox="1">
            <a:spLocks noGrp="1"/>
          </p:cNvSpPr>
          <p:nvPr>
            <p:ph type="subTitle" idx="3"/>
          </p:nvPr>
        </p:nvSpPr>
        <p:spPr>
          <a:xfrm>
            <a:off x="1415567" y="3019475"/>
            <a:ext cx="3279300" cy="62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chnology design 3">
  <p:cSld name="BLANK_1_1_1_1">
    <p:spTree>
      <p:nvGrpSpPr>
        <p:cNvPr id="1" name="Shape 430"/>
        <p:cNvGrpSpPr/>
        <p:nvPr/>
      </p:nvGrpSpPr>
      <p:grpSpPr>
        <a:xfrm>
          <a:off x="0" y="0"/>
          <a:ext cx="0" cy="0"/>
          <a:chOff x="0" y="0"/>
          <a:chExt cx="0" cy="0"/>
        </a:xfrm>
      </p:grpSpPr>
      <p:grpSp>
        <p:nvGrpSpPr>
          <p:cNvPr id="431" name="Google Shape;431;p25"/>
          <p:cNvGrpSpPr/>
          <p:nvPr/>
        </p:nvGrpSpPr>
        <p:grpSpPr>
          <a:xfrm>
            <a:off x="-56526" y="3777044"/>
            <a:ext cx="9256859" cy="1472729"/>
            <a:chOff x="791125" y="1357350"/>
            <a:chExt cx="2750025" cy="464950"/>
          </a:xfrm>
        </p:grpSpPr>
        <p:sp>
          <p:nvSpPr>
            <p:cNvPr id="432" name="Google Shape;432;p25"/>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25"/>
          <p:cNvSpPr txBox="1">
            <a:spLocks noGrp="1"/>
          </p:cNvSpPr>
          <p:nvPr>
            <p:ph type="sldNum" idx="12"/>
          </p:nvPr>
        </p:nvSpPr>
        <p:spPr>
          <a:xfrm>
            <a:off x="8548658" y="47070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443" name="Google Shape;443;p25"/>
          <p:cNvGrpSpPr/>
          <p:nvPr/>
        </p:nvGrpSpPr>
        <p:grpSpPr>
          <a:xfrm flipH="1">
            <a:off x="5352587" y="-120843"/>
            <a:ext cx="3847741" cy="1271243"/>
            <a:chOff x="4070650" y="2144975"/>
            <a:chExt cx="1043625" cy="344800"/>
          </a:xfrm>
        </p:grpSpPr>
        <p:sp>
          <p:nvSpPr>
            <p:cNvPr id="444" name="Google Shape;444;p25"/>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25"/>
          <p:cNvSpPr txBox="1">
            <a:spLocks noGrp="1"/>
          </p:cNvSpPr>
          <p:nvPr>
            <p:ph type="title"/>
          </p:nvPr>
        </p:nvSpPr>
        <p:spPr>
          <a:xfrm>
            <a:off x="609262" y="1000374"/>
            <a:ext cx="2470800" cy="314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Clr>
                <a:srgbClr val="3787C1"/>
              </a:buClr>
              <a:buSzPts val="1600"/>
              <a:buNone/>
              <a:defRPr sz="1600">
                <a:solidFill>
                  <a:srgbClr val="3787C1"/>
                </a:solidFill>
              </a:defRPr>
            </a:lvl2pPr>
            <a:lvl3pPr lvl="2" algn="r" rtl="0">
              <a:lnSpc>
                <a:spcPct val="100000"/>
              </a:lnSpc>
              <a:spcBef>
                <a:spcPts val="0"/>
              </a:spcBef>
              <a:spcAft>
                <a:spcPts val="0"/>
              </a:spcAft>
              <a:buClr>
                <a:srgbClr val="3787C1"/>
              </a:buClr>
              <a:buSzPts val="1600"/>
              <a:buNone/>
              <a:defRPr sz="1600">
                <a:solidFill>
                  <a:srgbClr val="3787C1"/>
                </a:solidFill>
              </a:defRPr>
            </a:lvl3pPr>
            <a:lvl4pPr lvl="3" algn="r" rtl="0">
              <a:lnSpc>
                <a:spcPct val="100000"/>
              </a:lnSpc>
              <a:spcBef>
                <a:spcPts val="0"/>
              </a:spcBef>
              <a:spcAft>
                <a:spcPts val="0"/>
              </a:spcAft>
              <a:buClr>
                <a:srgbClr val="3787C1"/>
              </a:buClr>
              <a:buSzPts val="1600"/>
              <a:buNone/>
              <a:defRPr sz="1600">
                <a:solidFill>
                  <a:srgbClr val="3787C1"/>
                </a:solidFill>
              </a:defRPr>
            </a:lvl4pPr>
            <a:lvl5pPr lvl="4" algn="r" rtl="0">
              <a:lnSpc>
                <a:spcPct val="100000"/>
              </a:lnSpc>
              <a:spcBef>
                <a:spcPts val="0"/>
              </a:spcBef>
              <a:spcAft>
                <a:spcPts val="0"/>
              </a:spcAft>
              <a:buClr>
                <a:srgbClr val="3787C1"/>
              </a:buClr>
              <a:buSzPts val="1600"/>
              <a:buNone/>
              <a:defRPr sz="1600">
                <a:solidFill>
                  <a:srgbClr val="3787C1"/>
                </a:solidFill>
              </a:defRPr>
            </a:lvl5pPr>
            <a:lvl6pPr lvl="5" algn="r" rtl="0">
              <a:lnSpc>
                <a:spcPct val="100000"/>
              </a:lnSpc>
              <a:spcBef>
                <a:spcPts val="0"/>
              </a:spcBef>
              <a:spcAft>
                <a:spcPts val="0"/>
              </a:spcAft>
              <a:buClr>
                <a:srgbClr val="3787C1"/>
              </a:buClr>
              <a:buSzPts val="1600"/>
              <a:buNone/>
              <a:defRPr sz="1600">
                <a:solidFill>
                  <a:srgbClr val="3787C1"/>
                </a:solidFill>
              </a:defRPr>
            </a:lvl6pPr>
            <a:lvl7pPr lvl="6" algn="r" rtl="0">
              <a:lnSpc>
                <a:spcPct val="100000"/>
              </a:lnSpc>
              <a:spcBef>
                <a:spcPts val="0"/>
              </a:spcBef>
              <a:spcAft>
                <a:spcPts val="0"/>
              </a:spcAft>
              <a:buClr>
                <a:srgbClr val="3787C1"/>
              </a:buClr>
              <a:buSzPts val="1600"/>
              <a:buNone/>
              <a:defRPr sz="1600">
                <a:solidFill>
                  <a:srgbClr val="3787C1"/>
                </a:solidFill>
              </a:defRPr>
            </a:lvl7pPr>
            <a:lvl8pPr lvl="7" algn="r" rtl="0">
              <a:lnSpc>
                <a:spcPct val="100000"/>
              </a:lnSpc>
              <a:spcBef>
                <a:spcPts val="0"/>
              </a:spcBef>
              <a:spcAft>
                <a:spcPts val="0"/>
              </a:spcAft>
              <a:buClr>
                <a:srgbClr val="3787C1"/>
              </a:buClr>
              <a:buSzPts val="1600"/>
              <a:buNone/>
              <a:defRPr sz="1600">
                <a:solidFill>
                  <a:srgbClr val="3787C1"/>
                </a:solidFill>
              </a:defRPr>
            </a:lvl8pPr>
            <a:lvl9pPr lvl="8" algn="r"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452" name="Google Shape;452;p25"/>
          <p:cNvSpPr txBox="1">
            <a:spLocks noGrp="1"/>
          </p:cNvSpPr>
          <p:nvPr>
            <p:ph type="subTitle" idx="1"/>
          </p:nvPr>
        </p:nvSpPr>
        <p:spPr>
          <a:xfrm>
            <a:off x="900262" y="1234050"/>
            <a:ext cx="2179800" cy="62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with lateral and bottom diamonds  1">
  <p:cSld name="BLANK_1_1_1_1_1">
    <p:spTree>
      <p:nvGrpSpPr>
        <p:cNvPr id="1" name="Shape 453"/>
        <p:cNvGrpSpPr/>
        <p:nvPr/>
      </p:nvGrpSpPr>
      <p:grpSpPr>
        <a:xfrm>
          <a:off x="0" y="0"/>
          <a:ext cx="0" cy="0"/>
          <a:chOff x="0" y="0"/>
          <a:chExt cx="0" cy="0"/>
        </a:xfrm>
      </p:grpSpPr>
      <p:grpSp>
        <p:nvGrpSpPr>
          <p:cNvPr id="454" name="Google Shape;454;p26"/>
          <p:cNvGrpSpPr/>
          <p:nvPr/>
        </p:nvGrpSpPr>
        <p:grpSpPr>
          <a:xfrm>
            <a:off x="-56526" y="3777044"/>
            <a:ext cx="9256859" cy="1472729"/>
            <a:chOff x="791125" y="1357350"/>
            <a:chExt cx="2750025" cy="464950"/>
          </a:xfrm>
        </p:grpSpPr>
        <p:sp>
          <p:nvSpPr>
            <p:cNvPr id="455" name="Google Shape;455;p26"/>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26"/>
          <p:cNvSpPr txBox="1">
            <a:spLocks noGrp="1"/>
          </p:cNvSpPr>
          <p:nvPr>
            <p:ph type="sldNum" idx="12"/>
          </p:nvPr>
        </p:nvSpPr>
        <p:spPr>
          <a:xfrm>
            <a:off x="8548658" y="47070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466" name="Google Shape;466;p26"/>
          <p:cNvGrpSpPr/>
          <p:nvPr/>
        </p:nvGrpSpPr>
        <p:grpSpPr>
          <a:xfrm flipH="1">
            <a:off x="5352587" y="-120843"/>
            <a:ext cx="3847741" cy="1271243"/>
            <a:chOff x="4070650" y="2144975"/>
            <a:chExt cx="1043625" cy="344800"/>
          </a:xfrm>
        </p:grpSpPr>
        <p:sp>
          <p:nvSpPr>
            <p:cNvPr id="467" name="Google Shape;467;p26"/>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26"/>
          <p:cNvSpPr txBox="1">
            <a:spLocks noGrp="1"/>
          </p:cNvSpPr>
          <p:nvPr>
            <p:ph type="title"/>
          </p:nvPr>
        </p:nvSpPr>
        <p:spPr>
          <a:xfrm>
            <a:off x="818825" y="526200"/>
            <a:ext cx="8928900" cy="39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slide">
  <p:cSld name="CUSTOM">
    <p:spTree>
      <p:nvGrpSpPr>
        <p:cNvPr id="1" name="Shape 99"/>
        <p:cNvGrpSpPr/>
        <p:nvPr/>
      </p:nvGrpSpPr>
      <p:grpSpPr>
        <a:xfrm>
          <a:off x="0" y="0"/>
          <a:ext cx="0" cy="0"/>
          <a:chOff x="0" y="0"/>
          <a:chExt cx="0" cy="0"/>
        </a:xfrm>
      </p:grpSpPr>
      <p:grpSp>
        <p:nvGrpSpPr>
          <p:cNvPr id="100" name="Google Shape;100;p4"/>
          <p:cNvGrpSpPr/>
          <p:nvPr/>
        </p:nvGrpSpPr>
        <p:grpSpPr>
          <a:xfrm>
            <a:off x="-56526" y="3777044"/>
            <a:ext cx="9256859" cy="1472729"/>
            <a:chOff x="791125" y="1357350"/>
            <a:chExt cx="2750025" cy="464950"/>
          </a:xfrm>
        </p:grpSpPr>
        <p:sp>
          <p:nvSpPr>
            <p:cNvPr id="101" name="Google Shape;101;p4"/>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a:off x="-55763" y="-120843"/>
            <a:ext cx="3847741" cy="1271243"/>
            <a:chOff x="4070650" y="2144975"/>
            <a:chExt cx="1043625" cy="344800"/>
          </a:xfrm>
        </p:grpSpPr>
        <p:sp>
          <p:nvSpPr>
            <p:cNvPr id="112" name="Google Shape;112;p4"/>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subTitle" idx="1"/>
          </p:nvPr>
        </p:nvSpPr>
        <p:spPr>
          <a:xfrm>
            <a:off x="1557175" y="1368900"/>
            <a:ext cx="6029700" cy="2100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400" b="1">
                <a:solidFill>
                  <a:srgbClr val="434343"/>
                </a:solidFill>
              </a:defRPr>
            </a:lvl1pPr>
            <a:lvl2pPr lvl="1">
              <a:spcBef>
                <a:spcPts val="0"/>
              </a:spcBef>
              <a:spcAft>
                <a:spcPts val="0"/>
              </a:spcAft>
              <a:buNone/>
              <a:defRPr>
                <a:solidFill>
                  <a:srgbClr val="434343"/>
                </a:solidFill>
                <a:latin typeface="Arvo"/>
                <a:ea typeface="Arvo"/>
                <a:cs typeface="Arvo"/>
                <a:sym typeface="Arvo"/>
              </a:defRPr>
            </a:lvl2pPr>
            <a:lvl3pPr lvl="2">
              <a:spcBef>
                <a:spcPts val="0"/>
              </a:spcBef>
              <a:spcAft>
                <a:spcPts val="0"/>
              </a:spcAft>
              <a:buNone/>
              <a:defRPr>
                <a:solidFill>
                  <a:srgbClr val="434343"/>
                </a:solidFill>
                <a:latin typeface="Arvo"/>
                <a:ea typeface="Arvo"/>
                <a:cs typeface="Arvo"/>
                <a:sym typeface="Arvo"/>
              </a:defRPr>
            </a:lvl3pPr>
            <a:lvl4pPr lvl="3">
              <a:spcBef>
                <a:spcPts val="0"/>
              </a:spcBef>
              <a:spcAft>
                <a:spcPts val="0"/>
              </a:spcAft>
              <a:buNone/>
              <a:defRPr>
                <a:solidFill>
                  <a:srgbClr val="434343"/>
                </a:solidFill>
                <a:latin typeface="Arvo"/>
                <a:ea typeface="Arvo"/>
                <a:cs typeface="Arvo"/>
                <a:sym typeface="Arvo"/>
              </a:defRPr>
            </a:lvl4pPr>
            <a:lvl5pPr lvl="4">
              <a:spcBef>
                <a:spcPts val="0"/>
              </a:spcBef>
              <a:spcAft>
                <a:spcPts val="0"/>
              </a:spcAft>
              <a:buNone/>
              <a:defRPr>
                <a:solidFill>
                  <a:srgbClr val="434343"/>
                </a:solidFill>
                <a:latin typeface="Arvo"/>
                <a:ea typeface="Arvo"/>
                <a:cs typeface="Arvo"/>
                <a:sym typeface="Arvo"/>
              </a:defRPr>
            </a:lvl5pPr>
            <a:lvl6pPr lvl="5">
              <a:spcBef>
                <a:spcPts val="0"/>
              </a:spcBef>
              <a:spcAft>
                <a:spcPts val="0"/>
              </a:spcAft>
              <a:buNone/>
              <a:defRPr>
                <a:solidFill>
                  <a:srgbClr val="434343"/>
                </a:solidFill>
                <a:latin typeface="Arvo"/>
                <a:ea typeface="Arvo"/>
                <a:cs typeface="Arvo"/>
                <a:sym typeface="Arvo"/>
              </a:defRPr>
            </a:lvl6pPr>
            <a:lvl7pPr lvl="6">
              <a:spcBef>
                <a:spcPts val="0"/>
              </a:spcBef>
              <a:spcAft>
                <a:spcPts val="0"/>
              </a:spcAft>
              <a:buNone/>
              <a:defRPr>
                <a:solidFill>
                  <a:srgbClr val="434343"/>
                </a:solidFill>
                <a:latin typeface="Arvo"/>
                <a:ea typeface="Arvo"/>
                <a:cs typeface="Arvo"/>
                <a:sym typeface="Arvo"/>
              </a:defRPr>
            </a:lvl7pPr>
            <a:lvl8pPr lvl="7">
              <a:spcBef>
                <a:spcPts val="0"/>
              </a:spcBef>
              <a:spcAft>
                <a:spcPts val="0"/>
              </a:spcAft>
              <a:buNone/>
              <a:defRPr>
                <a:solidFill>
                  <a:srgbClr val="434343"/>
                </a:solidFill>
                <a:latin typeface="Arvo"/>
                <a:ea typeface="Arvo"/>
                <a:cs typeface="Arvo"/>
                <a:sym typeface="Arvo"/>
              </a:defRPr>
            </a:lvl8pPr>
            <a:lvl9pPr lvl="8">
              <a:spcBef>
                <a:spcPts val="0"/>
              </a:spcBef>
              <a:spcAft>
                <a:spcPts val="0"/>
              </a:spcAft>
              <a:buNone/>
              <a:defRPr>
                <a:solidFill>
                  <a:srgbClr val="434343"/>
                </a:solidFill>
                <a:latin typeface="Arvo"/>
                <a:ea typeface="Arvo"/>
                <a:cs typeface="Arvo"/>
                <a:sym typeface="Arvo"/>
              </a:defRPr>
            </a:lvl9pPr>
          </a:lstStyle>
          <a:p>
            <a:endParaRPr/>
          </a:p>
        </p:txBody>
      </p:sp>
      <p:sp>
        <p:nvSpPr>
          <p:cNvPr id="120" name="Google Shape;120;p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21" name="Google Shape;121;p4"/>
          <p:cNvSpPr txBox="1">
            <a:spLocks noGrp="1"/>
          </p:cNvSpPr>
          <p:nvPr>
            <p:ph type="subTitle" idx="2"/>
          </p:nvPr>
        </p:nvSpPr>
        <p:spPr>
          <a:xfrm>
            <a:off x="1893588" y="3248433"/>
            <a:ext cx="2770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spTree>
      <p:nvGrpSpPr>
        <p:cNvPr id="1" name="Shape 122"/>
        <p:cNvGrpSpPr/>
        <p:nvPr/>
      </p:nvGrpSpPr>
      <p:grpSpPr>
        <a:xfrm>
          <a:off x="0" y="0"/>
          <a:ext cx="0" cy="0"/>
          <a:chOff x="0" y="0"/>
          <a:chExt cx="0" cy="0"/>
        </a:xfrm>
      </p:grpSpPr>
      <p:grpSp>
        <p:nvGrpSpPr>
          <p:cNvPr id="123" name="Google Shape;123;p5"/>
          <p:cNvGrpSpPr/>
          <p:nvPr/>
        </p:nvGrpSpPr>
        <p:grpSpPr>
          <a:xfrm>
            <a:off x="-56526" y="3777044"/>
            <a:ext cx="9256859" cy="1472729"/>
            <a:chOff x="791125" y="1357350"/>
            <a:chExt cx="2750025" cy="464950"/>
          </a:xfrm>
        </p:grpSpPr>
        <p:sp>
          <p:nvSpPr>
            <p:cNvPr id="124" name="Google Shape;124;p5"/>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txBox="1">
            <a:spLocks noGrp="1"/>
          </p:cNvSpPr>
          <p:nvPr>
            <p:ph type="title"/>
          </p:nvPr>
        </p:nvSpPr>
        <p:spPr>
          <a:xfrm>
            <a:off x="919200" y="942200"/>
            <a:ext cx="7996200" cy="482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135" name="Google Shape;135;p5"/>
          <p:cNvSpPr txBox="1">
            <a:spLocks noGrp="1"/>
          </p:cNvSpPr>
          <p:nvPr>
            <p:ph type="body" idx="1"/>
          </p:nvPr>
        </p:nvSpPr>
        <p:spPr>
          <a:xfrm>
            <a:off x="1068100" y="1695450"/>
            <a:ext cx="7047300" cy="2502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lvl1pPr>
            <a:lvl2pPr marL="914400" lvl="1" indent="-330200" rtl="0">
              <a:lnSpc>
                <a:spcPct val="100000"/>
              </a:lnSpc>
              <a:spcBef>
                <a:spcPts val="0"/>
              </a:spcBef>
              <a:spcAft>
                <a:spcPts val="0"/>
              </a:spcAft>
              <a:buSzPts val="1600"/>
              <a:buChar char="⏷"/>
              <a:defRPr/>
            </a:lvl2pPr>
            <a:lvl3pPr marL="1371600" lvl="2" indent="-323850" rtl="0">
              <a:lnSpc>
                <a:spcPct val="100000"/>
              </a:lnSpc>
              <a:spcBef>
                <a:spcPts val="0"/>
              </a:spcBef>
              <a:spcAft>
                <a:spcPts val="0"/>
              </a:spcAft>
              <a:buSzPts val="1500"/>
              <a:buChar char="⏷"/>
              <a:defRPr/>
            </a:lvl3pPr>
            <a:lvl4pPr marL="1828800" lvl="3" indent="-323850" rtl="0">
              <a:lnSpc>
                <a:spcPct val="100000"/>
              </a:lnSpc>
              <a:spcBef>
                <a:spcPts val="0"/>
              </a:spcBef>
              <a:spcAft>
                <a:spcPts val="0"/>
              </a:spcAft>
              <a:buSzPts val="15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1150" rtl="0">
              <a:lnSpc>
                <a:spcPct val="100000"/>
              </a:lnSpc>
              <a:spcBef>
                <a:spcPts val="0"/>
              </a:spcBef>
              <a:spcAft>
                <a:spcPts val="0"/>
              </a:spcAft>
              <a:buSzPts val="1300"/>
              <a:buChar char="⏷"/>
              <a:defRPr/>
            </a:lvl7pPr>
            <a:lvl8pPr marL="3657600" lvl="7" indent="-311150" rtl="0">
              <a:lnSpc>
                <a:spcPct val="100000"/>
              </a:lnSpc>
              <a:spcBef>
                <a:spcPts val="0"/>
              </a:spcBef>
              <a:spcAft>
                <a:spcPts val="0"/>
              </a:spcAft>
              <a:buSzPts val="1300"/>
              <a:buChar char="⏷"/>
              <a:defRPr/>
            </a:lvl8pPr>
            <a:lvl9pPr marL="4114800" lvl="8" indent="-304800" rtl="0">
              <a:lnSpc>
                <a:spcPct val="100000"/>
              </a:lnSpc>
              <a:spcBef>
                <a:spcPts val="0"/>
              </a:spcBef>
              <a:spcAft>
                <a:spcPts val="0"/>
              </a:spcAft>
              <a:buSzPts val="1200"/>
              <a:buChar char="⏷"/>
              <a:defRPr/>
            </a:lvl9pPr>
          </a:lstStyle>
          <a:p>
            <a:endParaRPr/>
          </a:p>
        </p:txBody>
      </p:sp>
      <p:sp>
        <p:nvSpPr>
          <p:cNvPr id="136" name="Google Shape;136;p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mp; Image slide">
  <p:cSld name="TITLE_AND_BODY_1">
    <p:spTree>
      <p:nvGrpSpPr>
        <p:cNvPr id="1" name="Shape 137"/>
        <p:cNvGrpSpPr/>
        <p:nvPr/>
      </p:nvGrpSpPr>
      <p:grpSpPr>
        <a:xfrm>
          <a:off x="0" y="0"/>
          <a:ext cx="0" cy="0"/>
          <a:chOff x="0" y="0"/>
          <a:chExt cx="0" cy="0"/>
        </a:xfrm>
      </p:grpSpPr>
      <p:grpSp>
        <p:nvGrpSpPr>
          <p:cNvPr id="138" name="Google Shape;138;p6"/>
          <p:cNvGrpSpPr/>
          <p:nvPr/>
        </p:nvGrpSpPr>
        <p:grpSpPr>
          <a:xfrm>
            <a:off x="-56526" y="3777044"/>
            <a:ext cx="9256859" cy="1472729"/>
            <a:chOff x="791125" y="1357350"/>
            <a:chExt cx="2750025" cy="464950"/>
          </a:xfrm>
        </p:grpSpPr>
        <p:sp>
          <p:nvSpPr>
            <p:cNvPr id="139" name="Google Shape;139;p6"/>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6"/>
          <p:cNvSpPr txBox="1">
            <a:spLocks noGrp="1"/>
          </p:cNvSpPr>
          <p:nvPr>
            <p:ph type="title"/>
          </p:nvPr>
        </p:nvSpPr>
        <p:spPr>
          <a:xfrm>
            <a:off x="4424630" y="1902000"/>
            <a:ext cx="38880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0" name="Google Shape;150;p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151" name="Google Shape;151;p6"/>
          <p:cNvGrpSpPr/>
          <p:nvPr/>
        </p:nvGrpSpPr>
        <p:grpSpPr>
          <a:xfrm flipH="1">
            <a:off x="6197901" y="-104436"/>
            <a:ext cx="3002427" cy="1254836"/>
            <a:chOff x="4070650" y="2149425"/>
            <a:chExt cx="814350" cy="340350"/>
          </a:xfrm>
        </p:grpSpPr>
        <p:sp>
          <p:nvSpPr>
            <p:cNvPr id="152" name="Google Shape;152;p6"/>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6"/>
          <p:cNvSpPr txBox="1">
            <a:spLocks noGrp="1"/>
          </p:cNvSpPr>
          <p:nvPr>
            <p:ph type="subTitle" idx="1"/>
          </p:nvPr>
        </p:nvSpPr>
        <p:spPr>
          <a:xfrm>
            <a:off x="4424625" y="2576700"/>
            <a:ext cx="3860400" cy="90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orient="horz" pos="17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mp; Image slide 1">
  <p:cSld name="TITLE_AND_BODY_1_1">
    <p:spTree>
      <p:nvGrpSpPr>
        <p:cNvPr id="1" name="Shape 158"/>
        <p:cNvGrpSpPr/>
        <p:nvPr/>
      </p:nvGrpSpPr>
      <p:grpSpPr>
        <a:xfrm>
          <a:off x="0" y="0"/>
          <a:ext cx="0" cy="0"/>
          <a:chOff x="0" y="0"/>
          <a:chExt cx="0" cy="0"/>
        </a:xfrm>
      </p:grpSpPr>
      <p:grpSp>
        <p:nvGrpSpPr>
          <p:cNvPr id="159" name="Google Shape;159;p7"/>
          <p:cNvGrpSpPr/>
          <p:nvPr/>
        </p:nvGrpSpPr>
        <p:grpSpPr>
          <a:xfrm>
            <a:off x="-56526" y="3777044"/>
            <a:ext cx="9256859" cy="1472729"/>
            <a:chOff x="791125" y="1357350"/>
            <a:chExt cx="2750025" cy="464950"/>
          </a:xfrm>
        </p:grpSpPr>
        <p:sp>
          <p:nvSpPr>
            <p:cNvPr id="160" name="Google Shape;160;p7"/>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7"/>
          <p:cNvSpPr txBox="1">
            <a:spLocks noGrp="1"/>
          </p:cNvSpPr>
          <p:nvPr>
            <p:ph type="title"/>
          </p:nvPr>
        </p:nvSpPr>
        <p:spPr>
          <a:xfrm>
            <a:off x="613355" y="1902000"/>
            <a:ext cx="38880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71" name="Google Shape;171;p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172" name="Google Shape;172;p7"/>
          <p:cNvGrpSpPr/>
          <p:nvPr/>
        </p:nvGrpSpPr>
        <p:grpSpPr>
          <a:xfrm flipH="1">
            <a:off x="6197901" y="-104436"/>
            <a:ext cx="3002427" cy="1254836"/>
            <a:chOff x="4070650" y="2149425"/>
            <a:chExt cx="814350" cy="340350"/>
          </a:xfrm>
        </p:grpSpPr>
        <p:sp>
          <p:nvSpPr>
            <p:cNvPr id="173" name="Google Shape;173;p7"/>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7"/>
          <p:cNvSpPr txBox="1">
            <a:spLocks noGrp="1"/>
          </p:cNvSpPr>
          <p:nvPr>
            <p:ph type="subTitle" idx="1"/>
          </p:nvPr>
        </p:nvSpPr>
        <p:spPr>
          <a:xfrm>
            <a:off x="613350" y="2576700"/>
            <a:ext cx="3860400" cy="90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orient="horz" pos="17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1068100" y="933450"/>
            <a:ext cx="7047300" cy="4824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a:lvl1pPr>
            <a:lvl2pPr lvl="1">
              <a:spcBef>
                <a:spcPts val="0"/>
              </a:spcBef>
              <a:spcAft>
                <a:spcPts val="0"/>
              </a:spcAft>
              <a:buClr>
                <a:srgbClr val="EFD67E"/>
              </a:buClr>
              <a:buSzPts val="2400"/>
              <a:buNone/>
              <a:defRPr>
                <a:solidFill>
                  <a:srgbClr val="EFD67E"/>
                </a:solidFill>
              </a:defRPr>
            </a:lvl2pPr>
            <a:lvl3pPr lvl="2">
              <a:spcBef>
                <a:spcPts val="0"/>
              </a:spcBef>
              <a:spcAft>
                <a:spcPts val="0"/>
              </a:spcAft>
              <a:buClr>
                <a:srgbClr val="EFD67E"/>
              </a:buClr>
              <a:buSzPts val="2400"/>
              <a:buNone/>
              <a:defRPr>
                <a:solidFill>
                  <a:srgbClr val="EFD67E"/>
                </a:solidFill>
              </a:defRPr>
            </a:lvl3pPr>
            <a:lvl4pPr lvl="3">
              <a:spcBef>
                <a:spcPts val="0"/>
              </a:spcBef>
              <a:spcAft>
                <a:spcPts val="0"/>
              </a:spcAft>
              <a:buClr>
                <a:srgbClr val="EFD67E"/>
              </a:buClr>
              <a:buSzPts val="2400"/>
              <a:buNone/>
              <a:defRPr>
                <a:solidFill>
                  <a:srgbClr val="EFD67E"/>
                </a:solidFill>
              </a:defRPr>
            </a:lvl4pPr>
            <a:lvl5pPr lvl="4">
              <a:spcBef>
                <a:spcPts val="0"/>
              </a:spcBef>
              <a:spcAft>
                <a:spcPts val="0"/>
              </a:spcAft>
              <a:buClr>
                <a:srgbClr val="EFD67E"/>
              </a:buClr>
              <a:buSzPts val="2400"/>
              <a:buNone/>
              <a:defRPr>
                <a:solidFill>
                  <a:srgbClr val="EFD67E"/>
                </a:solidFill>
              </a:defRPr>
            </a:lvl5pPr>
            <a:lvl6pPr lvl="5">
              <a:spcBef>
                <a:spcPts val="0"/>
              </a:spcBef>
              <a:spcAft>
                <a:spcPts val="0"/>
              </a:spcAft>
              <a:buClr>
                <a:srgbClr val="EFD67E"/>
              </a:buClr>
              <a:buSzPts val="2400"/>
              <a:buNone/>
              <a:defRPr>
                <a:solidFill>
                  <a:srgbClr val="EFD67E"/>
                </a:solidFill>
              </a:defRPr>
            </a:lvl6pPr>
            <a:lvl7pPr lvl="6">
              <a:spcBef>
                <a:spcPts val="0"/>
              </a:spcBef>
              <a:spcAft>
                <a:spcPts val="0"/>
              </a:spcAft>
              <a:buClr>
                <a:srgbClr val="EFD67E"/>
              </a:buClr>
              <a:buSzPts val="2400"/>
              <a:buNone/>
              <a:defRPr>
                <a:solidFill>
                  <a:srgbClr val="EFD67E"/>
                </a:solidFill>
              </a:defRPr>
            </a:lvl7pPr>
            <a:lvl8pPr lvl="7">
              <a:spcBef>
                <a:spcPts val="0"/>
              </a:spcBef>
              <a:spcAft>
                <a:spcPts val="0"/>
              </a:spcAft>
              <a:buClr>
                <a:srgbClr val="EFD67E"/>
              </a:buClr>
              <a:buSzPts val="2400"/>
              <a:buNone/>
              <a:defRPr>
                <a:solidFill>
                  <a:srgbClr val="EFD67E"/>
                </a:solidFill>
              </a:defRPr>
            </a:lvl8pPr>
            <a:lvl9pPr lvl="8">
              <a:spcBef>
                <a:spcPts val="0"/>
              </a:spcBef>
              <a:spcAft>
                <a:spcPts val="0"/>
              </a:spcAft>
              <a:buClr>
                <a:srgbClr val="EFD67E"/>
              </a:buClr>
              <a:buSzPts val="2400"/>
              <a:buNone/>
              <a:defRPr>
                <a:solidFill>
                  <a:srgbClr val="EFD67E"/>
                </a:solidFill>
              </a:defRPr>
            </a:lvl9pPr>
          </a:lstStyle>
          <a:p>
            <a:endParaRPr/>
          </a:p>
        </p:txBody>
      </p:sp>
      <p:sp>
        <p:nvSpPr>
          <p:cNvPr id="181" name="Google Shape;181;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182" name="Google Shape;182;p8"/>
          <p:cNvCxnSpPr/>
          <p:nvPr/>
        </p:nvCxnSpPr>
        <p:spPr>
          <a:xfrm>
            <a:off x="4475600" y="1908800"/>
            <a:ext cx="0" cy="2331600"/>
          </a:xfrm>
          <a:prstGeom prst="straightConnector1">
            <a:avLst/>
          </a:prstGeom>
          <a:noFill/>
          <a:ln w="9525" cap="flat" cmpd="sng">
            <a:solidFill>
              <a:srgbClr val="45AAF2"/>
            </a:solidFill>
            <a:prstDash val="solid"/>
            <a:round/>
            <a:headEnd type="none" w="med" len="med"/>
            <a:tailEnd type="none" w="med" len="med"/>
          </a:ln>
        </p:spPr>
      </p:cxnSp>
      <p:sp>
        <p:nvSpPr>
          <p:cNvPr id="183" name="Google Shape;183;p8"/>
          <p:cNvSpPr txBox="1">
            <a:spLocks noGrp="1"/>
          </p:cNvSpPr>
          <p:nvPr>
            <p:ph type="subTitle" idx="1"/>
          </p:nvPr>
        </p:nvSpPr>
        <p:spPr>
          <a:xfrm>
            <a:off x="598386" y="2095700"/>
            <a:ext cx="35253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400"/>
              <a:buNone/>
              <a:defRPr sz="1400"/>
            </a:lvl3pPr>
            <a:lvl4pPr lvl="3" algn="r" rtl="0">
              <a:lnSpc>
                <a:spcPct val="100000"/>
              </a:lnSpc>
              <a:spcBef>
                <a:spcPts val="0"/>
              </a:spcBef>
              <a:spcAft>
                <a:spcPts val="0"/>
              </a:spcAft>
              <a:buSzPts val="1400"/>
              <a:buNone/>
              <a:defRPr sz="1400"/>
            </a:lvl4pPr>
            <a:lvl5pPr lvl="4" algn="r" rtl="0">
              <a:lnSpc>
                <a:spcPct val="100000"/>
              </a:lnSpc>
              <a:spcBef>
                <a:spcPts val="0"/>
              </a:spcBef>
              <a:spcAft>
                <a:spcPts val="0"/>
              </a:spcAft>
              <a:buSzPts val="1400"/>
              <a:buNone/>
              <a:defRPr sz="1400"/>
            </a:lvl5pPr>
            <a:lvl6pPr lvl="5" algn="r" rtl="0">
              <a:lnSpc>
                <a:spcPct val="100000"/>
              </a:lnSpc>
              <a:spcBef>
                <a:spcPts val="0"/>
              </a:spcBef>
              <a:spcAft>
                <a:spcPts val="0"/>
              </a:spcAft>
              <a:buSzPts val="1400"/>
              <a:buNone/>
              <a:defRPr sz="1400"/>
            </a:lvl6pPr>
            <a:lvl7pPr lvl="6" algn="r" rtl="0">
              <a:lnSpc>
                <a:spcPct val="100000"/>
              </a:lnSpc>
              <a:spcBef>
                <a:spcPts val="0"/>
              </a:spcBef>
              <a:spcAft>
                <a:spcPts val="0"/>
              </a:spcAft>
              <a:buSzPts val="1400"/>
              <a:buNone/>
              <a:defRPr sz="1400"/>
            </a:lvl7pPr>
            <a:lvl8pPr lvl="7" algn="r" rtl="0">
              <a:lnSpc>
                <a:spcPct val="100000"/>
              </a:lnSpc>
              <a:spcBef>
                <a:spcPts val="0"/>
              </a:spcBef>
              <a:spcAft>
                <a:spcPts val="0"/>
              </a:spcAft>
              <a:buSzPts val="1400"/>
              <a:buNone/>
              <a:defRPr sz="1400"/>
            </a:lvl8pPr>
            <a:lvl9pPr lvl="8" algn="r" rtl="0">
              <a:lnSpc>
                <a:spcPct val="100000"/>
              </a:lnSpc>
              <a:spcBef>
                <a:spcPts val="0"/>
              </a:spcBef>
              <a:spcAft>
                <a:spcPts val="0"/>
              </a:spcAft>
              <a:buSzPts val="1400"/>
              <a:buNone/>
              <a:defRPr sz="1400"/>
            </a:lvl9pPr>
          </a:lstStyle>
          <a:p>
            <a:endParaRPr/>
          </a:p>
        </p:txBody>
      </p:sp>
      <p:sp>
        <p:nvSpPr>
          <p:cNvPr id="184" name="Google Shape;184;p8"/>
          <p:cNvSpPr txBox="1">
            <a:spLocks noGrp="1"/>
          </p:cNvSpPr>
          <p:nvPr>
            <p:ph type="subTitle" idx="2"/>
          </p:nvPr>
        </p:nvSpPr>
        <p:spPr>
          <a:xfrm>
            <a:off x="4807711" y="2095700"/>
            <a:ext cx="3525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85" name="Google Shape;185;p8"/>
          <p:cNvSpPr txBox="1">
            <a:spLocks noGrp="1"/>
          </p:cNvSpPr>
          <p:nvPr>
            <p:ph type="title" idx="3"/>
          </p:nvPr>
        </p:nvSpPr>
        <p:spPr>
          <a:xfrm>
            <a:off x="254001" y="1918464"/>
            <a:ext cx="3869700" cy="3141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Clr>
                <a:srgbClr val="3787C1"/>
              </a:buClr>
              <a:buSzPts val="1800"/>
              <a:buFont typeface="Montserrat Light"/>
              <a:buNone/>
              <a:defRPr sz="1800" b="0">
                <a:solidFill>
                  <a:srgbClr val="3787C1"/>
                </a:solidFill>
                <a:latin typeface="Montserrat Light"/>
                <a:ea typeface="Montserrat Light"/>
                <a:cs typeface="Montserrat Light"/>
                <a:sym typeface="Montserrat Light"/>
              </a:defRPr>
            </a:lvl1pPr>
            <a:lvl2pPr lvl="1"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2pPr>
            <a:lvl3pPr lvl="2"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3pPr>
            <a:lvl4pPr lvl="3"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4pPr>
            <a:lvl5pPr lvl="4"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5pPr>
            <a:lvl6pPr lvl="5"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6pPr>
            <a:lvl7pPr lvl="6"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7pPr>
            <a:lvl8pPr lvl="7"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8pPr>
            <a:lvl9pPr lvl="8"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9pPr>
          </a:lstStyle>
          <a:p>
            <a:endParaRPr/>
          </a:p>
        </p:txBody>
      </p:sp>
      <p:sp>
        <p:nvSpPr>
          <p:cNvPr id="186" name="Google Shape;186;p8"/>
          <p:cNvSpPr txBox="1">
            <a:spLocks noGrp="1"/>
          </p:cNvSpPr>
          <p:nvPr>
            <p:ph type="title" idx="4"/>
          </p:nvPr>
        </p:nvSpPr>
        <p:spPr>
          <a:xfrm>
            <a:off x="4807701" y="1918464"/>
            <a:ext cx="3869700" cy="31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rgbClr val="3787C1"/>
              </a:buClr>
              <a:buSzPts val="1800"/>
              <a:buFont typeface="Montserrat Light"/>
              <a:buNone/>
              <a:defRPr sz="1800" b="0">
                <a:solidFill>
                  <a:srgbClr val="3787C1"/>
                </a:solidFill>
                <a:latin typeface="Montserrat Light"/>
                <a:ea typeface="Montserrat Light"/>
                <a:cs typeface="Montserrat Light"/>
                <a:sym typeface="Montserrat Light"/>
              </a:defRPr>
            </a:lvl1pPr>
            <a:lvl2pPr lvl="1"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2pPr>
            <a:lvl3pPr lvl="2"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3pPr>
            <a:lvl4pPr lvl="3"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4pPr>
            <a:lvl5pPr lvl="4"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5pPr>
            <a:lvl6pPr lvl="5"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6pPr>
            <a:lvl7pPr lvl="6"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7pPr>
            <a:lvl8pPr lvl="7"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8pPr>
            <a:lvl9pPr lvl="8"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1068100" y="9334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89" name="Google Shape;189;p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cxnSp>
        <p:nvCxnSpPr>
          <p:cNvPr id="190" name="Google Shape;190;p9"/>
          <p:cNvCxnSpPr/>
          <p:nvPr/>
        </p:nvCxnSpPr>
        <p:spPr>
          <a:xfrm>
            <a:off x="3292675" y="1908800"/>
            <a:ext cx="0" cy="2331600"/>
          </a:xfrm>
          <a:prstGeom prst="straightConnector1">
            <a:avLst/>
          </a:prstGeom>
          <a:noFill/>
          <a:ln w="9525" cap="flat" cmpd="sng">
            <a:solidFill>
              <a:srgbClr val="45AAF2"/>
            </a:solidFill>
            <a:prstDash val="solid"/>
            <a:round/>
            <a:headEnd type="none" w="med" len="med"/>
            <a:tailEnd type="none" w="med" len="med"/>
          </a:ln>
        </p:spPr>
      </p:cxnSp>
      <p:cxnSp>
        <p:nvCxnSpPr>
          <p:cNvPr id="191" name="Google Shape;191;p9"/>
          <p:cNvCxnSpPr/>
          <p:nvPr/>
        </p:nvCxnSpPr>
        <p:spPr>
          <a:xfrm>
            <a:off x="5803550" y="1908800"/>
            <a:ext cx="0" cy="2331600"/>
          </a:xfrm>
          <a:prstGeom prst="straightConnector1">
            <a:avLst/>
          </a:prstGeom>
          <a:noFill/>
          <a:ln w="9525" cap="flat" cmpd="sng">
            <a:solidFill>
              <a:srgbClr val="45AAF2"/>
            </a:solidFill>
            <a:prstDash val="solid"/>
            <a:round/>
            <a:headEnd type="none" w="med" len="med"/>
            <a:tailEnd type="none" w="med" len="med"/>
          </a:ln>
        </p:spPr>
      </p:cxnSp>
      <p:sp>
        <p:nvSpPr>
          <p:cNvPr id="192" name="Google Shape;192;p9"/>
          <p:cNvSpPr txBox="1">
            <a:spLocks noGrp="1"/>
          </p:cNvSpPr>
          <p:nvPr>
            <p:ph type="subTitle" idx="1"/>
          </p:nvPr>
        </p:nvSpPr>
        <p:spPr>
          <a:xfrm>
            <a:off x="747775" y="2439088"/>
            <a:ext cx="21867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3" name="Google Shape;193;p9"/>
          <p:cNvSpPr txBox="1">
            <a:spLocks noGrp="1"/>
          </p:cNvSpPr>
          <p:nvPr>
            <p:ph type="title" idx="2"/>
          </p:nvPr>
        </p:nvSpPr>
        <p:spPr>
          <a:xfrm>
            <a:off x="824225" y="2281613"/>
            <a:ext cx="2034000" cy="314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rgbClr val="3787C1"/>
              </a:buClr>
              <a:buSzPts val="1600"/>
              <a:buNone/>
              <a:defRPr sz="1600" b="0">
                <a:solidFill>
                  <a:srgbClr val="3787C1"/>
                </a:solidFill>
              </a:defRPr>
            </a:lvl1pPr>
            <a:lvl2pPr lvl="1" algn="ctr" rtl="0">
              <a:spcBef>
                <a:spcPts val="0"/>
              </a:spcBef>
              <a:spcAft>
                <a:spcPts val="0"/>
              </a:spcAft>
              <a:buClr>
                <a:srgbClr val="3787C1"/>
              </a:buClr>
              <a:buSzPts val="1600"/>
              <a:buNone/>
              <a:defRPr sz="1600">
                <a:solidFill>
                  <a:srgbClr val="3787C1"/>
                </a:solidFill>
              </a:defRPr>
            </a:lvl2pPr>
            <a:lvl3pPr lvl="2" algn="ctr" rtl="0">
              <a:spcBef>
                <a:spcPts val="0"/>
              </a:spcBef>
              <a:spcAft>
                <a:spcPts val="0"/>
              </a:spcAft>
              <a:buClr>
                <a:srgbClr val="3787C1"/>
              </a:buClr>
              <a:buSzPts val="1600"/>
              <a:buNone/>
              <a:defRPr sz="1600">
                <a:solidFill>
                  <a:srgbClr val="3787C1"/>
                </a:solidFill>
              </a:defRPr>
            </a:lvl3pPr>
            <a:lvl4pPr lvl="3" algn="ctr" rtl="0">
              <a:spcBef>
                <a:spcPts val="0"/>
              </a:spcBef>
              <a:spcAft>
                <a:spcPts val="0"/>
              </a:spcAft>
              <a:buClr>
                <a:srgbClr val="3787C1"/>
              </a:buClr>
              <a:buSzPts val="1600"/>
              <a:buNone/>
              <a:defRPr sz="1600">
                <a:solidFill>
                  <a:srgbClr val="3787C1"/>
                </a:solidFill>
              </a:defRPr>
            </a:lvl4pPr>
            <a:lvl5pPr lvl="4" algn="ctr" rtl="0">
              <a:spcBef>
                <a:spcPts val="0"/>
              </a:spcBef>
              <a:spcAft>
                <a:spcPts val="0"/>
              </a:spcAft>
              <a:buClr>
                <a:srgbClr val="3787C1"/>
              </a:buClr>
              <a:buSzPts val="1600"/>
              <a:buNone/>
              <a:defRPr sz="1600">
                <a:solidFill>
                  <a:srgbClr val="3787C1"/>
                </a:solidFill>
              </a:defRPr>
            </a:lvl5pPr>
            <a:lvl6pPr lvl="5" algn="ctr" rtl="0">
              <a:spcBef>
                <a:spcPts val="0"/>
              </a:spcBef>
              <a:spcAft>
                <a:spcPts val="0"/>
              </a:spcAft>
              <a:buClr>
                <a:srgbClr val="3787C1"/>
              </a:buClr>
              <a:buSzPts val="1600"/>
              <a:buNone/>
              <a:defRPr sz="1600">
                <a:solidFill>
                  <a:srgbClr val="3787C1"/>
                </a:solidFill>
              </a:defRPr>
            </a:lvl6pPr>
            <a:lvl7pPr lvl="6" algn="ctr" rtl="0">
              <a:spcBef>
                <a:spcPts val="0"/>
              </a:spcBef>
              <a:spcAft>
                <a:spcPts val="0"/>
              </a:spcAft>
              <a:buClr>
                <a:srgbClr val="3787C1"/>
              </a:buClr>
              <a:buSzPts val="1600"/>
              <a:buNone/>
              <a:defRPr sz="1600">
                <a:solidFill>
                  <a:srgbClr val="3787C1"/>
                </a:solidFill>
              </a:defRPr>
            </a:lvl7pPr>
            <a:lvl8pPr lvl="7" algn="ctr" rtl="0">
              <a:spcBef>
                <a:spcPts val="0"/>
              </a:spcBef>
              <a:spcAft>
                <a:spcPts val="0"/>
              </a:spcAft>
              <a:buClr>
                <a:srgbClr val="3787C1"/>
              </a:buClr>
              <a:buSzPts val="1600"/>
              <a:buNone/>
              <a:defRPr sz="1600">
                <a:solidFill>
                  <a:srgbClr val="3787C1"/>
                </a:solidFill>
              </a:defRPr>
            </a:lvl8pPr>
            <a:lvl9pPr lvl="8" algn="ctr" rtl="0">
              <a:spcBef>
                <a:spcPts val="0"/>
              </a:spcBef>
              <a:spcAft>
                <a:spcPts val="0"/>
              </a:spcAft>
              <a:buClr>
                <a:srgbClr val="3787C1"/>
              </a:buClr>
              <a:buSzPts val="1600"/>
              <a:buNone/>
              <a:defRPr sz="1600">
                <a:solidFill>
                  <a:srgbClr val="3787C1"/>
                </a:solidFill>
              </a:defRPr>
            </a:lvl9pPr>
          </a:lstStyle>
          <a:p>
            <a:endParaRPr/>
          </a:p>
        </p:txBody>
      </p:sp>
      <p:sp>
        <p:nvSpPr>
          <p:cNvPr id="194" name="Google Shape;194;p9"/>
          <p:cNvSpPr txBox="1">
            <a:spLocks noGrp="1"/>
          </p:cNvSpPr>
          <p:nvPr>
            <p:ph type="subTitle" idx="3"/>
          </p:nvPr>
        </p:nvSpPr>
        <p:spPr>
          <a:xfrm>
            <a:off x="3531012" y="2439088"/>
            <a:ext cx="2034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5" name="Google Shape;195;p9"/>
          <p:cNvSpPr txBox="1">
            <a:spLocks noGrp="1"/>
          </p:cNvSpPr>
          <p:nvPr>
            <p:ph type="title" idx="4"/>
          </p:nvPr>
        </p:nvSpPr>
        <p:spPr>
          <a:xfrm>
            <a:off x="3531113" y="2281613"/>
            <a:ext cx="2034000" cy="314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rgbClr val="3787C1"/>
              </a:buClr>
              <a:buSzPts val="1600"/>
              <a:buNone/>
              <a:defRPr sz="1600" b="0">
                <a:solidFill>
                  <a:srgbClr val="3787C1"/>
                </a:solidFill>
              </a:defRPr>
            </a:lvl1pPr>
            <a:lvl2pPr lvl="1" algn="ctr" rtl="0">
              <a:spcBef>
                <a:spcPts val="0"/>
              </a:spcBef>
              <a:spcAft>
                <a:spcPts val="0"/>
              </a:spcAft>
              <a:buClr>
                <a:srgbClr val="3787C1"/>
              </a:buClr>
              <a:buSzPts val="1600"/>
              <a:buNone/>
              <a:defRPr sz="1600">
                <a:solidFill>
                  <a:srgbClr val="3787C1"/>
                </a:solidFill>
              </a:defRPr>
            </a:lvl2pPr>
            <a:lvl3pPr lvl="2" algn="ctr" rtl="0">
              <a:spcBef>
                <a:spcPts val="0"/>
              </a:spcBef>
              <a:spcAft>
                <a:spcPts val="0"/>
              </a:spcAft>
              <a:buClr>
                <a:srgbClr val="3787C1"/>
              </a:buClr>
              <a:buSzPts val="1600"/>
              <a:buNone/>
              <a:defRPr sz="1600">
                <a:solidFill>
                  <a:srgbClr val="3787C1"/>
                </a:solidFill>
              </a:defRPr>
            </a:lvl3pPr>
            <a:lvl4pPr lvl="3" algn="ctr" rtl="0">
              <a:spcBef>
                <a:spcPts val="0"/>
              </a:spcBef>
              <a:spcAft>
                <a:spcPts val="0"/>
              </a:spcAft>
              <a:buClr>
                <a:srgbClr val="3787C1"/>
              </a:buClr>
              <a:buSzPts val="1600"/>
              <a:buNone/>
              <a:defRPr sz="1600">
                <a:solidFill>
                  <a:srgbClr val="3787C1"/>
                </a:solidFill>
              </a:defRPr>
            </a:lvl4pPr>
            <a:lvl5pPr lvl="4" algn="ctr" rtl="0">
              <a:spcBef>
                <a:spcPts val="0"/>
              </a:spcBef>
              <a:spcAft>
                <a:spcPts val="0"/>
              </a:spcAft>
              <a:buClr>
                <a:srgbClr val="3787C1"/>
              </a:buClr>
              <a:buSzPts val="1600"/>
              <a:buNone/>
              <a:defRPr sz="1600">
                <a:solidFill>
                  <a:srgbClr val="3787C1"/>
                </a:solidFill>
              </a:defRPr>
            </a:lvl5pPr>
            <a:lvl6pPr lvl="5" algn="ctr" rtl="0">
              <a:spcBef>
                <a:spcPts val="0"/>
              </a:spcBef>
              <a:spcAft>
                <a:spcPts val="0"/>
              </a:spcAft>
              <a:buClr>
                <a:srgbClr val="3787C1"/>
              </a:buClr>
              <a:buSzPts val="1600"/>
              <a:buNone/>
              <a:defRPr sz="1600">
                <a:solidFill>
                  <a:srgbClr val="3787C1"/>
                </a:solidFill>
              </a:defRPr>
            </a:lvl6pPr>
            <a:lvl7pPr lvl="6" algn="ctr" rtl="0">
              <a:spcBef>
                <a:spcPts val="0"/>
              </a:spcBef>
              <a:spcAft>
                <a:spcPts val="0"/>
              </a:spcAft>
              <a:buClr>
                <a:srgbClr val="3787C1"/>
              </a:buClr>
              <a:buSzPts val="1600"/>
              <a:buNone/>
              <a:defRPr sz="1600">
                <a:solidFill>
                  <a:srgbClr val="3787C1"/>
                </a:solidFill>
              </a:defRPr>
            </a:lvl7pPr>
            <a:lvl8pPr lvl="7" algn="ctr" rtl="0">
              <a:spcBef>
                <a:spcPts val="0"/>
              </a:spcBef>
              <a:spcAft>
                <a:spcPts val="0"/>
              </a:spcAft>
              <a:buClr>
                <a:srgbClr val="3787C1"/>
              </a:buClr>
              <a:buSzPts val="1600"/>
              <a:buNone/>
              <a:defRPr sz="1600">
                <a:solidFill>
                  <a:srgbClr val="3787C1"/>
                </a:solidFill>
              </a:defRPr>
            </a:lvl8pPr>
            <a:lvl9pPr lvl="8" algn="ctr" rtl="0">
              <a:spcBef>
                <a:spcPts val="0"/>
              </a:spcBef>
              <a:spcAft>
                <a:spcPts val="0"/>
              </a:spcAft>
              <a:buClr>
                <a:srgbClr val="3787C1"/>
              </a:buClr>
              <a:buSzPts val="1600"/>
              <a:buNone/>
              <a:defRPr sz="1600">
                <a:solidFill>
                  <a:srgbClr val="3787C1"/>
                </a:solidFill>
              </a:defRPr>
            </a:lvl9pPr>
          </a:lstStyle>
          <a:p>
            <a:endParaRPr/>
          </a:p>
        </p:txBody>
      </p:sp>
      <p:sp>
        <p:nvSpPr>
          <p:cNvPr id="196" name="Google Shape;196;p9"/>
          <p:cNvSpPr txBox="1">
            <a:spLocks noGrp="1"/>
          </p:cNvSpPr>
          <p:nvPr>
            <p:ph type="subTitle" idx="5"/>
          </p:nvPr>
        </p:nvSpPr>
        <p:spPr>
          <a:xfrm>
            <a:off x="6041862" y="2439088"/>
            <a:ext cx="2034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7" name="Google Shape;197;p9"/>
          <p:cNvSpPr txBox="1">
            <a:spLocks noGrp="1"/>
          </p:cNvSpPr>
          <p:nvPr>
            <p:ph type="title" idx="6"/>
          </p:nvPr>
        </p:nvSpPr>
        <p:spPr>
          <a:xfrm>
            <a:off x="6041963" y="2281613"/>
            <a:ext cx="2034000" cy="314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rgbClr val="3787C1"/>
              </a:buClr>
              <a:buSzPts val="1600"/>
              <a:buNone/>
              <a:defRPr sz="1600" b="0">
                <a:solidFill>
                  <a:srgbClr val="3787C1"/>
                </a:solidFill>
              </a:defRPr>
            </a:lvl1pPr>
            <a:lvl2pPr lvl="1" algn="ctr" rtl="0">
              <a:spcBef>
                <a:spcPts val="0"/>
              </a:spcBef>
              <a:spcAft>
                <a:spcPts val="0"/>
              </a:spcAft>
              <a:buClr>
                <a:srgbClr val="3787C1"/>
              </a:buClr>
              <a:buSzPts val="1600"/>
              <a:buNone/>
              <a:defRPr sz="1600">
                <a:solidFill>
                  <a:srgbClr val="3787C1"/>
                </a:solidFill>
              </a:defRPr>
            </a:lvl2pPr>
            <a:lvl3pPr lvl="2" algn="ctr" rtl="0">
              <a:spcBef>
                <a:spcPts val="0"/>
              </a:spcBef>
              <a:spcAft>
                <a:spcPts val="0"/>
              </a:spcAft>
              <a:buClr>
                <a:srgbClr val="3787C1"/>
              </a:buClr>
              <a:buSzPts val="1600"/>
              <a:buNone/>
              <a:defRPr sz="1600">
                <a:solidFill>
                  <a:srgbClr val="3787C1"/>
                </a:solidFill>
              </a:defRPr>
            </a:lvl3pPr>
            <a:lvl4pPr lvl="3" algn="ctr" rtl="0">
              <a:spcBef>
                <a:spcPts val="0"/>
              </a:spcBef>
              <a:spcAft>
                <a:spcPts val="0"/>
              </a:spcAft>
              <a:buClr>
                <a:srgbClr val="3787C1"/>
              </a:buClr>
              <a:buSzPts val="1600"/>
              <a:buNone/>
              <a:defRPr sz="1600">
                <a:solidFill>
                  <a:srgbClr val="3787C1"/>
                </a:solidFill>
              </a:defRPr>
            </a:lvl4pPr>
            <a:lvl5pPr lvl="4" algn="ctr" rtl="0">
              <a:spcBef>
                <a:spcPts val="0"/>
              </a:spcBef>
              <a:spcAft>
                <a:spcPts val="0"/>
              </a:spcAft>
              <a:buClr>
                <a:srgbClr val="3787C1"/>
              </a:buClr>
              <a:buSzPts val="1600"/>
              <a:buNone/>
              <a:defRPr sz="1600">
                <a:solidFill>
                  <a:srgbClr val="3787C1"/>
                </a:solidFill>
              </a:defRPr>
            </a:lvl5pPr>
            <a:lvl6pPr lvl="5" algn="ctr" rtl="0">
              <a:spcBef>
                <a:spcPts val="0"/>
              </a:spcBef>
              <a:spcAft>
                <a:spcPts val="0"/>
              </a:spcAft>
              <a:buClr>
                <a:srgbClr val="3787C1"/>
              </a:buClr>
              <a:buSzPts val="1600"/>
              <a:buNone/>
              <a:defRPr sz="1600">
                <a:solidFill>
                  <a:srgbClr val="3787C1"/>
                </a:solidFill>
              </a:defRPr>
            </a:lvl6pPr>
            <a:lvl7pPr lvl="6" algn="ctr" rtl="0">
              <a:spcBef>
                <a:spcPts val="0"/>
              </a:spcBef>
              <a:spcAft>
                <a:spcPts val="0"/>
              </a:spcAft>
              <a:buClr>
                <a:srgbClr val="3787C1"/>
              </a:buClr>
              <a:buSzPts val="1600"/>
              <a:buNone/>
              <a:defRPr sz="1600">
                <a:solidFill>
                  <a:srgbClr val="3787C1"/>
                </a:solidFill>
              </a:defRPr>
            </a:lvl7pPr>
            <a:lvl8pPr lvl="7" algn="ctr" rtl="0">
              <a:spcBef>
                <a:spcPts val="0"/>
              </a:spcBef>
              <a:spcAft>
                <a:spcPts val="0"/>
              </a:spcAft>
              <a:buClr>
                <a:srgbClr val="3787C1"/>
              </a:buClr>
              <a:buSzPts val="1600"/>
              <a:buNone/>
              <a:defRPr sz="1600">
                <a:solidFill>
                  <a:srgbClr val="3787C1"/>
                </a:solidFill>
              </a:defRPr>
            </a:lvl8pPr>
            <a:lvl9pPr lvl="8" algn="ctr" rtl="0">
              <a:spcBef>
                <a:spcPts val="0"/>
              </a:spcBef>
              <a:spcAft>
                <a:spcPts val="0"/>
              </a:spcAft>
              <a:buClr>
                <a:srgbClr val="3787C1"/>
              </a:buClr>
              <a:buSzPts val="1600"/>
              <a:buNone/>
              <a:defRPr sz="1600">
                <a:solidFill>
                  <a:srgbClr val="3787C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6 columns slide">
  <p:cSld name="TITLE_AND_TWO_COLUMNS_1_1">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1068100" y="933450"/>
            <a:ext cx="7047300" cy="482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00" name="Google Shape;200;p1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01" name="Google Shape;201;p10"/>
          <p:cNvSpPr txBox="1">
            <a:spLocks noGrp="1"/>
          </p:cNvSpPr>
          <p:nvPr>
            <p:ph type="title" idx="2"/>
          </p:nvPr>
        </p:nvSpPr>
        <p:spPr>
          <a:xfrm>
            <a:off x="971105" y="20110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2" name="Google Shape;202;p10"/>
          <p:cNvSpPr txBox="1">
            <a:spLocks noGrp="1"/>
          </p:cNvSpPr>
          <p:nvPr>
            <p:ph type="title" idx="3"/>
          </p:nvPr>
        </p:nvSpPr>
        <p:spPr>
          <a:xfrm>
            <a:off x="3437916" y="20110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3" name="Google Shape;203;p10"/>
          <p:cNvSpPr txBox="1">
            <a:spLocks noGrp="1"/>
          </p:cNvSpPr>
          <p:nvPr>
            <p:ph type="title" idx="4"/>
          </p:nvPr>
        </p:nvSpPr>
        <p:spPr>
          <a:xfrm>
            <a:off x="5900866" y="20110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4" name="Google Shape;204;p10"/>
          <p:cNvSpPr txBox="1">
            <a:spLocks noGrp="1"/>
          </p:cNvSpPr>
          <p:nvPr>
            <p:ph type="title" idx="5"/>
          </p:nvPr>
        </p:nvSpPr>
        <p:spPr>
          <a:xfrm>
            <a:off x="1011705" y="33084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5" name="Google Shape;205;p10"/>
          <p:cNvSpPr txBox="1">
            <a:spLocks noGrp="1"/>
          </p:cNvSpPr>
          <p:nvPr>
            <p:ph type="title" idx="6"/>
          </p:nvPr>
        </p:nvSpPr>
        <p:spPr>
          <a:xfrm>
            <a:off x="3478516" y="33084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6" name="Google Shape;206;p10"/>
          <p:cNvSpPr txBox="1">
            <a:spLocks noGrp="1"/>
          </p:cNvSpPr>
          <p:nvPr>
            <p:ph type="title" idx="7"/>
          </p:nvPr>
        </p:nvSpPr>
        <p:spPr>
          <a:xfrm>
            <a:off x="5941466" y="33084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7" name="Google Shape;207;p10"/>
          <p:cNvSpPr txBox="1">
            <a:spLocks noGrp="1"/>
          </p:cNvSpPr>
          <p:nvPr>
            <p:ph type="subTitle" idx="1"/>
          </p:nvPr>
        </p:nvSpPr>
        <p:spPr>
          <a:xfrm>
            <a:off x="1017200" y="22447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8" name="Google Shape;208;p10"/>
          <p:cNvSpPr txBox="1">
            <a:spLocks noGrp="1"/>
          </p:cNvSpPr>
          <p:nvPr>
            <p:ph type="subTitle" idx="8"/>
          </p:nvPr>
        </p:nvSpPr>
        <p:spPr>
          <a:xfrm>
            <a:off x="3484050" y="22447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9" name="Google Shape;209;p10"/>
          <p:cNvSpPr txBox="1">
            <a:spLocks noGrp="1"/>
          </p:cNvSpPr>
          <p:nvPr>
            <p:ph type="subTitle" idx="9"/>
          </p:nvPr>
        </p:nvSpPr>
        <p:spPr>
          <a:xfrm>
            <a:off x="5947000" y="22447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0" name="Google Shape;210;p10"/>
          <p:cNvSpPr txBox="1">
            <a:spLocks noGrp="1"/>
          </p:cNvSpPr>
          <p:nvPr>
            <p:ph type="subTitle" idx="13"/>
          </p:nvPr>
        </p:nvSpPr>
        <p:spPr>
          <a:xfrm>
            <a:off x="1017200" y="35421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1" name="Google Shape;211;p10"/>
          <p:cNvSpPr txBox="1">
            <a:spLocks noGrp="1"/>
          </p:cNvSpPr>
          <p:nvPr>
            <p:ph type="subTitle" idx="14"/>
          </p:nvPr>
        </p:nvSpPr>
        <p:spPr>
          <a:xfrm>
            <a:off x="3484050" y="35421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2" name="Google Shape;212;p10"/>
          <p:cNvSpPr txBox="1">
            <a:spLocks noGrp="1"/>
          </p:cNvSpPr>
          <p:nvPr>
            <p:ph type="subTitle" idx="15"/>
          </p:nvPr>
        </p:nvSpPr>
        <p:spPr>
          <a:xfrm>
            <a:off x="5947000" y="35421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1pPr>
            <a:lvl2pPr lvl="1"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2pPr>
            <a:lvl3pPr lvl="2"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3pPr>
            <a:lvl4pPr lvl="3"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4pPr>
            <a:lvl5pPr lvl="4"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5pPr>
            <a:lvl6pPr lvl="5"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6pPr>
            <a:lvl7pPr lvl="6"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7pPr>
            <a:lvl8pPr lvl="7"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8pPr>
            <a:lvl9pPr lvl="8"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999999"/>
              </a:buClr>
              <a:buSzPts val="1600"/>
              <a:buFont typeface="Montserrat"/>
              <a:buChar char="●"/>
              <a:defRPr sz="1600">
                <a:solidFill>
                  <a:srgbClr val="999999"/>
                </a:solidFill>
                <a:latin typeface="Montserrat"/>
                <a:ea typeface="Montserrat"/>
                <a:cs typeface="Montserrat"/>
                <a:sym typeface="Montserrat"/>
              </a:defRPr>
            </a:lvl1pPr>
            <a:lvl2pPr marL="914400" lvl="1" indent="-330200" rtl="0">
              <a:lnSpc>
                <a:spcPct val="100000"/>
              </a:lnSpc>
              <a:spcBef>
                <a:spcPts val="0"/>
              </a:spcBef>
              <a:spcAft>
                <a:spcPts val="0"/>
              </a:spcAft>
              <a:buClr>
                <a:srgbClr val="999999"/>
              </a:buClr>
              <a:buSzPts val="1600"/>
              <a:buFont typeface="Montserrat"/>
              <a:buChar char="○"/>
              <a:defRPr sz="1600">
                <a:solidFill>
                  <a:srgbClr val="999999"/>
                </a:solidFill>
                <a:latin typeface="Montserrat"/>
                <a:ea typeface="Montserrat"/>
                <a:cs typeface="Montserrat"/>
                <a:sym typeface="Montserrat"/>
              </a:defRPr>
            </a:lvl2pPr>
            <a:lvl3pPr marL="1371600" lvl="2" indent="-323850" rtl="0">
              <a:lnSpc>
                <a:spcPct val="100000"/>
              </a:lnSpc>
              <a:spcBef>
                <a:spcPts val="0"/>
              </a:spcBef>
              <a:spcAft>
                <a:spcPts val="0"/>
              </a:spcAft>
              <a:buClr>
                <a:srgbClr val="999999"/>
              </a:buClr>
              <a:buSzPts val="1500"/>
              <a:buFont typeface="Montserrat"/>
              <a:buChar char="■"/>
              <a:defRPr sz="1500">
                <a:solidFill>
                  <a:srgbClr val="999999"/>
                </a:solidFill>
                <a:latin typeface="Montserrat"/>
                <a:ea typeface="Montserrat"/>
                <a:cs typeface="Montserrat"/>
                <a:sym typeface="Montserrat"/>
              </a:defRPr>
            </a:lvl3pPr>
            <a:lvl4pPr marL="1828800" lvl="3" indent="-323850" rtl="0">
              <a:lnSpc>
                <a:spcPct val="100000"/>
              </a:lnSpc>
              <a:spcBef>
                <a:spcPts val="0"/>
              </a:spcBef>
              <a:spcAft>
                <a:spcPts val="0"/>
              </a:spcAft>
              <a:buClr>
                <a:srgbClr val="999999"/>
              </a:buClr>
              <a:buSzPts val="1500"/>
              <a:buFont typeface="Montserrat"/>
              <a:buChar char="●"/>
              <a:defRPr sz="1500">
                <a:solidFill>
                  <a:srgbClr val="999999"/>
                </a:solidFill>
                <a:latin typeface="Montserrat"/>
                <a:ea typeface="Montserrat"/>
                <a:cs typeface="Montserrat"/>
                <a:sym typeface="Montserrat"/>
              </a:defRPr>
            </a:lvl4pPr>
            <a:lvl5pPr marL="2286000" lvl="4" indent="-317500" rtl="0">
              <a:lnSpc>
                <a:spcPct val="100000"/>
              </a:lnSpc>
              <a:spcBef>
                <a:spcPts val="0"/>
              </a:spcBef>
              <a:spcAft>
                <a:spcPts val="0"/>
              </a:spcAft>
              <a:buClr>
                <a:srgbClr val="999999"/>
              </a:buClr>
              <a:buSzPts val="1400"/>
              <a:buFont typeface="Montserrat"/>
              <a:buChar char="○"/>
              <a:defRPr>
                <a:solidFill>
                  <a:srgbClr val="999999"/>
                </a:solidFill>
                <a:latin typeface="Montserrat"/>
                <a:ea typeface="Montserrat"/>
                <a:cs typeface="Montserrat"/>
                <a:sym typeface="Montserrat"/>
              </a:defRPr>
            </a:lvl5pPr>
            <a:lvl6pPr marL="2743200" lvl="5" indent="-317500" rtl="0">
              <a:lnSpc>
                <a:spcPct val="100000"/>
              </a:lnSpc>
              <a:spcBef>
                <a:spcPts val="0"/>
              </a:spcBef>
              <a:spcAft>
                <a:spcPts val="0"/>
              </a:spcAft>
              <a:buClr>
                <a:srgbClr val="999999"/>
              </a:buClr>
              <a:buSzPts val="1400"/>
              <a:buFont typeface="Montserrat"/>
              <a:buChar char="■"/>
              <a:defRPr>
                <a:solidFill>
                  <a:srgbClr val="999999"/>
                </a:solidFill>
                <a:latin typeface="Montserrat"/>
                <a:ea typeface="Montserrat"/>
                <a:cs typeface="Montserrat"/>
                <a:sym typeface="Montserrat"/>
              </a:defRPr>
            </a:lvl6pPr>
            <a:lvl7pPr marL="3200400" lvl="6" indent="-311150" rtl="0">
              <a:lnSpc>
                <a:spcPct val="100000"/>
              </a:lnSpc>
              <a:spcBef>
                <a:spcPts val="0"/>
              </a:spcBef>
              <a:spcAft>
                <a:spcPts val="0"/>
              </a:spcAft>
              <a:buClr>
                <a:srgbClr val="999999"/>
              </a:buClr>
              <a:buSzPts val="1300"/>
              <a:buFont typeface="Montserrat"/>
              <a:buChar char="●"/>
              <a:defRPr sz="1300">
                <a:solidFill>
                  <a:srgbClr val="999999"/>
                </a:solidFill>
                <a:latin typeface="Montserrat"/>
                <a:ea typeface="Montserrat"/>
                <a:cs typeface="Montserrat"/>
                <a:sym typeface="Montserrat"/>
              </a:defRPr>
            </a:lvl7pPr>
            <a:lvl8pPr marL="3657600" lvl="7" indent="-311150" rtl="0">
              <a:lnSpc>
                <a:spcPct val="100000"/>
              </a:lnSpc>
              <a:spcBef>
                <a:spcPts val="0"/>
              </a:spcBef>
              <a:spcAft>
                <a:spcPts val="0"/>
              </a:spcAft>
              <a:buClr>
                <a:srgbClr val="999999"/>
              </a:buClr>
              <a:buSzPts val="1300"/>
              <a:buFont typeface="Montserrat"/>
              <a:buChar char="○"/>
              <a:defRPr sz="1300">
                <a:solidFill>
                  <a:srgbClr val="999999"/>
                </a:solidFill>
                <a:latin typeface="Montserrat"/>
                <a:ea typeface="Montserrat"/>
                <a:cs typeface="Montserrat"/>
                <a:sym typeface="Montserrat"/>
              </a:defRPr>
            </a:lvl8pPr>
            <a:lvl9pPr marL="4114800" lvl="8" indent="-304800" rtl="0">
              <a:lnSpc>
                <a:spcPct val="100000"/>
              </a:lnSpc>
              <a:spcBef>
                <a:spcPts val="0"/>
              </a:spcBef>
              <a:spcAft>
                <a:spcPts val="0"/>
              </a:spcAft>
              <a:buClr>
                <a:srgbClr val="999999"/>
              </a:buClr>
              <a:buSzPts val="1200"/>
              <a:buFont typeface="Montserrat"/>
              <a:buChar char="■"/>
              <a:defRPr sz="1200">
                <a:solidFill>
                  <a:srgbClr val="999999"/>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oecd-ilibrary.org/sites/empl_outlook-2017-8-en/index.html?itemId=/content/component/empl_outlook-2017-8-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7"/>
          <p:cNvSpPr txBox="1">
            <a:spLocks noGrp="1"/>
          </p:cNvSpPr>
          <p:nvPr>
            <p:ph type="ctrTitle"/>
          </p:nvPr>
        </p:nvSpPr>
        <p:spPr>
          <a:xfrm>
            <a:off x="1406550" y="1023400"/>
            <a:ext cx="6330900" cy="200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
              <a:t>Strike, lock outs and </a:t>
            </a:r>
            <a:endParaRPr/>
          </a:p>
          <a:p>
            <a:pPr marL="0" lvl="0" indent="0" algn="ctr" rtl="0">
              <a:spcBef>
                <a:spcPts val="0"/>
              </a:spcBef>
              <a:spcAft>
                <a:spcPts val="0"/>
              </a:spcAft>
              <a:buClr>
                <a:srgbClr val="000000"/>
              </a:buClr>
              <a:buSzPts val="1100"/>
              <a:buFont typeface="Arial"/>
              <a:buNone/>
            </a:pPr>
            <a:r>
              <a:rPr lang="es">
                <a:solidFill>
                  <a:srgbClr val="0FB9B1"/>
                </a:solidFill>
              </a:rPr>
              <a:t>organised conflict </a:t>
            </a:r>
            <a:endParaRPr>
              <a:solidFill>
                <a:srgbClr val="0FB9B1"/>
              </a:solidFill>
            </a:endParaRPr>
          </a:p>
        </p:txBody>
      </p:sp>
      <p:pic>
        <p:nvPicPr>
          <p:cNvPr id="480" name="Google Shape;480;p27"/>
          <p:cNvPicPr preferRelativeResize="0"/>
          <p:nvPr/>
        </p:nvPicPr>
        <p:blipFill>
          <a:blip r:embed="rId3">
            <a:alphaModFix/>
          </a:blip>
          <a:stretch>
            <a:fillRect/>
          </a:stretch>
        </p:blipFill>
        <p:spPr>
          <a:xfrm>
            <a:off x="606700" y="1444188"/>
            <a:ext cx="1316075" cy="131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8C9C-CC3F-2C9B-9145-2CEA9CB43FAB}"/>
              </a:ext>
            </a:extLst>
          </p:cNvPr>
          <p:cNvSpPr>
            <a:spLocks noGrp="1"/>
          </p:cNvSpPr>
          <p:nvPr>
            <p:ph type="title"/>
          </p:nvPr>
        </p:nvSpPr>
        <p:spPr/>
        <p:txBody>
          <a:bodyPr/>
          <a:lstStyle/>
          <a:p>
            <a:r>
              <a:rPr lang="en-US" dirty="0"/>
              <a:t>Northern Ireland Public Sector Strike (January 2024):</a:t>
            </a:r>
            <a:br>
              <a:rPr lang="en-US" dirty="0"/>
            </a:br>
            <a:endParaRPr lang="en-IE" dirty="0"/>
          </a:p>
        </p:txBody>
      </p:sp>
      <p:sp>
        <p:nvSpPr>
          <p:cNvPr id="3" name="Text Placeholder 2">
            <a:extLst>
              <a:ext uri="{FF2B5EF4-FFF2-40B4-BE49-F238E27FC236}">
                <a16:creationId xmlns:a16="http://schemas.microsoft.com/office/drawing/2014/main" id="{B99C885C-C001-37C2-9752-3F90CDDDEA61}"/>
              </a:ext>
            </a:extLst>
          </p:cNvPr>
          <p:cNvSpPr>
            <a:spLocks noGrp="1"/>
          </p:cNvSpPr>
          <p:nvPr>
            <p:ph type="body" idx="1"/>
          </p:nvPr>
        </p:nvSpPr>
        <p:spPr/>
        <p:txBody>
          <a:bodyPr/>
          <a:lstStyle/>
          <a:p>
            <a:r>
              <a:rPr lang="en-US" dirty="0">
                <a:solidFill>
                  <a:schemeClr val="tx1"/>
                </a:solidFill>
              </a:rPr>
              <a:t>this massive one-day strike (involving tens of thousands across unions like NIPSA, Unite, etc.)—billed as NI's largest in 50 years—rallied over pay. It united workers and highlighted demands, contributing to broader pay negotiations and settlements in the public sector.</a:t>
            </a:r>
          </a:p>
          <a:p>
            <a:endParaRPr lang="en-IE" dirty="0"/>
          </a:p>
        </p:txBody>
      </p:sp>
    </p:spTree>
    <p:extLst>
      <p:ext uri="{BB962C8B-B14F-4D97-AF65-F5344CB8AC3E}">
        <p14:creationId xmlns:p14="http://schemas.microsoft.com/office/powerpoint/2010/main" val="139049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9"/>
          <p:cNvSpPr txBox="1">
            <a:spLocks noGrp="1"/>
          </p:cNvSpPr>
          <p:nvPr>
            <p:ph type="title"/>
          </p:nvPr>
        </p:nvSpPr>
        <p:spPr>
          <a:xfrm>
            <a:off x="599550" y="1608851"/>
            <a:ext cx="3888000" cy="49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000" dirty="0">
                <a:solidFill>
                  <a:srgbClr val="FF0000"/>
                </a:solidFill>
              </a:rPr>
              <a:t>STRIKE!</a:t>
            </a:r>
            <a:endParaRPr sz="6000" dirty="0">
              <a:solidFill>
                <a:srgbClr val="FF0000"/>
              </a:solidFill>
            </a:endParaRPr>
          </a:p>
        </p:txBody>
      </p:sp>
      <p:sp>
        <p:nvSpPr>
          <p:cNvPr id="493" name="Google Shape;493;p2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11</a:t>
            </a:fld>
            <a:endParaRPr/>
          </a:p>
        </p:txBody>
      </p:sp>
      <p:grpSp>
        <p:nvGrpSpPr>
          <p:cNvPr id="494" name="Google Shape;494;p29"/>
          <p:cNvGrpSpPr/>
          <p:nvPr/>
        </p:nvGrpSpPr>
        <p:grpSpPr>
          <a:xfrm>
            <a:off x="-56526" y="3777044"/>
            <a:ext cx="9256859" cy="1472729"/>
            <a:chOff x="791125" y="1357350"/>
            <a:chExt cx="2750025" cy="464950"/>
          </a:xfrm>
        </p:grpSpPr>
        <p:sp>
          <p:nvSpPr>
            <p:cNvPr id="495" name="Google Shape;495;p29"/>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9"/>
          <p:cNvGrpSpPr/>
          <p:nvPr/>
        </p:nvGrpSpPr>
        <p:grpSpPr>
          <a:xfrm flipH="1">
            <a:off x="6197901" y="-104436"/>
            <a:ext cx="3002427" cy="1254836"/>
            <a:chOff x="4070650" y="2149425"/>
            <a:chExt cx="814350" cy="340350"/>
          </a:xfrm>
        </p:grpSpPr>
        <p:sp>
          <p:nvSpPr>
            <p:cNvPr id="506" name="Google Shape;506;p29"/>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29"/>
          <p:cNvPicPr preferRelativeResize="0"/>
          <p:nvPr/>
        </p:nvPicPr>
        <p:blipFill>
          <a:blip r:embed="rId3">
            <a:alphaModFix/>
          </a:blip>
          <a:stretch>
            <a:fillRect/>
          </a:stretch>
        </p:blipFill>
        <p:spPr>
          <a:xfrm>
            <a:off x="132875" y="128998"/>
            <a:ext cx="1084074" cy="1084051"/>
          </a:xfrm>
          <a:prstGeom prst="rect">
            <a:avLst/>
          </a:prstGeom>
          <a:noFill/>
          <a:ln>
            <a:noFill/>
          </a:ln>
        </p:spPr>
      </p:pic>
      <p:sp>
        <p:nvSpPr>
          <p:cNvPr id="3" name="Subtitle 2">
            <a:extLst>
              <a:ext uri="{FF2B5EF4-FFF2-40B4-BE49-F238E27FC236}">
                <a16:creationId xmlns:a16="http://schemas.microsoft.com/office/drawing/2014/main" id="{231D210B-4B00-5945-991F-826DE24F3B20}"/>
              </a:ext>
            </a:extLst>
          </p:cNvPr>
          <p:cNvSpPr>
            <a:spLocks noGrp="1"/>
          </p:cNvSpPr>
          <p:nvPr>
            <p:ph type="subTitle" idx="1"/>
          </p:nvPr>
        </p:nvSpPr>
        <p:spPr>
          <a:xfrm>
            <a:off x="489600" y="1948354"/>
            <a:ext cx="5879387" cy="907200"/>
          </a:xfrm>
        </p:spPr>
        <p:txBody>
          <a:bodyPr/>
          <a:lstStyle/>
          <a:p>
            <a:r>
              <a:rPr lang="en-US" sz="1000" dirty="0">
                <a:solidFill>
                  <a:schemeClr val="tx1"/>
                </a:solidFill>
              </a:rPr>
              <a:t>Most visible form of industrial action</a:t>
            </a:r>
          </a:p>
          <a:p>
            <a:endParaRPr lang="en-US" sz="1000" dirty="0">
              <a:solidFill>
                <a:schemeClr val="tx1"/>
              </a:solidFill>
            </a:endParaRPr>
          </a:p>
          <a:p>
            <a:r>
              <a:rPr lang="en-US" sz="1000" dirty="0">
                <a:solidFill>
                  <a:schemeClr val="tx1"/>
                </a:solidFill>
              </a:rPr>
              <a:t>Not the only form – What other forms are there?</a:t>
            </a:r>
          </a:p>
          <a:p>
            <a:endParaRPr lang="en-US" sz="1000" dirty="0">
              <a:solidFill>
                <a:schemeClr val="tx1"/>
              </a:solidFill>
            </a:endParaRPr>
          </a:p>
          <a:p>
            <a:endParaRPr lang="en-US" sz="1000" dirty="0">
              <a:solidFill>
                <a:schemeClr val="tx1"/>
              </a:solidFill>
            </a:endParaRPr>
          </a:p>
          <a:p>
            <a:r>
              <a:rPr lang="en-US" sz="1000" dirty="0">
                <a:solidFill>
                  <a:schemeClr val="tx1"/>
                </a:solidFill>
              </a:rPr>
              <a:t>If successful, can strengthen unions’ position</a:t>
            </a:r>
          </a:p>
          <a:p>
            <a:endParaRPr lang="en-US" sz="1000" dirty="0">
              <a:solidFill>
                <a:schemeClr val="tx1"/>
              </a:solidFill>
            </a:endParaRPr>
          </a:p>
          <a:p>
            <a:endParaRPr lang="en-US" sz="1000" dirty="0">
              <a:solidFill>
                <a:schemeClr val="tx1"/>
              </a:solidFill>
            </a:endParaRPr>
          </a:p>
          <a:p>
            <a:r>
              <a:rPr lang="en-US" sz="1000" dirty="0">
                <a:solidFill>
                  <a:schemeClr val="tx1"/>
                </a:solidFill>
              </a:rPr>
              <a:t>Defeats can lead to decreased union membership and union’s </a:t>
            </a:r>
            <a:r>
              <a:rPr lang="en-US" sz="1000" dirty="0" err="1">
                <a:solidFill>
                  <a:schemeClr val="tx1"/>
                </a:solidFill>
              </a:rPr>
              <a:t>marginalisation</a:t>
            </a:r>
            <a:endParaRPr lang="en-US" dirty="0">
              <a:solidFill>
                <a:schemeClr val="tx1"/>
              </a:solidFill>
            </a:endParaRPr>
          </a:p>
          <a:p>
            <a:endParaRPr lang="en-US" dirty="0"/>
          </a:p>
        </p:txBody>
      </p:sp>
    </p:spTree>
    <p:extLst>
      <p:ext uri="{BB962C8B-B14F-4D97-AF65-F5344CB8AC3E}">
        <p14:creationId xmlns:p14="http://schemas.microsoft.com/office/powerpoint/2010/main" val="203116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2"/>
          <p:cNvSpPr txBox="1">
            <a:spLocks noGrp="1"/>
          </p:cNvSpPr>
          <p:nvPr>
            <p:ph type="ctrTitle"/>
          </p:nvPr>
        </p:nvSpPr>
        <p:spPr>
          <a:xfrm>
            <a:off x="1181400" y="2048575"/>
            <a:ext cx="6667500" cy="129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s" sz="4800"/>
              <a:t>LIST WHY PEOPLE GO ON STRIKE</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solidFill>
                  <a:srgbClr val="000000"/>
                </a:solidFill>
              </a:rPr>
              <a:t>13</a:t>
            </a:fld>
            <a:endParaRPr>
              <a:solidFill>
                <a:srgbClr val="000000"/>
              </a:solidFill>
            </a:endParaRPr>
          </a:p>
        </p:txBody>
      </p:sp>
      <p:sp>
        <p:nvSpPr>
          <p:cNvPr id="540" name="Google Shape;540;p33"/>
          <p:cNvSpPr txBox="1">
            <a:spLocks noGrp="1"/>
          </p:cNvSpPr>
          <p:nvPr>
            <p:ph type="title"/>
          </p:nvPr>
        </p:nvSpPr>
        <p:spPr>
          <a:xfrm>
            <a:off x="676538" y="712600"/>
            <a:ext cx="7729500" cy="51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000">
                <a:solidFill>
                  <a:srgbClr val="4AA5EA"/>
                </a:solidFill>
              </a:rPr>
              <a:t>WAGES</a:t>
            </a:r>
            <a:endParaRPr sz="3000" b="0">
              <a:solidFill>
                <a:srgbClr val="45AAF2"/>
              </a:solidFill>
            </a:endParaRPr>
          </a:p>
        </p:txBody>
      </p:sp>
      <p:sp>
        <p:nvSpPr>
          <p:cNvPr id="541" name="Google Shape;541;p33"/>
          <p:cNvSpPr txBox="1">
            <a:spLocks noGrp="1"/>
          </p:cNvSpPr>
          <p:nvPr>
            <p:ph type="subTitle" idx="1"/>
          </p:nvPr>
        </p:nvSpPr>
        <p:spPr>
          <a:xfrm>
            <a:off x="1040713" y="1219900"/>
            <a:ext cx="6868200" cy="30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Between 2003 and 2011, 22.6 % of strikes where due to wages</a:t>
            </a:r>
            <a:endParaRPr/>
          </a:p>
        </p:txBody>
      </p:sp>
      <p:sp>
        <p:nvSpPr>
          <p:cNvPr id="542" name="Google Shape;542;p33"/>
          <p:cNvSpPr txBox="1">
            <a:spLocks noGrp="1"/>
          </p:cNvSpPr>
          <p:nvPr>
            <p:ph type="title" idx="2"/>
          </p:nvPr>
        </p:nvSpPr>
        <p:spPr>
          <a:xfrm>
            <a:off x="676538" y="1739950"/>
            <a:ext cx="7729500" cy="51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a:t>ENGAGEMENT, DISMISSAL OR REDUNDANCY </a:t>
            </a:r>
            <a:endParaRPr sz="2400"/>
          </a:p>
        </p:txBody>
      </p:sp>
      <p:sp>
        <p:nvSpPr>
          <p:cNvPr id="543" name="Google Shape;543;p33"/>
          <p:cNvSpPr txBox="1">
            <a:spLocks noGrp="1"/>
          </p:cNvSpPr>
          <p:nvPr>
            <p:ph type="subTitle" idx="3"/>
          </p:nvPr>
        </p:nvSpPr>
        <p:spPr>
          <a:xfrm>
            <a:off x="1040713" y="2247250"/>
            <a:ext cx="6868200" cy="30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29%...</a:t>
            </a:r>
            <a:endParaRPr/>
          </a:p>
        </p:txBody>
      </p:sp>
      <p:sp>
        <p:nvSpPr>
          <p:cNvPr id="544" name="Google Shape;544;p33"/>
          <p:cNvSpPr txBox="1">
            <a:spLocks noGrp="1"/>
          </p:cNvSpPr>
          <p:nvPr>
            <p:ph type="title" idx="4"/>
          </p:nvPr>
        </p:nvSpPr>
        <p:spPr>
          <a:xfrm>
            <a:off x="343225" y="2767300"/>
            <a:ext cx="8448600" cy="51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400"/>
              <a:t>REORGANISATION, DEMARCATION OR TRANSFERS</a:t>
            </a:r>
            <a:endParaRPr sz="2400"/>
          </a:p>
        </p:txBody>
      </p:sp>
      <p:sp>
        <p:nvSpPr>
          <p:cNvPr id="545" name="Google Shape;545;p33"/>
          <p:cNvSpPr txBox="1">
            <a:spLocks noGrp="1"/>
          </p:cNvSpPr>
          <p:nvPr>
            <p:ph type="subTitle" idx="5"/>
          </p:nvPr>
        </p:nvSpPr>
        <p:spPr>
          <a:xfrm>
            <a:off x="1040713" y="3274600"/>
            <a:ext cx="6868200" cy="30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16.1%...</a:t>
            </a:r>
            <a:endParaRPr/>
          </a:p>
        </p:txBody>
      </p:sp>
      <p:sp>
        <p:nvSpPr>
          <p:cNvPr id="546" name="Google Shape;546;p33"/>
          <p:cNvSpPr txBox="1"/>
          <p:nvPr/>
        </p:nvSpPr>
        <p:spPr>
          <a:xfrm>
            <a:off x="6354150" y="3905325"/>
            <a:ext cx="49377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CCCCCC"/>
                </a:solidFill>
                <a:latin typeface="Montserrat"/>
                <a:ea typeface="Montserrat"/>
                <a:cs typeface="Montserrat"/>
                <a:sym typeface="Montserrat"/>
              </a:rPr>
              <a:t>Wallace &amp; Gunnigle et al. </a:t>
            </a:r>
            <a:endParaRPr>
              <a:solidFill>
                <a:srgbClr val="CCCCCC"/>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4"/>
          <p:cNvSpPr txBox="1"/>
          <p:nvPr/>
        </p:nvSpPr>
        <p:spPr>
          <a:xfrm>
            <a:off x="367575" y="324750"/>
            <a:ext cx="8248800" cy="3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latin typeface="Montserrat"/>
                <a:ea typeface="Montserrat"/>
                <a:cs typeface="Montserrat"/>
                <a:sym typeface="Montserrat"/>
              </a:rPr>
              <a:t>Other reasons:</a:t>
            </a:r>
            <a:endParaRPr sz="2400">
              <a:latin typeface="Montserrat"/>
              <a:ea typeface="Montserrat"/>
              <a:cs typeface="Montserrat"/>
              <a:sym typeface="Montserrat"/>
            </a:endParaRPr>
          </a:p>
          <a:p>
            <a:pPr marL="0" lvl="0" indent="0" algn="l" rtl="0">
              <a:spcBef>
                <a:spcPts val="0"/>
              </a:spcBef>
              <a:spcAft>
                <a:spcPts val="0"/>
              </a:spcAft>
              <a:buNone/>
            </a:pP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a:latin typeface="Montserrat"/>
                <a:ea typeface="Montserrat"/>
                <a:cs typeface="Montserrat"/>
                <a:sym typeface="Montserrat"/>
              </a:rPr>
              <a:t>Union recognition</a:t>
            </a: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a:latin typeface="Montserrat"/>
                <a:ea typeface="Montserrat"/>
                <a:cs typeface="Montserrat"/>
                <a:sym typeface="Montserrat"/>
              </a:rPr>
              <a:t>Pensions</a:t>
            </a: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a:latin typeface="Montserrat"/>
                <a:ea typeface="Montserrat"/>
                <a:cs typeface="Montserrat"/>
                <a:sym typeface="Montserrat"/>
              </a:rPr>
              <a:t>Hours of work</a:t>
            </a: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a:latin typeface="Montserrat"/>
                <a:ea typeface="Montserrat"/>
                <a:cs typeface="Montserrat"/>
                <a:sym typeface="Montserrat"/>
              </a:rPr>
              <a:t>Agreements </a:t>
            </a:r>
            <a:endParaRPr sz="2400">
              <a:latin typeface="Montserrat"/>
              <a:ea typeface="Montserrat"/>
              <a:cs typeface="Montserrat"/>
              <a:sym typeface="Montserrat"/>
            </a:endParaRPr>
          </a:p>
          <a:p>
            <a:pPr marL="0" lvl="0" indent="0" algn="l" rtl="0">
              <a:spcBef>
                <a:spcPts val="0"/>
              </a:spcBef>
              <a:spcAft>
                <a:spcPts val="0"/>
              </a:spcAft>
              <a:buNone/>
            </a:pPr>
            <a:endParaRPr sz="2400">
              <a:latin typeface="Montserrat"/>
              <a:ea typeface="Montserrat"/>
              <a:cs typeface="Montserrat"/>
              <a:sym typeface="Montserrat"/>
            </a:endParaRPr>
          </a:p>
          <a:p>
            <a:pPr marL="0" lvl="0" indent="0" algn="l" rtl="0">
              <a:spcBef>
                <a:spcPts val="0"/>
              </a:spcBef>
              <a:spcAft>
                <a:spcPts val="0"/>
              </a:spcAft>
              <a:buNone/>
            </a:pPr>
            <a:r>
              <a:rPr lang="es" sz="2400">
                <a:latin typeface="Montserrat"/>
                <a:ea typeface="Montserrat"/>
                <a:cs typeface="Montserrat"/>
                <a:sym typeface="Montserrat"/>
              </a:rPr>
              <a:t>Etc…..</a:t>
            </a:r>
            <a:endParaRPr sz="2400">
              <a:latin typeface="Montserrat"/>
              <a:ea typeface="Montserrat"/>
              <a:cs typeface="Montserrat"/>
              <a:sym typeface="Montserrat"/>
            </a:endParaRPr>
          </a:p>
        </p:txBody>
      </p:sp>
      <p:pic>
        <p:nvPicPr>
          <p:cNvPr id="552" name="Google Shape;552;p34"/>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5"/>
          <p:cNvSpPr txBox="1"/>
          <p:nvPr/>
        </p:nvSpPr>
        <p:spPr>
          <a:xfrm>
            <a:off x="367575" y="324750"/>
            <a:ext cx="8248800" cy="3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Montserrat"/>
                <a:ea typeface="Montserrat"/>
                <a:cs typeface="Montserrat"/>
                <a:sym typeface="Montserrat"/>
              </a:rPr>
              <a:t>Societal Reasons</a:t>
            </a:r>
            <a:endParaRPr sz="2400" dirty="0">
              <a:latin typeface="Montserrat"/>
              <a:ea typeface="Montserrat"/>
              <a:cs typeface="Montserrat"/>
              <a:sym typeface="Montserrat"/>
            </a:endParaRPr>
          </a:p>
          <a:p>
            <a:pPr marL="0" lvl="0" indent="0" algn="l" rtl="0">
              <a:spcBef>
                <a:spcPts val="0"/>
              </a:spcBef>
              <a:spcAft>
                <a:spcPts val="0"/>
              </a:spcAft>
              <a:buNone/>
            </a:pPr>
            <a:endParaRPr sz="2400" dirty="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dirty="0">
                <a:latin typeface="Montserrat"/>
                <a:ea typeface="Montserrat"/>
                <a:cs typeface="Montserrat"/>
                <a:sym typeface="Montserrat"/>
              </a:rPr>
              <a:t>Economic conditions (“Cyclical explanations”)</a:t>
            </a:r>
            <a:endParaRPr sz="2400" dirty="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dirty="0">
                <a:latin typeface="Montserrat"/>
                <a:ea typeface="Montserrat"/>
                <a:cs typeface="Montserrat"/>
                <a:sym typeface="Montserrat"/>
              </a:rPr>
              <a:t>Sectoral factors</a:t>
            </a:r>
            <a:endParaRPr sz="2400" dirty="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s" sz="2400" dirty="0">
                <a:latin typeface="Montserrat"/>
                <a:ea typeface="Montserrat"/>
                <a:cs typeface="Montserrat"/>
                <a:sym typeface="Montserrat"/>
              </a:rPr>
              <a:t>Political factors?</a:t>
            </a:r>
            <a:endParaRPr sz="2400" dirty="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endParaRPr sz="2400" dirty="0">
              <a:latin typeface="Montserrat"/>
              <a:ea typeface="Montserrat"/>
              <a:cs typeface="Montserrat"/>
              <a:sym typeface="Montserrat"/>
            </a:endParaRPr>
          </a:p>
          <a:p>
            <a:pPr marL="0" lvl="0" indent="0" algn="l" rtl="0">
              <a:spcBef>
                <a:spcPts val="0"/>
              </a:spcBef>
              <a:spcAft>
                <a:spcPts val="0"/>
              </a:spcAft>
              <a:buNone/>
            </a:pPr>
            <a:endParaRPr lang="es" sz="2400" dirty="0">
              <a:latin typeface="Montserrat"/>
              <a:ea typeface="Montserrat"/>
              <a:cs typeface="Montserrat"/>
              <a:sym typeface="Montserrat"/>
            </a:endParaRPr>
          </a:p>
          <a:p>
            <a:pPr marL="0" lvl="0" indent="0" algn="l" rtl="0">
              <a:spcBef>
                <a:spcPts val="0"/>
              </a:spcBef>
              <a:spcAft>
                <a:spcPts val="0"/>
              </a:spcAft>
              <a:buNone/>
            </a:pPr>
            <a:r>
              <a:rPr lang="es" sz="2400" dirty="0">
                <a:latin typeface="Montserrat"/>
                <a:ea typeface="Montserrat"/>
                <a:cs typeface="Montserrat"/>
                <a:sym typeface="Montserrat"/>
              </a:rPr>
              <a:t>Others?…..</a:t>
            </a:r>
            <a:endParaRPr sz="2400" dirty="0">
              <a:latin typeface="Montserrat"/>
              <a:ea typeface="Montserrat"/>
              <a:cs typeface="Montserrat"/>
              <a:sym typeface="Montserrat"/>
            </a:endParaRPr>
          </a:p>
        </p:txBody>
      </p:sp>
      <p:pic>
        <p:nvPicPr>
          <p:cNvPr id="558" name="Google Shape;558;p35"/>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86C7FF63-D073-0B1F-8F71-B0ED55BD2CB6}"/>
            </a:ext>
          </a:extLst>
        </p:cNvPr>
        <p:cNvGrpSpPr/>
        <p:nvPr/>
      </p:nvGrpSpPr>
      <p:grpSpPr>
        <a:xfrm>
          <a:off x="0" y="0"/>
          <a:ext cx="0" cy="0"/>
          <a:chOff x="0" y="0"/>
          <a:chExt cx="0" cy="0"/>
        </a:xfrm>
      </p:grpSpPr>
      <p:sp>
        <p:nvSpPr>
          <p:cNvPr id="563" name="Google Shape;563;p36">
            <a:extLst>
              <a:ext uri="{FF2B5EF4-FFF2-40B4-BE49-F238E27FC236}">
                <a16:creationId xmlns:a16="http://schemas.microsoft.com/office/drawing/2014/main" id="{E5973CE7-D2E5-737A-9539-4A671DD310F2}"/>
              </a:ext>
            </a:extLst>
          </p:cNvPr>
          <p:cNvSpPr txBox="1"/>
          <p:nvPr/>
        </p:nvSpPr>
        <p:spPr>
          <a:xfrm>
            <a:off x="305230" y="317823"/>
            <a:ext cx="8248800" cy="3429000"/>
          </a:xfrm>
          <a:prstGeom prst="rect">
            <a:avLst/>
          </a:prstGeom>
          <a:noFill/>
          <a:ln>
            <a:noFill/>
          </a:ln>
        </p:spPr>
        <p:txBody>
          <a:bodyPr spcFirstLastPara="1" wrap="square" lIns="91425" tIns="91425" rIns="91425" bIns="91425" anchor="t" anchorCtr="0">
            <a:noAutofit/>
          </a:bodyPr>
          <a:lstStyle/>
          <a:p>
            <a:r>
              <a:rPr lang="en-US" dirty="0"/>
              <a:t>Trends in Irish Strike Activity</a:t>
            </a:r>
          </a:p>
          <a:p>
            <a:pPr marL="0" lvl="0" indent="0" algn="l" rtl="0">
              <a:spcBef>
                <a:spcPts val="0"/>
              </a:spcBef>
              <a:spcAft>
                <a:spcPts val="0"/>
              </a:spcAft>
              <a:buNone/>
            </a:pPr>
            <a:endParaRPr dirty="0">
              <a:latin typeface="Montserrat"/>
              <a:ea typeface="Montserrat"/>
              <a:cs typeface="Montserrat"/>
              <a:sym typeface="Montserrat"/>
            </a:endParaRPr>
          </a:p>
        </p:txBody>
      </p:sp>
      <p:pic>
        <p:nvPicPr>
          <p:cNvPr id="564" name="Google Shape;564;p36">
            <a:extLst>
              <a:ext uri="{FF2B5EF4-FFF2-40B4-BE49-F238E27FC236}">
                <a16:creationId xmlns:a16="http://schemas.microsoft.com/office/drawing/2014/main" id="{89BF8D0E-58A2-C28F-C6C0-3CBF165C0701}"/>
              </a:ext>
            </a:extLst>
          </p:cNvPr>
          <p:cNvPicPr preferRelativeResize="0"/>
          <p:nvPr/>
        </p:nvPicPr>
        <p:blipFill>
          <a:blip r:embed="rId3">
            <a:alphaModFix/>
          </a:blip>
          <a:stretch>
            <a:fillRect/>
          </a:stretch>
        </p:blipFill>
        <p:spPr>
          <a:xfrm>
            <a:off x="7696050" y="142813"/>
            <a:ext cx="1316075" cy="1316075"/>
          </a:xfrm>
          <a:prstGeom prst="rect">
            <a:avLst/>
          </a:prstGeom>
          <a:noFill/>
          <a:ln>
            <a:noFill/>
          </a:ln>
        </p:spPr>
      </p:pic>
      <p:sp>
        <p:nvSpPr>
          <p:cNvPr id="2" name="Rectangle 1">
            <a:extLst>
              <a:ext uri="{FF2B5EF4-FFF2-40B4-BE49-F238E27FC236}">
                <a16:creationId xmlns:a16="http://schemas.microsoft.com/office/drawing/2014/main" id="{A2B97BBC-1144-24D8-D858-78973A6D8305}"/>
              </a:ext>
            </a:extLst>
          </p:cNvPr>
          <p:cNvSpPr>
            <a:spLocks noChangeArrowheads="1"/>
          </p:cNvSpPr>
          <p:nvPr/>
        </p:nvSpPr>
        <p:spPr bwMode="auto">
          <a:xfrm>
            <a:off x="127592" y="1100436"/>
            <a:ext cx="8248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Peak periods: High strike levels in 1960s–1970s (pro-cyclical, rising in economic booms).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Sharp decline since late 1980s/1990s: Lowest levels ever recorded (e.g., all-time low in late 1990s).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Post-2000s: Very low incidence, influenced by social partnership agreements and recessionary caution. </a:t>
            </a:r>
          </a:p>
          <a:p>
            <a:pPr eaLnBrk="0" fontAlgn="base" hangingPunct="0">
              <a:spcBef>
                <a:spcPct val="0"/>
              </a:spcBef>
              <a:spcAft>
                <a:spcPct val="0"/>
              </a:spcAft>
              <a:buClrTx/>
              <a:buFontTx/>
              <a:buChar char="•"/>
            </a:pPr>
            <a:r>
              <a:rPr lang="en-US" sz="1800" dirty="0"/>
              <a:t>International comparison: Ireland moved from relatively high to very low strike-prone nation.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784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6"/>
          <p:cNvSpPr txBox="1"/>
          <p:nvPr/>
        </p:nvSpPr>
        <p:spPr>
          <a:xfrm>
            <a:off x="367575" y="324750"/>
            <a:ext cx="8248800" cy="3429000"/>
          </a:xfrm>
          <a:prstGeom prst="rect">
            <a:avLst/>
          </a:prstGeom>
          <a:noFill/>
          <a:ln>
            <a:noFill/>
          </a:ln>
        </p:spPr>
        <p:txBody>
          <a:bodyPr spcFirstLastPara="1" wrap="square" lIns="91425" tIns="91425" rIns="91425" bIns="91425" anchor="t" anchorCtr="0">
            <a:noAutofit/>
          </a:bodyPr>
          <a:lstStyle/>
          <a:p>
            <a:pPr marL="609600" lvl="0" indent="0" algn="l" rtl="0">
              <a:lnSpc>
                <a:spcPct val="115000"/>
              </a:lnSpc>
              <a:spcBef>
                <a:spcPts val="700"/>
              </a:spcBef>
              <a:spcAft>
                <a:spcPts val="0"/>
              </a:spcAft>
              <a:buNone/>
            </a:pPr>
            <a:r>
              <a:rPr lang="es" sz="1800" dirty="0">
                <a:solidFill>
                  <a:schemeClr val="dk1"/>
                </a:solidFill>
              </a:rPr>
              <a:t>Irish Trade Union law is based on two separate strands of law:</a:t>
            </a:r>
            <a:endParaRPr sz="1800" dirty="0">
              <a:solidFill>
                <a:schemeClr val="dk1"/>
              </a:solidFill>
            </a:endParaRPr>
          </a:p>
          <a:p>
            <a:pPr marL="609600" lvl="0" indent="0" algn="l" rtl="0">
              <a:lnSpc>
                <a:spcPct val="115000"/>
              </a:lnSpc>
              <a:spcBef>
                <a:spcPts val="70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es" sz="1800" dirty="0">
                <a:solidFill>
                  <a:schemeClr val="dk1"/>
                </a:solidFill>
              </a:rPr>
              <a:t>•Firstly what we ‘inherited’ from the British</a:t>
            </a:r>
            <a:endParaRPr sz="1800" dirty="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es" sz="1800" dirty="0">
                <a:solidFill>
                  <a:schemeClr val="dk1"/>
                </a:solidFill>
              </a:rPr>
              <a:t>•Secondly being legislation post 1922</a:t>
            </a:r>
            <a:endParaRPr sz="1800" dirty="0">
              <a:solidFill>
                <a:schemeClr val="dk1"/>
              </a:solidFill>
            </a:endParaRPr>
          </a:p>
          <a:p>
            <a:pPr marL="609600" lvl="0" indent="0" algn="l" rtl="0">
              <a:lnSpc>
                <a:spcPct val="115000"/>
              </a:lnSpc>
              <a:spcBef>
                <a:spcPts val="700"/>
              </a:spcBef>
              <a:spcAft>
                <a:spcPts val="0"/>
              </a:spcAft>
              <a:buClr>
                <a:schemeClr val="dk1"/>
              </a:buClr>
              <a:buSzPts val="1100"/>
              <a:buFont typeface="Arial"/>
              <a:buNone/>
            </a:pPr>
            <a:r>
              <a:rPr lang="es" sz="1800" dirty="0">
                <a:solidFill>
                  <a:schemeClr val="dk1"/>
                </a:solidFill>
              </a:rPr>
              <a:t>In Britain and Ireland in the 19th Century Trade Unions were viewed as rebels and revolutionaries or ‘criminal conspiracies in restraint of trade’</a:t>
            </a:r>
            <a:endParaRPr sz="1800" dirty="0">
              <a:solidFill>
                <a:schemeClr val="dk1"/>
              </a:solidFill>
            </a:endParaRPr>
          </a:p>
          <a:p>
            <a:pPr marL="609600" lvl="0" indent="0" algn="l" rtl="0">
              <a:lnSpc>
                <a:spcPct val="115000"/>
              </a:lnSpc>
              <a:spcBef>
                <a:spcPts val="700"/>
              </a:spcBef>
              <a:spcAft>
                <a:spcPts val="0"/>
              </a:spcAft>
              <a:buClr>
                <a:schemeClr val="dk1"/>
              </a:buClr>
              <a:buSzPts val="1100"/>
              <a:buFont typeface="Arial"/>
              <a:buNone/>
            </a:pPr>
            <a:r>
              <a:rPr lang="es" sz="1800" dirty="0">
                <a:solidFill>
                  <a:schemeClr val="dk1"/>
                </a:solidFill>
              </a:rPr>
              <a:t>A gradual acceptance of the role of unions saw the enactment of legislation to recognise them, namely the Trade Union Act of 1871  </a:t>
            </a:r>
            <a:endParaRPr sz="1800" dirty="0">
              <a:solidFill>
                <a:schemeClr val="dk1"/>
              </a:solidFill>
            </a:endParaRPr>
          </a:p>
          <a:p>
            <a:pPr marL="0" lvl="0" indent="0" algn="l" rtl="0">
              <a:spcBef>
                <a:spcPts val="0"/>
              </a:spcBef>
              <a:spcAft>
                <a:spcPts val="0"/>
              </a:spcAft>
              <a:buNone/>
            </a:pPr>
            <a:endParaRPr dirty="0">
              <a:latin typeface="Montserrat"/>
              <a:ea typeface="Montserrat"/>
              <a:cs typeface="Montserrat"/>
              <a:sym typeface="Montserrat"/>
            </a:endParaRPr>
          </a:p>
        </p:txBody>
      </p:sp>
      <p:pic>
        <p:nvPicPr>
          <p:cNvPr id="564" name="Google Shape;564;p36"/>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7"/>
          <p:cNvSpPr txBox="1"/>
          <p:nvPr/>
        </p:nvSpPr>
        <p:spPr>
          <a:xfrm>
            <a:off x="434250" y="343800"/>
            <a:ext cx="7052700" cy="3429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700"/>
              </a:spcBef>
              <a:spcAft>
                <a:spcPts val="0"/>
              </a:spcAft>
              <a:buClr>
                <a:schemeClr val="dk1"/>
              </a:buClr>
              <a:buSzPts val="1800"/>
              <a:buChar char="●"/>
            </a:pPr>
            <a:r>
              <a:rPr lang="es" sz="1800">
                <a:solidFill>
                  <a:schemeClr val="dk1"/>
                </a:solidFill>
              </a:rPr>
              <a:t>Unfortunately while this legalised Unions the courts still went on to find that many of the actions of unions were still illegal –</a:t>
            </a:r>
            <a:endParaRPr sz="1800">
              <a:solidFill>
                <a:schemeClr val="dk1"/>
              </a:solidFill>
            </a:endParaRPr>
          </a:p>
          <a:p>
            <a:pPr marL="457200" lvl="0" indent="0" algn="l" rtl="0">
              <a:lnSpc>
                <a:spcPct val="115000"/>
              </a:lnSpc>
              <a:spcBef>
                <a:spcPts val="700"/>
              </a:spcBef>
              <a:spcAft>
                <a:spcPts val="0"/>
              </a:spcAft>
              <a:buNone/>
            </a:pPr>
            <a:endParaRPr sz="1800">
              <a:solidFill>
                <a:schemeClr val="dk1"/>
              </a:solidFill>
            </a:endParaRPr>
          </a:p>
          <a:p>
            <a:pPr marL="457200" lvl="0" indent="-342900" algn="l" rtl="0">
              <a:lnSpc>
                <a:spcPct val="115000"/>
              </a:lnSpc>
              <a:spcBef>
                <a:spcPts val="700"/>
              </a:spcBef>
              <a:spcAft>
                <a:spcPts val="0"/>
              </a:spcAft>
              <a:buClr>
                <a:schemeClr val="dk1"/>
              </a:buClr>
              <a:buSzPts val="1800"/>
              <a:buChar char="●"/>
            </a:pPr>
            <a:r>
              <a:rPr lang="es" sz="1800">
                <a:solidFill>
                  <a:schemeClr val="dk1"/>
                </a:solidFill>
              </a:rPr>
              <a:t>For instance if two people combined to withdraw labour this was still a common law offence of ‘criminal conspiracy’.  Picketing was also held to be illegal.</a:t>
            </a:r>
            <a:endParaRPr sz="1800">
              <a:solidFill>
                <a:schemeClr val="dk1"/>
              </a:solidFill>
            </a:endParaRPr>
          </a:p>
          <a:p>
            <a:pPr marL="457200" lvl="0" indent="0" algn="l" rtl="0">
              <a:lnSpc>
                <a:spcPct val="115000"/>
              </a:lnSpc>
              <a:spcBef>
                <a:spcPts val="700"/>
              </a:spcBef>
              <a:spcAft>
                <a:spcPts val="0"/>
              </a:spcAft>
              <a:buNone/>
            </a:pPr>
            <a:endParaRPr sz="1800">
              <a:solidFill>
                <a:schemeClr val="dk1"/>
              </a:solidFill>
            </a:endParaRPr>
          </a:p>
          <a:p>
            <a:pPr marL="457200" lvl="0" indent="-342900" algn="l" rtl="0">
              <a:lnSpc>
                <a:spcPct val="115000"/>
              </a:lnSpc>
              <a:spcBef>
                <a:spcPts val="700"/>
              </a:spcBef>
              <a:spcAft>
                <a:spcPts val="0"/>
              </a:spcAft>
              <a:buClr>
                <a:schemeClr val="dk1"/>
              </a:buClr>
              <a:buSzPts val="1800"/>
              <a:buChar char="●"/>
            </a:pPr>
            <a:r>
              <a:rPr lang="es" sz="1800">
                <a:solidFill>
                  <a:schemeClr val="dk1"/>
                </a:solidFill>
              </a:rPr>
              <a:t>Of course this frustrated trade unions in their efforts to organise and improve workers conditions</a:t>
            </a:r>
            <a:endParaRPr sz="1800">
              <a:solidFill>
                <a:schemeClr val="dk1"/>
              </a:solidFill>
            </a:endParaRPr>
          </a:p>
          <a:p>
            <a:pPr marL="0" lvl="0" indent="0" algn="l" rtl="0">
              <a:spcBef>
                <a:spcPts val="0"/>
              </a:spcBef>
              <a:spcAft>
                <a:spcPts val="0"/>
              </a:spcAft>
              <a:buNone/>
            </a:pPr>
            <a:endParaRPr sz="1800">
              <a:solidFill>
                <a:schemeClr val="dk1"/>
              </a:solidFill>
            </a:endParaRPr>
          </a:p>
        </p:txBody>
      </p:sp>
      <p:pic>
        <p:nvPicPr>
          <p:cNvPr id="570" name="Google Shape;570;p37"/>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8"/>
          <p:cNvSpPr txBox="1"/>
          <p:nvPr/>
        </p:nvSpPr>
        <p:spPr>
          <a:xfrm>
            <a:off x="434250" y="343800"/>
            <a:ext cx="7052700" cy="3429000"/>
          </a:xfrm>
          <a:prstGeom prst="rect">
            <a:avLst/>
          </a:prstGeom>
          <a:noFill/>
          <a:ln>
            <a:noFill/>
          </a:ln>
        </p:spPr>
        <p:txBody>
          <a:bodyPr spcFirstLastPara="1" wrap="square" lIns="91425" tIns="91425" rIns="91425" bIns="91425" anchor="t" anchorCtr="0">
            <a:noAutofit/>
          </a:bodyPr>
          <a:lstStyle/>
          <a:p>
            <a:pPr marL="457200" lvl="0" indent="-355600" algn="l" rtl="0">
              <a:lnSpc>
                <a:spcPct val="80000"/>
              </a:lnSpc>
              <a:spcBef>
                <a:spcPts val="800"/>
              </a:spcBef>
              <a:spcAft>
                <a:spcPts val="0"/>
              </a:spcAft>
              <a:buClr>
                <a:schemeClr val="dk1"/>
              </a:buClr>
              <a:buSzPts val="2000"/>
              <a:buChar char="●"/>
            </a:pPr>
            <a:r>
              <a:rPr lang="es" sz="1800" dirty="0">
                <a:solidFill>
                  <a:schemeClr val="dk1"/>
                </a:solidFill>
              </a:rPr>
              <a:t>More legislation was passed, but quickly employers found ways of taking cases against the unions or the officials concerned. </a:t>
            </a:r>
          </a:p>
          <a:p>
            <a:pPr marL="101600" lvl="0" algn="l" rtl="0">
              <a:lnSpc>
                <a:spcPct val="80000"/>
              </a:lnSpc>
              <a:spcBef>
                <a:spcPts val="800"/>
              </a:spcBef>
              <a:spcAft>
                <a:spcPts val="0"/>
              </a:spcAft>
              <a:buClr>
                <a:schemeClr val="dk1"/>
              </a:buClr>
              <a:buSzPts val="2000"/>
            </a:pPr>
            <a:endParaRPr sz="1800" dirty="0">
              <a:solidFill>
                <a:schemeClr val="dk1"/>
              </a:solidFill>
            </a:endParaRPr>
          </a:p>
          <a:p>
            <a:pPr marL="457200" lvl="0" indent="-355600" algn="l" rtl="0">
              <a:lnSpc>
                <a:spcPct val="80000"/>
              </a:lnSpc>
              <a:spcBef>
                <a:spcPts val="0"/>
              </a:spcBef>
              <a:spcAft>
                <a:spcPts val="0"/>
              </a:spcAft>
              <a:buClr>
                <a:schemeClr val="dk1"/>
              </a:buClr>
              <a:buSzPts val="2000"/>
              <a:buChar char="●"/>
            </a:pPr>
            <a:r>
              <a:rPr lang="es" sz="1800" dirty="0">
                <a:solidFill>
                  <a:schemeClr val="dk1"/>
                </a:solidFill>
              </a:rPr>
              <a:t>Finally </a:t>
            </a:r>
            <a:r>
              <a:rPr lang="es" sz="1800" b="1" dirty="0">
                <a:solidFill>
                  <a:schemeClr val="dk1"/>
                </a:solidFill>
              </a:rPr>
              <a:t>The Trade Disputes Act 1906 </a:t>
            </a:r>
            <a:r>
              <a:rPr lang="es" sz="1800" dirty="0">
                <a:solidFill>
                  <a:schemeClr val="dk1"/>
                </a:solidFill>
              </a:rPr>
              <a:t>was passed, which meant that trade unions were : -</a:t>
            </a:r>
          </a:p>
          <a:p>
            <a:pPr marL="101600" lvl="0" algn="l" rtl="0">
              <a:lnSpc>
                <a:spcPct val="80000"/>
              </a:lnSpc>
              <a:spcBef>
                <a:spcPts val="0"/>
              </a:spcBef>
              <a:spcAft>
                <a:spcPts val="0"/>
              </a:spcAft>
              <a:buClr>
                <a:schemeClr val="dk1"/>
              </a:buClr>
              <a:buSzPts val="2000"/>
            </a:pPr>
            <a:endParaRPr sz="1800" dirty="0">
              <a:solidFill>
                <a:schemeClr val="dk1"/>
              </a:solidFill>
            </a:endParaRPr>
          </a:p>
          <a:p>
            <a:pPr marL="457200" lvl="0" indent="-355600" algn="l" rtl="0">
              <a:lnSpc>
                <a:spcPct val="80000"/>
              </a:lnSpc>
              <a:spcBef>
                <a:spcPts val="0"/>
              </a:spcBef>
              <a:spcAft>
                <a:spcPts val="0"/>
              </a:spcAft>
              <a:buClr>
                <a:schemeClr val="dk1"/>
              </a:buClr>
              <a:buSzPts val="2000"/>
              <a:buChar char="●"/>
            </a:pPr>
            <a:r>
              <a:rPr lang="es" sz="1800" b="1" dirty="0">
                <a:solidFill>
                  <a:schemeClr val="dk1"/>
                </a:solidFill>
              </a:rPr>
              <a:t>Granted immunity from the tort of criminal conspiracy</a:t>
            </a:r>
          </a:p>
          <a:p>
            <a:pPr marL="101600" lvl="0" algn="l" rtl="0">
              <a:lnSpc>
                <a:spcPct val="80000"/>
              </a:lnSpc>
              <a:spcBef>
                <a:spcPts val="0"/>
              </a:spcBef>
              <a:spcAft>
                <a:spcPts val="0"/>
              </a:spcAft>
              <a:buClr>
                <a:schemeClr val="dk1"/>
              </a:buClr>
              <a:buSzPts val="2000"/>
            </a:pPr>
            <a:endParaRPr sz="1800" b="1" dirty="0">
              <a:solidFill>
                <a:schemeClr val="dk1"/>
              </a:solidFill>
            </a:endParaRPr>
          </a:p>
          <a:p>
            <a:pPr marL="457200" lvl="0" indent="-355600" algn="l" rtl="0">
              <a:lnSpc>
                <a:spcPct val="80000"/>
              </a:lnSpc>
              <a:spcBef>
                <a:spcPts val="0"/>
              </a:spcBef>
              <a:spcAft>
                <a:spcPts val="0"/>
              </a:spcAft>
              <a:buClr>
                <a:schemeClr val="dk1"/>
              </a:buClr>
              <a:buSzPts val="2000"/>
              <a:buChar char="●"/>
            </a:pPr>
            <a:r>
              <a:rPr lang="es" sz="1800" b="1" dirty="0">
                <a:solidFill>
                  <a:schemeClr val="dk1"/>
                </a:solidFill>
              </a:rPr>
              <a:t>Legally entitled to picket peacefully</a:t>
            </a:r>
          </a:p>
          <a:p>
            <a:pPr marL="101600" lvl="0" algn="l" rtl="0">
              <a:lnSpc>
                <a:spcPct val="80000"/>
              </a:lnSpc>
              <a:spcBef>
                <a:spcPts val="0"/>
              </a:spcBef>
              <a:spcAft>
                <a:spcPts val="0"/>
              </a:spcAft>
              <a:buClr>
                <a:schemeClr val="dk1"/>
              </a:buClr>
              <a:buSzPts val="2000"/>
            </a:pPr>
            <a:endParaRPr sz="1800" b="1" dirty="0">
              <a:solidFill>
                <a:schemeClr val="dk1"/>
              </a:solidFill>
            </a:endParaRPr>
          </a:p>
          <a:p>
            <a:pPr marL="457200" lvl="0" indent="-355600" algn="l" rtl="0">
              <a:lnSpc>
                <a:spcPct val="80000"/>
              </a:lnSpc>
              <a:spcBef>
                <a:spcPts val="0"/>
              </a:spcBef>
              <a:spcAft>
                <a:spcPts val="0"/>
              </a:spcAft>
              <a:buClr>
                <a:schemeClr val="dk1"/>
              </a:buClr>
              <a:buSzPts val="2000"/>
              <a:buChar char="●"/>
            </a:pPr>
            <a:r>
              <a:rPr lang="es" sz="1800" b="1" dirty="0">
                <a:solidFill>
                  <a:schemeClr val="dk1"/>
                </a:solidFill>
              </a:rPr>
              <a:t>Immune from actions that would otherwise have been illegal under common law</a:t>
            </a:r>
            <a:endParaRPr sz="1800" b="1" dirty="0">
              <a:solidFill>
                <a:schemeClr val="dk1"/>
              </a:solidFill>
            </a:endParaRPr>
          </a:p>
          <a:p>
            <a:pPr marL="457200" lvl="0" indent="0" algn="l" rtl="0">
              <a:lnSpc>
                <a:spcPct val="115000"/>
              </a:lnSpc>
              <a:spcBef>
                <a:spcPts val="700"/>
              </a:spcBef>
              <a:spcAft>
                <a:spcPts val="0"/>
              </a:spcAft>
              <a:buNone/>
            </a:pPr>
            <a:endParaRPr sz="1800" dirty="0">
              <a:solidFill>
                <a:schemeClr val="dk1"/>
              </a:solidFill>
            </a:endParaRPr>
          </a:p>
          <a:p>
            <a:pPr marL="0" lvl="0" indent="0" algn="l" rtl="0">
              <a:spcBef>
                <a:spcPts val="0"/>
              </a:spcBef>
              <a:spcAft>
                <a:spcPts val="0"/>
              </a:spcAft>
              <a:buNone/>
            </a:pPr>
            <a:endParaRPr sz="1800" dirty="0">
              <a:solidFill>
                <a:schemeClr val="dk1"/>
              </a:solidFill>
            </a:endParaRPr>
          </a:p>
        </p:txBody>
      </p:sp>
      <p:pic>
        <p:nvPicPr>
          <p:cNvPr id="576" name="Google Shape;576;p38"/>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8"/>
          <p:cNvSpPr txBox="1">
            <a:spLocks noGrp="1"/>
          </p:cNvSpPr>
          <p:nvPr>
            <p:ph type="subTitle" idx="1"/>
          </p:nvPr>
        </p:nvSpPr>
        <p:spPr>
          <a:xfrm>
            <a:off x="1557175" y="1368900"/>
            <a:ext cx="6029700" cy="21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700">
                <a:solidFill>
                  <a:srgbClr val="0FB9B1"/>
                </a:solidFill>
              </a:rPr>
              <a:t>Review of last week:</a:t>
            </a:r>
            <a:endParaRPr sz="2700">
              <a:solidFill>
                <a:srgbClr val="0FB9B1"/>
              </a:solidFill>
            </a:endParaRPr>
          </a:p>
          <a:p>
            <a:pPr marL="0" lvl="0" indent="0" algn="ctr" rtl="0">
              <a:spcBef>
                <a:spcPts val="0"/>
              </a:spcBef>
              <a:spcAft>
                <a:spcPts val="0"/>
              </a:spcAft>
              <a:buNone/>
            </a:pPr>
            <a:endParaRPr sz="2700"/>
          </a:p>
          <a:p>
            <a:pPr marL="0" lvl="0" indent="0" algn="ctr" rtl="0">
              <a:spcBef>
                <a:spcPts val="0"/>
              </a:spcBef>
              <a:spcAft>
                <a:spcPts val="0"/>
              </a:spcAft>
              <a:buNone/>
            </a:pPr>
            <a:r>
              <a:rPr lang="es" sz="2700"/>
              <a:t>How would you strengthen the right to collectively bargain </a:t>
            </a:r>
            <a:endParaRPr sz="2700"/>
          </a:p>
          <a:p>
            <a:pPr marL="0" lvl="0" indent="0" algn="ctr" rtl="0">
              <a:spcBef>
                <a:spcPts val="0"/>
              </a:spcBef>
              <a:spcAft>
                <a:spcPts val="0"/>
              </a:spcAft>
              <a:buNone/>
            </a:pPr>
            <a:r>
              <a:rPr lang="es" sz="2700"/>
              <a:t>in Ireland?</a:t>
            </a:r>
            <a:endParaRPr sz="2700"/>
          </a:p>
        </p:txBody>
      </p:sp>
      <p:sp>
        <p:nvSpPr>
          <p:cNvPr id="486" name="Google Shape;486;p2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latin typeface="Arvo"/>
                <a:ea typeface="Arvo"/>
                <a:cs typeface="Arvo"/>
                <a:sym typeface="Arvo"/>
              </a:rPr>
              <a:t>2</a:t>
            </a:fld>
            <a:endParaRPr sz="1200">
              <a:latin typeface="Arvo"/>
              <a:ea typeface="Arvo"/>
              <a:cs typeface="Arvo"/>
              <a:sym typeface="Arvo"/>
            </a:endParaRPr>
          </a:p>
        </p:txBody>
      </p:sp>
      <p:pic>
        <p:nvPicPr>
          <p:cNvPr id="487" name="Google Shape;487;p28"/>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9"/>
          <p:cNvSpPr txBox="1"/>
          <p:nvPr/>
        </p:nvSpPr>
        <p:spPr>
          <a:xfrm>
            <a:off x="375933" y="201560"/>
            <a:ext cx="8010600" cy="3505200"/>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600"/>
              </a:spcBef>
              <a:spcAft>
                <a:spcPts val="0"/>
              </a:spcAft>
              <a:buClr>
                <a:schemeClr val="dk1"/>
              </a:buClr>
              <a:buSzPts val="1100"/>
              <a:buFont typeface="Arial"/>
              <a:buNone/>
            </a:pPr>
            <a:r>
              <a:rPr lang="es" sz="2400" dirty="0">
                <a:solidFill>
                  <a:schemeClr val="dk1"/>
                </a:solidFill>
              </a:rPr>
              <a:t>Post 1922 the most significant piece of Irish legislation regarding strikes is the</a:t>
            </a:r>
            <a:r>
              <a:rPr lang="es" sz="2400" b="1" dirty="0">
                <a:solidFill>
                  <a:schemeClr val="dk1"/>
                </a:solidFill>
              </a:rPr>
              <a:t> Industrial Relations Act 1990.</a:t>
            </a:r>
            <a:endParaRPr sz="2400" b="1" dirty="0">
              <a:solidFill>
                <a:schemeClr val="dk1"/>
              </a:solidFill>
            </a:endParaRPr>
          </a:p>
          <a:p>
            <a:pPr marL="0" lvl="0" indent="0" algn="l" rtl="0">
              <a:spcBef>
                <a:spcPts val="0"/>
              </a:spcBef>
              <a:spcAft>
                <a:spcPts val="0"/>
              </a:spcAft>
              <a:buNone/>
            </a:pPr>
            <a:endParaRPr dirty="0">
              <a:latin typeface="Montserrat"/>
              <a:ea typeface="Montserrat"/>
              <a:cs typeface="Montserrat"/>
              <a:sym typeface="Montserrat"/>
            </a:endParaRPr>
          </a:p>
        </p:txBody>
      </p:sp>
      <p:sp>
        <p:nvSpPr>
          <p:cNvPr id="582" name="Google Shape;582;p39"/>
          <p:cNvSpPr txBox="1"/>
          <p:nvPr/>
        </p:nvSpPr>
        <p:spPr>
          <a:xfrm>
            <a:off x="1133387" y="1482990"/>
            <a:ext cx="6677100" cy="12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dirty="0">
                <a:solidFill>
                  <a:srgbClr val="0FB9B1"/>
                </a:solidFill>
                <a:latin typeface="Montserrat"/>
                <a:ea typeface="Montserrat"/>
                <a:cs typeface="Montserrat"/>
                <a:sym typeface="Montserrat"/>
              </a:rPr>
              <a:t>In groups, chart requirements for taking legal strike action </a:t>
            </a:r>
            <a:endParaRPr sz="2400" dirty="0">
              <a:solidFill>
                <a:srgbClr val="0FB9B1"/>
              </a:solidFill>
              <a:latin typeface="Montserrat"/>
              <a:ea typeface="Montserrat"/>
              <a:cs typeface="Montserrat"/>
              <a:sym typeface="Montserrat"/>
            </a:endParaRPr>
          </a:p>
        </p:txBody>
      </p:sp>
      <p:pic>
        <p:nvPicPr>
          <p:cNvPr id="583" name="Google Shape;583;p39"/>
          <p:cNvPicPr preferRelativeResize="0"/>
          <p:nvPr/>
        </p:nvPicPr>
        <p:blipFill>
          <a:blip r:embed="rId3">
            <a:alphaModFix/>
          </a:blip>
          <a:stretch>
            <a:fillRect/>
          </a:stretch>
        </p:blipFill>
        <p:spPr>
          <a:xfrm>
            <a:off x="3913962" y="2678368"/>
            <a:ext cx="1316075" cy="1316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0"/>
          <p:cNvSpPr txBox="1"/>
          <p:nvPr/>
        </p:nvSpPr>
        <p:spPr>
          <a:xfrm>
            <a:off x="132625" y="143775"/>
            <a:ext cx="8934300" cy="360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00"/>
              </a:spcBef>
              <a:spcAft>
                <a:spcPts val="0"/>
              </a:spcAft>
              <a:buClr>
                <a:schemeClr val="dk1"/>
              </a:buClr>
              <a:buSzPts val="1100"/>
              <a:buFont typeface="Arial"/>
              <a:buNone/>
            </a:pPr>
            <a:r>
              <a:rPr lang="es" sz="2000" dirty="0">
                <a:solidFill>
                  <a:schemeClr val="dk1"/>
                </a:solidFill>
              </a:rPr>
              <a:t>The provisions 1990 Act relevant to Industrial Action in this Act are:</a:t>
            </a:r>
            <a:endParaRPr sz="2000" dirty="0">
              <a:solidFill>
                <a:schemeClr val="dk1"/>
              </a:solidFill>
            </a:endParaRPr>
          </a:p>
          <a:p>
            <a:pPr marL="342900" lvl="0" indent="0" algn="l" rtl="0">
              <a:lnSpc>
                <a:spcPct val="90000"/>
              </a:lnSpc>
              <a:spcBef>
                <a:spcPts val="700"/>
              </a:spcBef>
              <a:spcAft>
                <a:spcPts val="0"/>
              </a:spcAft>
              <a:buClr>
                <a:schemeClr val="dk1"/>
              </a:buClr>
              <a:buSzPts val="1100"/>
              <a:buFont typeface="Arial"/>
              <a:buNone/>
            </a:pPr>
            <a:r>
              <a:rPr lang="es" sz="2000" b="1" dirty="0">
                <a:solidFill>
                  <a:schemeClr val="dk1"/>
                </a:solidFill>
              </a:rPr>
              <a:t>One person disputes </a:t>
            </a:r>
            <a:r>
              <a:rPr lang="es" sz="2000" dirty="0">
                <a:solidFill>
                  <a:schemeClr val="dk1"/>
                </a:solidFill>
              </a:rPr>
              <a:t>are no longer immune</a:t>
            </a:r>
            <a:endParaRPr sz="2000" dirty="0">
              <a:solidFill>
                <a:schemeClr val="dk1"/>
              </a:solidFill>
            </a:endParaRPr>
          </a:p>
          <a:p>
            <a:pPr marL="0" lvl="0" indent="0" algn="l" rtl="0">
              <a:lnSpc>
                <a:spcPct val="90000"/>
              </a:lnSpc>
              <a:spcBef>
                <a:spcPts val="700"/>
              </a:spcBef>
              <a:spcAft>
                <a:spcPts val="0"/>
              </a:spcAft>
              <a:buClr>
                <a:schemeClr val="dk1"/>
              </a:buClr>
              <a:buSzPts val="1100"/>
              <a:buFont typeface="Arial"/>
              <a:buNone/>
            </a:pPr>
            <a:r>
              <a:rPr lang="es" sz="2000" dirty="0">
                <a:solidFill>
                  <a:schemeClr val="dk1"/>
                </a:solidFill>
              </a:rPr>
              <a:t>•</a:t>
            </a:r>
            <a:r>
              <a:rPr lang="es" sz="2000" b="1" dirty="0">
                <a:solidFill>
                  <a:schemeClr val="dk1"/>
                </a:solidFill>
              </a:rPr>
              <a:t>Secondary Action</a:t>
            </a:r>
            <a:r>
              <a:rPr lang="es" sz="2000" dirty="0">
                <a:solidFill>
                  <a:schemeClr val="dk1"/>
                </a:solidFill>
              </a:rPr>
              <a:t> i.e. picketing any other than the employer directly concerned</a:t>
            </a:r>
            <a:endParaRPr sz="2000" dirty="0">
              <a:solidFill>
                <a:schemeClr val="dk1"/>
              </a:solidFill>
            </a:endParaRPr>
          </a:p>
          <a:p>
            <a:pPr marL="0" lvl="0" indent="0" algn="l" rtl="0">
              <a:lnSpc>
                <a:spcPct val="90000"/>
              </a:lnSpc>
              <a:spcBef>
                <a:spcPts val="700"/>
              </a:spcBef>
              <a:spcAft>
                <a:spcPts val="0"/>
              </a:spcAft>
              <a:buNone/>
            </a:pPr>
            <a:r>
              <a:rPr lang="es" sz="2000" dirty="0">
                <a:solidFill>
                  <a:schemeClr val="dk1"/>
                </a:solidFill>
              </a:rPr>
              <a:t>•Workers may only </a:t>
            </a:r>
            <a:r>
              <a:rPr lang="es" sz="2000" b="1" dirty="0">
                <a:solidFill>
                  <a:schemeClr val="dk1"/>
                </a:solidFill>
              </a:rPr>
              <a:t>picket at the employers place of work </a:t>
            </a:r>
            <a:endParaRPr sz="2000" b="1" dirty="0">
              <a:solidFill>
                <a:schemeClr val="dk1"/>
              </a:solidFill>
            </a:endParaRPr>
          </a:p>
          <a:p>
            <a:pPr marL="0" lvl="0" indent="0" algn="l" rtl="0">
              <a:lnSpc>
                <a:spcPct val="90000"/>
              </a:lnSpc>
              <a:spcBef>
                <a:spcPts val="700"/>
              </a:spcBef>
              <a:spcAft>
                <a:spcPts val="0"/>
              </a:spcAft>
              <a:buClr>
                <a:schemeClr val="dk1"/>
              </a:buClr>
              <a:buSzPts val="1100"/>
              <a:buFont typeface="Arial"/>
              <a:buNone/>
            </a:pPr>
            <a:r>
              <a:rPr lang="es" sz="2000" dirty="0">
                <a:solidFill>
                  <a:schemeClr val="dk1"/>
                </a:solidFill>
              </a:rPr>
              <a:t>(or if this is not practicable, at its approaches)</a:t>
            </a:r>
            <a:endParaRPr sz="2000" dirty="0">
              <a:solidFill>
                <a:schemeClr val="dk1"/>
              </a:solidFill>
            </a:endParaRPr>
          </a:p>
          <a:p>
            <a:pPr marL="0" lvl="0" indent="0" algn="l" rtl="0">
              <a:lnSpc>
                <a:spcPct val="90000"/>
              </a:lnSpc>
              <a:spcBef>
                <a:spcPts val="700"/>
              </a:spcBef>
              <a:spcAft>
                <a:spcPts val="0"/>
              </a:spcAft>
              <a:buClr>
                <a:schemeClr val="dk1"/>
              </a:buClr>
              <a:buSzPts val="1100"/>
              <a:buFont typeface="Arial"/>
              <a:buNone/>
            </a:pPr>
            <a:r>
              <a:rPr lang="es" sz="2000" dirty="0">
                <a:solidFill>
                  <a:schemeClr val="dk1"/>
                </a:solidFill>
              </a:rPr>
              <a:t>•</a:t>
            </a:r>
            <a:r>
              <a:rPr lang="es" sz="2000" b="1" dirty="0">
                <a:solidFill>
                  <a:schemeClr val="dk1"/>
                </a:solidFill>
              </a:rPr>
              <a:t>Worker v worker</a:t>
            </a:r>
            <a:r>
              <a:rPr lang="es" sz="2000" dirty="0">
                <a:solidFill>
                  <a:schemeClr val="dk1"/>
                </a:solidFill>
              </a:rPr>
              <a:t> disputes are no longer valid trade disputes</a:t>
            </a:r>
            <a:endParaRPr sz="2000" dirty="0">
              <a:solidFill>
                <a:schemeClr val="dk1"/>
              </a:solidFill>
            </a:endParaRPr>
          </a:p>
          <a:p>
            <a:pPr marL="0" lvl="0" indent="0" algn="l" rtl="0">
              <a:lnSpc>
                <a:spcPct val="90000"/>
              </a:lnSpc>
              <a:spcBef>
                <a:spcPts val="700"/>
              </a:spcBef>
              <a:spcAft>
                <a:spcPts val="0"/>
              </a:spcAft>
              <a:buClr>
                <a:schemeClr val="dk1"/>
              </a:buClr>
              <a:buSzPts val="1100"/>
              <a:buFont typeface="Arial"/>
              <a:buNone/>
            </a:pPr>
            <a:r>
              <a:rPr lang="es" sz="2000" dirty="0">
                <a:solidFill>
                  <a:schemeClr val="dk1"/>
                </a:solidFill>
              </a:rPr>
              <a:t>•Providing </a:t>
            </a:r>
            <a:r>
              <a:rPr lang="es" sz="2000" b="1" dirty="0">
                <a:solidFill>
                  <a:schemeClr val="dk1"/>
                </a:solidFill>
              </a:rPr>
              <a:t>rules for balloting</a:t>
            </a:r>
            <a:r>
              <a:rPr lang="es" sz="2000" dirty="0">
                <a:solidFill>
                  <a:schemeClr val="dk1"/>
                </a:solidFill>
              </a:rPr>
              <a:t> are complied with and notice given, </a:t>
            </a:r>
            <a:r>
              <a:rPr lang="es" sz="2000" b="1" dirty="0">
                <a:solidFill>
                  <a:schemeClr val="dk1"/>
                </a:solidFill>
              </a:rPr>
              <a:t>injunctions</a:t>
            </a:r>
            <a:r>
              <a:rPr lang="es" sz="2000" dirty="0">
                <a:solidFill>
                  <a:schemeClr val="dk1"/>
                </a:solidFill>
              </a:rPr>
              <a:t> were to be restricted</a:t>
            </a:r>
            <a:endParaRPr sz="2000" dirty="0">
              <a:solidFill>
                <a:schemeClr val="dk1"/>
              </a:solidFill>
            </a:endParaRPr>
          </a:p>
          <a:p>
            <a:pPr marL="0" lvl="0" indent="0" algn="l" rtl="0">
              <a:spcBef>
                <a:spcPts val="0"/>
              </a:spcBef>
              <a:spcAft>
                <a:spcPts val="0"/>
              </a:spcAft>
              <a:buNone/>
            </a:pPr>
            <a:endParaRPr sz="1800" dirty="0">
              <a:latin typeface="Montserrat"/>
              <a:ea typeface="Montserrat"/>
              <a:cs typeface="Montserrat"/>
              <a:sym typeface="Montserrat"/>
            </a:endParaRPr>
          </a:p>
        </p:txBody>
      </p:sp>
      <p:pic>
        <p:nvPicPr>
          <p:cNvPr id="589" name="Google Shape;589;p40"/>
          <p:cNvPicPr preferRelativeResize="0"/>
          <p:nvPr/>
        </p:nvPicPr>
        <p:blipFill>
          <a:blip r:embed="rId3">
            <a:alphaModFix/>
          </a:blip>
          <a:stretch>
            <a:fillRect/>
          </a:stretch>
        </p:blipFill>
        <p:spPr>
          <a:xfrm>
            <a:off x="8113750" y="4076022"/>
            <a:ext cx="953176" cy="953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1"/>
          <p:cNvSpPr txBox="1"/>
          <p:nvPr/>
        </p:nvSpPr>
        <p:spPr>
          <a:xfrm>
            <a:off x="132625" y="143775"/>
            <a:ext cx="8934300" cy="3600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700"/>
              </a:spcBef>
              <a:spcAft>
                <a:spcPts val="0"/>
              </a:spcAft>
              <a:buClr>
                <a:schemeClr val="dk1"/>
              </a:buClr>
              <a:buSzPts val="1100"/>
              <a:buFont typeface="Arial"/>
              <a:buNone/>
            </a:pPr>
            <a:r>
              <a:rPr lang="es" sz="2800">
                <a:solidFill>
                  <a:schemeClr val="dk1"/>
                </a:solidFill>
              </a:rPr>
              <a:t>•</a:t>
            </a:r>
            <a:r>
              <a:rPr lang="es" sz="1800">
                <a:solidFill>
                  <a:schemeClr val="dk1"/>
                </a:solidFill>
              </a:rPr>
              <a:t>Unions must state provisions for holding ballots in their </a:t>
            </a:r>
            <a:r>
              <a:rPr lang="es" sz="1800" b="1">
                <a:solidFill>
                  <a:schemeClr val="dk1"/>
                </a:solidFill>
              </a:rPr>
              <a:t>Rule Book</a:t>
            </a:r>
            <a:endParaRPr sz="1800" b="1">
              <a:solidFill>
                <a:schemeClr val="dk1"/>
              </a:solidFill>
            </a:endParaRPr>
          </a:p>
          <a:p>
            <a:pPr marL="0" lvl="0" indent="0" algn="l" rtl="0">
              <a:lnSpc>
                <a:spcPct val="80000"/>
              </a:lnSpc>
              <a:spcBef>
                <a:spcPts val="700"/>
              </a:spcBef>
              <a:spcAft>
                <a:spcPts val="0"/>
              </a:spcAft>
              <a:buClr>
                <a:schemeClr val="dk1"/>
              </a:buClr>
              <a:buSzPts val="1100"/>
              <a:buFont typeface="Arial"/>
              <a:buNone/>
            </a:pPr>
            <a:endParaRPr sz="180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s" sz="1800">
                <a:solidFill>
                  <a:schemeClr val="dk1"/>
                </a:solidFill>
              </a:rPr>
              <a:t>•Must be a </a:t>
            </a:r>
            <a:r>
              <a:rPr lang="es" sz="1800" b="1">
                <a:solidFill>
                  <a:schemeClr val="dk1"/>
                </a:solidFill>
              </a:rPr>
              <a:t>Secret Ballot</a:t>
            </a:r>
            <a:endParaRPr sz="1800" b="1">
              <a:solidFill>
                <a:schemeClr val="dk1"/>
              </a:solidFill>
            </a:endParaRPr>
          </a:p>
          <a:p>
            <a:pPr marL="0" lvl="0" indent="0" algn="l" rtl="0">
              <a:lnSpc>
                <a:spcPct val="80000"/>
              </a:lnSpc>
              <a:spcBef>
                <a:spcPts val="700"/>
              </a:spcBef>
              <a:spcAft>
                <a:spcPts val="0"/>
              </a:spcAft>
              <a:buClr>
                <a:schemeClr val="dk1"/>
              </a:buClr>
              <a:buSzPts val="1100"/>
              <a:buFont typeface="Arial"/>
              <a:buNone/>
            </a:pPr>
            <a:endParaRPr sz="180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s" sz="1800">
                <a:solidFill>
                  <a:schemeClr val="dk1"/>
                </a:solidFill>
              </a:rPr>
              <a:t>•</a:t>
            </a:r>
            <a:r>
              <a:rPr lang="es" sz="1800" b="1">
                <a:solidFill>
                  <a:schemeClr val="dk1"/>
                </a:solidFill>
              </a:rPr>
              <a:t>All members</a:t>
            </a:r>
            <a:r>
              <a:rPr lang="es" sz="1800">
                <a:solidFill>
                  <a:schemeClr val="dk1"/>
                </a:solidFill>
              </a:rPr>
              <a:t> who is reasonable to believe will be called on to </a:t>
            </a:r>
            <a:r>
              <a:rPr lang="es" sz="1800" b="1">
                <a:solidFill>
                  <a:schemeClr val="dk1"/>
                </a:solidFill>
              </a:rPr>
              <a:t>engage in the strike/industrial</a:t>
            </a:r>
            <a:r>
              <a:rPr lang="es" sz="1800">
                <a:solidFill>
                  <a:schemeClr val="dk1"/>
                </a:solidFill>
              </a:rPr>
              <a:t> </a:t>
            </a:r>
            <a:r>
              <a:rPr lang="es" sz="1800" b="1">
                <a:solidFill>
                  <a:schemeClr val="dk1"/>
                </a:solidFill>
              </a:rPr>
              <a:t>action must be balloted</a:t>
            </a:r>
            <a:endParaRPr sz="1800" b="1">
              <a:solidFill>
                <a:schemeClr val="dk1"/>
              </a:solidFill>
            </a:endParaRPr>
          </a:p>
          <a:p>
            <a:pPr marL="0" lvl="0" indent="0" algn="l" rtl="0">
              <a:lnSpc>
                <a:spcPct val="80000"/>
              </a:lnSpc>
              <a:spcBef>
                <a:spcPts val="700"/>
              </a:spcBef>
              <a:spcAft>
                <a:spcPts val="0"/>
              </a:spcAft>
              <a:buClr>
                <a:schemeClr val="dk1"/>
              </a:buClr>
              <a:buSzPts val="1100"/>
              <a:buFont typeface="Arial"/>
              <a:buNone/>
            </a:pPr>
            <a:endParaRPr sz="1800">
              <a:solidFill>
                <a:schemeClr val="dk1"/>
              </a:solidFill>
            </a:endParaRPr>
          </a:p>
          <a:p>
            <a:pPr marL="0" lvl="0" indent="0" algn="l" rtl="0">
              <a:lnSpc>
                <a:spcPct val="80000"/>
              </a:lnSpc>
              <a:spcBef>
                <a:spcPts val="700"/>
              </a:spcBef>
              <a:spcAft>
                <a:spcPts val="0"/>
              </a:spcAft>
              <a:buClr>
                <a:schemeClr val="dk1"/>
              </a:buClr>
              <a:buSzPts val="1100"/>
              <a:buFont typeface="Arial"/>
              <a:buNone/>
            </a:pPr>
            <a:r>
              <a:rPr lang="es" sz="1800">
                <a:solidFill>
                  <a:schemeClr val="dk1"/>
                </a:solidFill>
              </a:rPr>
              <a:t>•The union must take </a:t>
            </a:r>
            <a:r>
              <a:rPr lang="es" sz="1800" b="1">
                <a:solidFill>
                  <a:schemeClr val="dk1"/>
                </a:solidFill>
              </a:rPr>
              <a:t>‘reasonable’ steps</a:t>
            </a:r>
            <a:r>
              <a:rPr lang="es" sz="1800">
                <a:solidFill>
                  <a:schemeClr val="dk1"/>
                </a:solidFill>
              </a:rPr>
              <a:t> to ensure that every member entitled to vote votes </a:t>
            </a:r>
            <a:r>
              <a:rPr lang="es" sz="1800" b="1">
                <a:solidFill>
                  <a:schemeClr val="dk1"/>
                </a:solidFill>
              </a:rPr>
              <a:t>without interference or constraint</a:t>
            </a:r>
            <a:r>
              <a:rPr lang="es" sz="1800">
                <a:solidFill>
                  <a:schemeClr val="dk1"/>
                </a:solidFill>
              </a:rPr>
              <a:t> and that members have a </a:t>
            </a:r>
            <a:r>
              <a:rPr lang="es" sz="1800" b="1">
                <a:solidFill>
                  <a:schemeClr val="dk1"/>
                </a:solidFill>
              </a:rPr>
              <a:t>fair opportunity of voting</a:t>
            </a:r>
            <a:endParaRPr sz="1800" b="1">
              <a:solidFill>
                <a:schemeClr val="dk1"/>
              </a:solidFill>
            </a:endParaRPr>
          </a:p>
          <a:p>
            <a:pPr marL="0" lvl="0" indent="0" algn="l" rtl="0">
              <a:spcBef>
                <a:spcPts val="0"/>
              </a:spcBef>
              <a:spcAft>
                <a:spcPts val="0"/>
              </a:spcAft>
              <a:buNone/>
            </a:pPr>
            <a:endParaRPr sz="1800">
              <a:solidFill>
                <a:schemeClr val="dk1"/>
              </a:solidFill>
            </a:endParaRPr>
          </a:p>
        </p:txBody>
      </p:sp>
      <p:pic>
        <p:nvPicPr>
          <p:cNvPr id="595" name="Google Shape;595;p41"/>
          <p:cNvPicPr preferRelativeResize="0"/>
          <p:nvPr/>
        </p:nvPicPr>
        <p:blipFill>
          <a:blip r:embed="rId3">
            <a:alphaModFix/>
          </a:blip>
          <a:stretch>
            <a:fillRect/>
          </a:stretch>
        </p:blipFill>
        <p:spPr>
          <a:xfrm>
            <a:off x="8106100" y="142821"/>
            <a:ext cx="906024" cy="9060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2"/>
          <p:cNvSpPr txBox="1"/>
          <p:nvPr/>
        </p:nvSpPr>
        <p:spPr>
          <a:xfrm>
            <a:off x="209700" y="0"/>
            <a:ext cx="8934300" cy="3600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700"/>
              </a:spcBef>
              <a:spcAft>
                <a:spcPts val="0"/>
              </a:spcAft>
              <a:buNone/>
            </a:pPr>
            <a:r>
              <a:rPr lang="es" sz="2800" dirty="0">
                <a:solidFill>
                  <a:schemeClr val="dk1"/>
                </a:solidFill>
              </a:rPr>
              <a:t>•</a:t>
            </a:r>
            <a:r>
              <a:rPr lang="es" sz="1800" dirty="0">
                <a:solidFill>
                  <a:schemeClr val="dk1"/>
                </a:solidFill>
              </a:rPr>
              <a:t>Union’s NEC has </a:t>
            </a:r>
            <a:r>
              <a:rPr lang="es" sz="1800" b="1" dirty="0">
                <a:solidFill>
                  <a:schemeClr val="dk1"/>
                </a:solidFill>
              </a:rPr>
              <a:t>authority in sanctioning or supporting a strike or other industrial action </a:t>
            </a:r>
            <a:r>
              <a:rPr lang="es" sz="1800" dirty="0">
                <a:solidFill>
                  <a:schemeClr val="dk1"/>
                </a:solidFill>
              </a:rPr>
              <a:t>notwithstanding that the majority of those voting (including an aggregate ballot) support strike action</a:t>
            </a:r>
            <a:endParaRPr sz="1800" dirty="0">
              <a:solidFill>
                <a:schemeClr val="dk1"/>
              </a:solidFill>
            </a:endParaRPr>
          </a:p>
          <a:p>
            <a:pPr marL="0" lvl="0" indent="0" algn="l" rtl="0">
              <a:lnSpc>
                <a:spcPct val="80000"/>
              </a:lnSpc>
              <a:spcBef>
                <a:spcPts val="700"/>
              </a:spcBef>
              <a:spcAft>
                <a:spcPts val="0"/>
              </a:spcAft>
              <a:buNone/>
            </a:pPr>
            <a:endParaRPr sz="1800" dirty="0">
              <a:solidFill>
                <a:schemeClr val="dk1"/>
              </a:solidFill>
            </a:endParaRPr>
          </a:p>
          <a:p>
            <a:pPr marL="0" lvl="0" indent="0" algn="l" rtl="0">
              <a:lnSpc>
                <a:spcPct val="80000"/>
              </a:lnSpc>
              <a:spcBef>
                <a:spcPts val="700"/>
              </a:spcBef>
              <a:spcAft>
                <a:spcPts val="0"/>
              </a:spcAft>
              <a:buNone/>
            </a:pPr>
            <a:r>
              <a:rPr lang="es" sz="1800" dirty="0">
                <a:solidFill>
                  <a:schemeClr val="dk1"/>
                </a:solidFill>
              </a:rPr>
              <a:t>•In the case of </a:t>
            </a:r>
            <a:r>
              <a:rPr lang="es" sz="1800" b="1" dirty="0">
                <a:solidFill>
                  <a:schemeClr val="dk1"/>
                </a:solidFill>
              </a:rPr>
              <a:t>aggregate votes </a:t>
            </a:r>
            <a:r>
              <a:rPr lang="es" sz="1800" dirty="0">
                <a:solidFill>
                  <a:schemeClr val="dk1"/>
                </a:solidFill>
              </a:rPr>
              <a:t>with other unions action must also be </a:t>
            </a:r>
            <a:r>
              <a:rPr lang="es" sz="1800" b="1" dirty="0">
                <a:solidFill>
                  <a:schemeClr val="dk1"/>
                </a:solidFill>
              </a:rPr>
              <a:t>sanctioned by ICTU</a:t>
            </a:r>
            <a:endParaRPr sz="1800" b="1" dirty="0">
              <a:solidFill>
                <a:schemeClr val="dk1"/>
              </a:solidFill>
            </a:endParaRPr>
          </a:p>
          <a:p>
            <a:pPr marL="0" lvl="0" indent="0" algn="l" rtl="0">
              <a:lnSpc>
                <a:spcPct val="80000"/>
              </a:lnSpc>
              <a:spcBef>
                <a:spcPts val="700"/>
              </a:spcBef>
              <a:spcAft>
                <a:spcPts val="0"/>
              </a:spcAft>
              <a:buNone/>
            </a:pPr>
            <a:endParaRPr sz="1800" b="1" dirty="0">
              <a:solidFill>
                <a:schemeClr val="dk1"/>
              </a:solidFill>
            </a:endParaRPr>
          </a:p>
          <a:p>
            <a:pPr marL="0" lvl="0" indent="0" algn="l" rtl="0">
              <a:lnSpc>
                <a:spcPct val="80000"/>
              </a:lnSpc>
              <a:spcBef>
                <a:spcPts val="700"/>
              </a:spcBef>
              <a:spcAft>
                <a:spcPts val="0"/>
              </a:spcAft>
              <a:buNone/>
            </a:pPr>
            <a:r>
              <a:rPr lang="es" sz="1800" dirty="0">
                <a:solidFill>
                  <a:schemeClr val="dk1"/>
                </a:solidFill>
              </a:rPr>
              <a:t>•Unions must make </a:t>
            </a:r>
            <a:r>
              <a:rPr lang="es" sz="1800" b="1" dirty="0">
                <a:solidFill>
                  <a:schemeClr val="dk1"/>
                </a:solidFill>
              </a:rPr>
              <a:t>known to members</a:t>
            </a:r>
            <a:r>
              <a:rPr lang="es" sz="1800" dirty="0">
                <a:solidFill>
                  <a:schemeClr val="dk1"/>
                </a:solidFill>
              </a:rPr>
              <a:t> as soon as possible after a ballot.  </a:t>
            </a:r>
            <a:endParaRPr sz="1800" dirty="0">
              <a:solidFill>
                <a:schemeClr val="dk1"/>
              </a:solidFill>
            </a:endParaRPr>
          </a:p>
          <a:p>
            <a:pPr marL="0" lvl="0" indent="0" algn="l" rtl="0">
              <a:lnSpc>
                <a:spcPct val="80000"/>
              </a:lnSpc>
              <a:spcBef>
                <a:spcPts val="700"/>
              </a:spcBef>
              <a:spcAft>
                <a:spcPts val="0"/>
              </a:spcAft>
              <a:buNone/>
            </a:pPr>
            <a:endParaRPr sz="1800" dirty="0">
              <a:solidFill>
                <a:schemeClr val="dk1"/>
              </a:solidFill>
            </a:endParaRPr>
          </a:p>
          <a:p>
            <a:pPr marL="0" lvl="0" indent="0" algn="l" rtl="0">
              <a:lnSpc>
                <a:spcPct val="80000"/>
              </a:lnSpc>
              <a:spcBef>
                <a:spcPts val="700"/>
              </a:spcBef>
              <a:spcAft>
                <a:spcPts val="0"/>
              </a:spcAft>
              <a:buNone/>
            </a:pPr>
            <a:r>
              <a:rPr lang="es" sz="1800" dirty="0">
                <a:solidFill>
                  <a:schemeClr val="dk1"/>
                </a:solidFill>
              </a:rPr>
              <a:t>The </a:t>
            </a:r>
            <a:r>
              <a:rPr lang="es" sz="1800" b="1" dirty="0">
                <a:solidFill>
                  <a:schemeClr val="dk1"/>
                </a:solidFill>
              </a:rPr>
              <a:t>total electorate, total votes cast, total valid poll, number in favour and against, spoiled votes.</a:t>
            </a:r>
            <a:endParaRPr sz="1800" b="1" dirty="0">
              <a:solidFill>
                <a:schemeClr val="dk1"/>
              </a:solidFill>
            </a:endParaRPr>
          </a:p>
          <a:p>
            <a:pPr marL="0" lvl="0" indent="0" algn="l" rtl="0">
              <a:lnSpc>
                <a:spcPct val="80000"/>
              </a:lnSpc>
              <a:spcBef>
                <a:spcPts val="700"/>
              </a:spcBef>
              <a:spcAft>
                <a:spcPts val="0"/>
              </a:spcAft>
              <a:buNone/>
            </a:pPr>
            <a:endParaRPr sz="1800" dirty="0">
              <a:solidFill>
                <a:schemeClr val="dk1"/>
              </a:solidFill>
            </a:endParaRPr>
          </a:p>
          <a:p>
            <a:pPr marL="0" lvl="0" indent="0" algn="l" rtl="0">
              <a:spcBef>
                <a:spcPts val="0"/>
              </a:spcBef>
              <a:spcAft>
                <a:spcPts val="0"/>
              </a:spcAft>
              <a:buNone/>
            </a:pPr>
            <a:endParaRPr sz="1800"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a:extLst>
            <a:ext uri="{FF2B5EF4-FFF2-40B4-BE49-F238E27FC236}">
              <a16:creationId xmlns:a16="http://schemas.microsoft.com/office/drawing/2014/main" id="{DC07BB08-CCA5-E735-5DDB-0A032FFDD037}"/>
            </a:ext>
          </a:extLst>
        </p:cNvPr>
        <p:cNvGrpSpPr/>
        <p:nvPr/>
      </p:nvGrpSpPr>
      <p:grpSpPr>
        <a:xfrm>
          <a:off x="0" y="0"/>
          <a:ext cx="0" cy="0"/>
          <a:chOff x="0" y="0"/>
          <a:chExt cx="0" cy="0"/>
        </a:xfrm>
      </p:grpSpPr>
      <p:sp>
        <p:nvSpPr>
          <p:cNvPr id="600" name="Google Shape;600;p42">
            <a:extLst>
              <a:ext uri="{FF2B5EF4-FFF2-40B4-BE49-F238E27FC236}">
                <a16:creationId xmlns:a16="http://schemas.microsoft.com/office/drawing/2014/main" id="{B1306B00-750A-158F-56D5-F73C38A18047}"/>
              </a:ext>
            </a:extLst>
          </p:cNvPr>
          <p:cNvSpPr txBox="1"/>
          <p:nvPr/>
        </p:nvSpPr>
        <p:spPr>
          <a:xfrm>
            <a:off x="161209" y="879764"/>
            <a:ext cx="8414755" cy="3600600"/>
          </a:xfrm>
          <a:prstGeom prst="rect">
            <a:avLst/>
          </a:prstGeom>
          <a:noFill/>
          <a:ln>
            <a:noFill/>
          </a:ln>
        </p:spPr>
        <p:txBody>
          <a:bodyPr spcFirstLastPara="1" wrap="square" lIns="91425" tIns="91425" rIns="91425" bIns="91425" anchor="t" anchorCtr="0">
            <a:noAutofit/>
          </a:bodyPr>
          <a:lstStyle/>
          <a:p>
            <a:pPr>
              <a:lnSpc>
                <a:spcPct val="80000"/>
              </a:lnSpc>
              <a:spcBef>
                <a:spcPts val="700"/>
              </a:spcBef>
            </a:pPr>
            <a:r>
              <a:rPr lang="es" sz="2800" dirty="0">
                <a:solidFill>
                  <a:schemeClr val="dk1"/>
                </a:solidFill>
              </a:rPr>
              <a:t>•</a:t>
            </a:r>
            <a:r>
              <a:rPr lang="es" sz="1800" dirty="0">
                <a:solidFill>
                  <a:schemeClr val="dk1"/>
                </a:solidFill>
              </a:rPr>
              <a:t>T</a:t>
            </a:r>
            <a:r>
              <a:rPr lang="en-US" sz="1800" dirty="0"/>
              <a:t>he Code of Practice on Dispute Procedures (issued by the WRC/</a:t>
            </a:r>
            <a:r>
              <a:rPr lang="en-US" sz="1800" dirty="0" err="1"/>
              <a:t>Labour</a:t>
            </a:r>
            <a:r>
              <a:rPr lang="en-US" sz="1800" dirty="0"/>
              <a:t> Relations Commission) strongly recommends that parties exhaust internal negotiations and refer unresolved disputes to the WRC for conciliation before industrial action. It states that strikes should only occur "after all dispute procedures have been fully </a:t>
            </a:r>
            <a:r>
              <a:rPr lang="en-US" sz="1800" dirty="0" err="1"/>
              <a:t>utilised</a:t>
            </a:r>
            <a:r>
              <a:rPr lang="en-US" sz="1800" dirty="0"/>
              <a:t>."</a:t>
            </a:r>
          </a:p>
          <a:p>
            <a:pPr marL="0" lvl="0" indent="0" algn="l" rtl="0">
              <a:lnSpc>
                <a:spcPct val="80000"/>
              </a:lnSpc>
              <a:spcBef>
                <a:spcPts val="700"/>
              </a:spcBef>
              <a:spcAft>
                <a:spcPts val="0"/>
              </a:spcAft>
              <a:buNone/>
            </a:pPr>
            <a:endParaRPr sz="1800" dirty="0">
              <a:solidFill>
                <a:schemeClr val="dk1"/>
              </a:solidFill>
            </a:endParaRPr>
          </a:p>
          <a:p>
            <a:pPr marL="0" lvl="0" indent="0" algn="l" rtl="0">
              <a:spcBef>
                <a:spcPts val="0"/>
              </a:spcBef>
              <a:spcAft>
                <a:spcPts val="0"/>
              </a:spcAft>
              <a:buNone/>
            </a:pPr>
            <a:endParaRPr sz="1800" dirty="0">
              <a:solidFill>
                <a:schemeClr val="dk1"/>
              </a:solidFill>
            </a:endParaRPr>
          </a:p>
        </p:txBody>
      </p:sp>
    </p:spTree>
    <p:extLst>
      <p:ext uri="{BB962C8B-B14F-4D97-AF65-F5344CB8AC3E}">
        <p14:creationId xmlns:p14="http://schemas.microsoft.com/office/powerpoint/2010/main" val="415557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3"/>
          <p:cNvSpPr txBox="1">
            <a:spLocks noGrp="1"/>
          </p:cNvSpPr>
          <p:nvPr>
            <p:ph type="title"/>
          </p:nvPr>
        </p:nvSpPr>
        <p:spPr>
          <a:xfrm>
            <a:off x="4307475" y="714450"/>
            <a:ext cx="3055500" cy="24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dirty="0"/>
              <a:t>Clear that nature of the political system and collective bargaining arrangements have an effect on the nature and impact of strikes…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4"/>
          <p:cNvSpPr txBox="1">
            <a:spLocks noGrp="1"/>
          </p:cNvSpPr>
          <p:nvPr>
            <p:ph type="title"/>
          </p:nvPr>
        </p:nvSpPr>
        <p:spPr>
          <a:xfrm>
            <a:off x="1048350" y="788475"/>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dirty="0"/>
              <a:t>There has been a dramatic decrease in days lost to strike action since the early 1980s</a:t>
            </a:r>
            <a:endParaRPr sz="2000" dirty="0"/>
          </a:p>
        </p:txBody>
      </p:sp>
      <p:sp>
        <p:nvSpPr>
          <p:cNvPr id="611" name="Google Shape;611;p4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26</a:t>
            </a:fld>
            <a:endParaRPr/>
          </a:p>
        </p:txBody>
      </p:sp>
      <p:sp>
        <p:nvSpPr>
          <p:cNvPr id="612" name="Google Shape;612;p44"/>
          <p:cNvSpPr txBox="1"/>
          <p:nvPr/>
        </p:nvSpPr>
        <p:spPr>
          <a:xfrm>
            <a:off x="1276350" y="2257425"/>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Montserrat"/>
                <a:ea typeface="Montserrat"/>
                <a:cs typeface="Montserrat"/>
                <a:sym typeface="Montserrat"/>
              </a:rPr>
              <a:t>Good?</a:t>
            </a:r>
            <a:endParaRPr>
              <a:latin typeface="Montserrat"/>
              <a:ea typeface="Montserrat"/>
              <a:cs typeface="Montserrat"/>
              <a:sym typeface="Montserrat"/>
            </a:endParaRPr>
          </a:p>
        </p:txBody>
      </p:sp>
      <p:sp>
        <p:nvSpPr>
          <p:cNvPr id="613" name="Google Shape;613;p44"/>
          <p:cNvSpPr txBox="1"/>
          <p:nvPr/>
        </p:nvSpPr>
        <p:spPr>
          <a:xfrm>
            <a:off x="6594150" y="3711000"/>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Montserrat"/>
                <a:ea typeface="Montserrat"/>
                <a:cs typeface="Montserrat"/>
                <a:sym typeface="Montserrat"/>
              </a:rPr>
              <a:t>Bad?</a:t>
            </a:r>
            <a:endParaRPr>
              <a:latin typeface="Montserrat"/>
              <a:ea typeface="Montserrat"/>
              <a:cs typeface="Montserrat"/>
              <a:sym typeface="Montserrat"/>
            </a:endParaRPr>
          </a:p>
        </p:txBody>
      </p:sp>
      <p:sp>
        <p:nvSpPr>
          <p:cNvPr id="614" name="Google Shape;614;p44"/>
          <p:cNvSpPr txBox="1"/>
          <p:nvPr/>
        </p:nvSpPr>
        <p:spPr>
          <a:xfrm>
            <a:off x="4038600" y="2897625"/>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Montserrat"/>
                <a:ea typeface="Montserrat"/>
                <a:cs typeface="Montserrat"/>
                <a:sym typeface="Montserrat"/>
              </a:rPr>
              <a:t>Neither?</a:t>
            </a:r>
            <a:endParaRPr>
              <a:latin typeface="Montserrat"/>
              <a:ea typeface="Montserrat"/>
              <a:cs typeface="Montserrat"/>
              <a:sym typeface="Montserrat"/>
            </a:endParaRPr>
          </a:p>
        </p:txBody>
      </p:sp>
      <p:sp>
        <p:nvSpPr>
          <p:cNvPr id="615" name="Google Shape;615;p44"/>
          <p:cNvSpPr txBox="1"/>
          <p:nvPr/>
        </p:nvSpPr>
        <p:spPr>
          <a:xfrm>
            <a:off x="4038600" y="4524375"/>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Montserrat"/>
                <a:ea typeface="Montserrat"/>
                <a:cs typeface="Montserrat"/>
                <a:sym typeface="Montserrat"/>
              </a:rPr>
              <a:t>Why?</a:t>
            </a:r>
            <a:endParaRPr>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5"/>
          <p:cNvSpPr txBox="1">
            <a:spLocks noGrp="1"/>
          </p:cNvSpPr>
          <p:nvPr>
            <p:ph type="title"/>
          </p:nvPr>
        </p:nvSpPr>
        <p:spPr>
          <a:xfrm>
            <a:off x="4316988" y="702963"/>
            <a:ext cx="3055500" cy="1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Further Reading </a:t>
            </a:r>
            <a:endParaRPr/>
          </a:p>
        </p:txBody>
      </p:sp>
      <p:sp>
        <p:nvSpPr>
          <p:cNvPr id="621" name="Google Shape;621;p45"/>
          <p:cNvSpPr txBox="1">
            <a:spLocks noGrp="1"/>
          </p:cNvSpPr>
          <p:nvPr>
            <p:ph type="subTitle" idx="1"/>
          </p:nvPr>
        </p:nvSpPr>
        <p:spPr>
          <a:xfrm>
            <a:off x="2975300" y="1358975"/>
            <a:ext cx="4676700" cy="7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OECD: Collective bargaining in a changing world of work - </a:t>
            </a:r>
            <a:r>
              <a:rPr lang="es" u="sng">
                <a:solidFill>
                  <a:schemeClr val="hlink"/>
                </a:solidFill>
                <a:hlinkClick r:id="rId3"/>
              </a:rPr>
              <a:t>https://www.oecd-ilibrary.org/sites/empl_outlook-2017-8-en/index.html?itemId=/content/component/empl_outlook-2017-8-en</a:t>
            </a:r>
            <a:endParaRPr/>
          </a:p>
          <a:p>
            <a:pPr marL="0" lvl="0" indent="0" algn="l" rtl="0">
              <a:spcBef>
                <a:spcPts val="0"/>
              </a:spcBef>
              <a:spcAft>
                <a:spcPts val="0"/>
              </a:spcAft>
              <a:buNone/>
            </a:pPr>
            <a:endParaRPr/>
          </a:p>
          <a:p>
            <a:pPr marL="0" lvl="0" indent="0" algn="l" rtl="0">
              <a:spcBef>
                <a:spcPts val="0"/>
              </a:spcBef>
              <a:spcAft>
                <a:spcPts val="0"/>
              </a:spcAft>
              <a:buNone/>
            </a:pPr>
            <a:r>
              <a:rPr lang="es"/>
              <a:t>Chapter 10 of Industrial Relations in Ireland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6"/>
          <p:cNvSpPr txBox="1">
            <a:spLocks noGrp="1"/>
          </p:cNvSpPr>
          <p:nvPr>
            <p:ph type="subTitle" idx="1"/>
          </p:nvPr>
        </p:nvSpPr>
        <p:spPr>
          <a:xfrm>
            <a:off x="1132950" y="3145825"/>
            <a:ext cx="6882000" cy="62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627" name="Google Shape;627;p46"/>
          <p:cNvSpPr txBox="1">
            <a:spLocks noGrp="1"/>
          </p:cNvSpPr>
          <p:nvPr>
            <p:ph type="title"/>
          </p:nvPr>
        </p:nvSpPr>
        <p:spPr>
          <a:xfrm>
            <a:off x="588700" y="1797175"/>
            <a:ext cx="8104800" cy="119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7800"/>
              <a:t>THANKS</a:t>
            </a:r>
            <a:endParaRPr sz="7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9"/>
          <p:cNvSpPr txBox="1">
            <a:spLocks noGrp="1"/>
          </p:cNvSpPr>
          <p:nvPr>
            <p:ph type="title"/>
          </p:nvPr>
        </p:nvSpPr>
        <p:spPr>
          <a:xfrm>
            <a:off x="599550" y="1608851"/>
            <a:ext cx="3888000" cy="49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000" dirty="0">
                <a:solidFill>
                  <a:srgbClr val="FF0000"/>
                </a:solidFill>
              </a:rPr>
              <a:t>STRIKE!</a:t>
            </a:r>
            <a:endParaRPr sz="6000" dirty="0">
              <a:solidFill>
                <a:srgbClr val="FF0000"/>
              </a:solidFill>
            </a:endParaRPr>
          </a:p>
        </p:txBody>
      </p:sp>
      <p:sp>
        <p:nvSpPr>
          <p:cNvPr id="493" name="Google Shape;493;p2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3</a:t>
            </a:fld>
            <a:endParaRPr/>
          </a:p>
        </p:txBody>
      </p:sp>
      <p:grpSp>
        <p:nvGrpSpPr>
          <p:cNvPr id="494" name="Google Shape;494;p29"/>
          <p:cNvGrpSpPr/>
          <p:nvPr/>
        </p:nvGrpSpPr>
        <p:grpSpPr>
          <a:xfrm>
            <a:off x="-56526" y="3777044"/>
            <a:ext cx="9256859" cy="1472729"/>
            <a:chOff x="791125" y="1357350"/>
            <a:chExt cx="2750025" cy="464950"/>
          </a:xfrm>
        </p:grpSpPr>
        <p:sp>
          <p:nvSpPr>
            <p:cNvPr id="495" name="Google Shape;495;p29"/>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9"/>
          <p:cNvGrpSpPr/>
          <p:nvPr/>
        </p:nvGrpSpPr>
        <p:grpSpPr>
          <a:xfrm flipH="1">
            <a:off x="6197901" y="-104436"/>
            <a:ext cx="3002427" cy="1254836"/>
            <a:chOff x="4070650" y="2149425"/>
            <a:chExt cx="814350" cy="340350"/>
          </a:xfrm>
        </p:grpSpPr>
        <p:sp>
          <p:nvSpPr>
            <p:cNvPr id="506" name="Google Shape;506;p29"/>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9"/>
          <p:cNvSpPr txBox="1">
            <a:spLocks noGrp="1"/>
          </p:cNvSpPr>
          <p:nvPr>
            <p:ph type="subTitle" idx="1"/>
          </p:nvPr>
        </p:nvSpPr>
        <p:spPr>
          <a:xfrm>
            <a:off x="627150" y="1910453"/>
            <a:ext cx="3860400" cy="9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800" dirty="0">
                <a:solidFill>
                  <a:schemeClr val="dk1"/>
                </a:solidFill>
              </a:rPr>
              <a:t>Definition? Lock out?</a:t>
            </a:r>
          </a:p>
          <a:p>
            <a:pPr marL="0" lvl="0" indent="0" algn="l" rtl="0">
              <a:spcBef>
                <a:spcPts val="0"/>
              </a:spcBef>
              <a:spcAft>
                <a:spcPts val="0"/>
              </a:spcAft>
              <a:buClr>
                <a:schemeClr val="dk1"/>
              </a:buClr>
              <a:buSzPts val="1100"/>
              <a:buFont typeface="Arial"/>
              <a:buNone/>
            </a:pPr>
            <a:endParaRPr lang="es" sz="1800" dirty="0">
              <a:solidFill>
                <a:schemeClr val="dk1"/>
              </a:solidFill>
            </a:endParaRPr>
          </a:p>
          <a:p>
            <a:pPr marL="0" lvl="0" indent="0" algn="l" rtl="0">
              <a:spcBef>
                <a:spcPts val="0"/>
              </a:spcBef>
              <a:spcAft>
                <a:spcPts val="0"/>
              </a:spcAft>
              <a:buClr>
                <a:schemeClr val="dk1"/>
              </a:buClr>
              <a:buSzPts val="1100"/>
              <a:buFont typeface="Arial"/>
              <a:buNone/>
            </a:pPr>
            <a:r>
              <a:rPr lang="es" sz="1800" dirty="0">
                <a:solidFill>
                  <a:schemeClr val="dk1"/>
                </a:solidFill>
              </a:rPr>
              <a:t>How many of you have been involved in a strike?</a:t>
            </a:r>
            <a:endParaRPr sz="1800" dirty="0">
              <a:solidFill>
                <a:schemeClr val="dk1"/>
              </a:solidFill>
            </a:endParaRPr>
          </a:p>
          <a:p>
            <a:pPr marL="0" lvl="0" indent="0" algn="l" rtl="0">
              <a:spcBef>
                <a:spcPts val="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Clr>
                <a:schemeClr val="dk1"/>
              </a:buClr>
              <a:buSzPts val="1100"/>
              <a:buFont typeface="Arial"/>
              <a:buNone/>
            </a:pPr>
            <a:r>
              <a:rPr lang="es" sz="1800" dirty="0">
                <a:solidFill>
                  <a:schemeClr val="dk1"/>
                </a:solidFill>
              </a:rPr>
              <a:t>Tell us about it...</a:t>
            </a:r>
            <a:endParaRPr sz="1800" dirty="0">
              <a:solidFill>
                <a:schemeClr val="dk1"/>
              </a:solidFill>
            </a:endParaRPr>
          </a:p>
        </p:txBody>
      </p:sp>
      <p:pic>
        <p:nvPicPr>
          <p:cNvPr id="512" name="Google Shape;512;p29"/>
          <p:cNvPicPr preferRelativeResize="0"/>
          <p:nvPr/>
        </p:nvPicPr>
        <p:blipFill>
          <a:blip r:embed="rId3">
            <a:alphaModFix/>
          </a:blip>
          <a:stretch>
            <a:fillRect/>
          </a:stretch>
        </p:blipFill>
        <p:spPr>
          <a:xfrm>
            <a:off x="4740950" y="742075"/>
            <a:ext cx="3244675" cy="3427476"/>
          </a:xfrm>
          <a:prstGeom prst="rect">
            <a:avLst/>
          </a:prstGeom>
          <a:noFill/>
          <a:ln>
            <a:noFill/>
          </a:ln>
        </p:spPr>
      </p:pic>
      <p:pic>
        <p:nvPicPr>
          <p:cNvPr id="513" name="Google Shape;513;p29"/>
          <p:cNvPicPr preferRelativeResize="0"/>
          <p:nvPr/>
        </p:nvPicPr>
        <p:blipFill>
          <a:blip r:embed="rId4">
            <a:alphaModFix/>
          </a:blip>
          <a:stretch>
            <a:fillRect/>
          </a:stretch>
        </p:blipFill>
        <p:spPr>
          <a:xfrm>
            <a:off x="132875" y="128998"/>
            <a:ext cx="1084074" cy="108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0"/>
          <p:cNvPicPr preferRelativeResize="0"/>
          <p:nvPr/>
        </p:nvPicPr>
        <p:blipFill rotWithShape="1">
          <a:blip r:embed="rId3">
            <a:alphaModFix/>
          </a:blip>
          <a:srcRect l="20352" r="20346"/>
          <a:stretch/>
        </p:blipFill>
        <p:spPr>
          <a:xfrm>
            <a:off x="4309450" y="0"/>
            <a:ext cx="4834560" cy="5143501"/>
          </a:xfrm>
          <a:prstGeom prst="rect">
            <a:avLst/>
          </a:prstGeom>
          <a:noFill/>
          <a:ln>
            <a:noFill/>
          </a:ln>
        </p:spPr>
      </p:pic>
      <p:sp>
        <p:nvSpPr>
          <p:cNvPr id="519" name="Google Shape;519;p30"/>
          <p:cNvSpPr txBox="1">
            <a:spLocks noGrp="1"/>
          </p:cNvSpPr>
          <p:nvPr>
            <p:ph type="subTitle" idx="1"/>
          </p:nvPr>
        </p:nvSpPr>
        <p:spPr>
          <a:xfrm>
            <a:off x="415425" y="1996925"/>
            <a:ext cx="3279300" cy="6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 temporary stoppage of work by a group of employees in order to express a grievance or enforce a demand.’ </a:t>
            </a:r>
            <a:endParaRPr/>
          </a:p>
          <a:p>
            <a:pPr marL="0" lvl="0" indent="0" algn="l" rtl="0">
              <a:spcBef>
                <a:spcPts val="0"/>
              </a:spcBef>
              <a:spcAft>
                <a:spcPts val="0"/>
              </a:spcAft>
              <a:buNone/>
            </a:pPr>
            <a:endParaRPr/>
          </a:p>
          <a:p>
            <a:pPr marL="0" lvl="0" indent="0" algn="l" rtl="0">
              <a:spcBef>
                <a:spcPts val="0"/>
              </a:spcBef>
              <a:spcAft>
                <a:spcPts val="0"/>
              </a:spcAft>
              <a:buNone/>
            </a:pPr>
            <a:r>
              <a:rPr lang="es"/>
              <a:t>(Griffin, 1939) </a:t>
            </a:r>
            <a:endParaRPr/>
          </a:p>
        </p:txBody>
      </p:sp>
      <p:sp>
        <p:nvSpPr>
          <p:cNvPr id="520" name="Google Shape;520;p30"/>
          <p:cNvSpPr txBox="1">
            <a:spLocks noGrp="1"/>
          </p:cNvSpPr>
          <p:nvPr>
            <p:ph type="title"/>
          </p:nvPr>
        </p:nvSpPr>
        <p:spPr>
          <a:xfrm>
            <a:off x="415419" y="1763258"/>
            <a:ext cx="3604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000"/>
              <a:t>STRIKE</a:t>
            </a:r>
            <a:endParaRPr/>
          </a:p>
        </p:txBody>
      </p:sp>
      <p:sp>
        <p:nvSpPr>
          <p:cNvPr id="521" name="Google Shape;521;p30"/>
          <p:cNvSpPr txBox="1"/>
          <p:nvPr/>
        </p:nvSpPr>
        <p:spPr>
          <a:xfrm>
            <a:off x="127125" y="4537500"/>
            <a:ext cx="4181400" cy="6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a:solidFill>
                  <a:srgbClr val="999999"/>
                </a:solidFill>
                <a:latin typeface="Montserrat"/>
                <a:ea typeface="Montserrat"/>
                <a:cs typeface="Montserrat"/>
                <a:sym typeface="Montserrat"/>
              </a:rPr>
              <a:t>Griffin, J.I. (1939) Strikes: A Study in Quantitative Economics. New York: Columbia University Press.</a:t>
            </a:r>
            <a:endParaRPr sz="1000">
              <a:solidFill>
                <a:srgbClr val="999999"/>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1"/>
          <p:cNvSpPr txBox="1">
            <a:spLocks noGrp="1"/>
          </p:cNvSpPr>
          <p:nvPr>
            <p:ph type="body" idx="1"/>
          </p:nvPr>
        </p:nvSpPr>
        <p:spPr>
          <a:xfrm>
            <a:off x="1068100" y="1200700"/>
            <a:ext cx="7047300" cy="25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000000"/>
                </a:solidFill>
              </a:rPr>
              <a:t>Historically strikes have been important. </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s" dirty="0">
                <a:solidFill>
                  <a:srgbClr val="000000"/>
                </a:solidFill>
              </a:rPr>
              <a:t>Examples of famous strikes in the Irish context?</a:t>
            </a:r>
            <a:endParaRPr dirty="0">
              <a:solidFill>
                <a:srgbClr val="000000"/>
              </a:solidFill>
            </a:endParaRPr>
          </a:p>
        </p:txBody>
      </p:sp>
      <p:sp>
        <p:nvSpPr>
          <p:cNvPr id="527" name="Google Shape;527;p31"/>
          <p:cNvSpPr txBox="1">
            <a:spLocks noGrp="1"/>
          </p:cNvSpPr>
          <p:nvPr>
            <p:ph type="title"/>
          </p:nvPr>
        </p:nvSpPr>
        <p:spPr>
          <a:xfrm>
            <a:off x="1068100" y="630750"/>
            <a:ext cx="70473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In history...</a:t>
            </a:r>
            <a:endParaRPr b="1"/>
          </a:p>
        </p:txBody>
      </p:sp>
      <p:sp>
        <p:nvSpPr>
          <p:cNvPr id="528" name="Google Shape;528;p3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latin typeface="Arvo"/>
                <a:ea typeface="Arvo"/>
                <a:cs typeface="Arvo"/>
                <a:sym typeface="Arvo"/>
              </a:rPr>
              <a:t>5</a:t>
            </a:fld>
            <a:endParaRPr sz="1200">
              <a:latin typeface="Arvo"/>
              <a:ea typeface="Arvo"/>
              <a:cs typeface="Arvo"/>
              <a:sym typeface="Arvo"/>
            </a:endParaRPr>
          </a:p>
        </p:txBody>
      </p:sp>
      <p:pic>
        <p:nvPicPr>
          <p:cNvPr id="529" name="Google Shape;529;p31"/>
          <p:cNvPicPr preferRelativeResize="0"/>
          <p:nvPr/>
        </p:nvPicPr>
        <p:blipFill>
          <a:blip r:embed="rId3">
            <a:alphaModFix/>
          </a:blip>
          <a:stretch>
            <a:fillRect/>
          </a:stretch>
        </p:blipFill>
        <p:spPr>
          <a:xfrm>
            <a:off x="7696050" y="142813"/>
            <a:ext cx="1316075" cy="131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E779-48D1-FEFB-D482-6D25214A7663}"/>
              </a:ext>
            </a:extLst>
          </p:cNvPr>
          <p:cNvSpPr>
            <a:spLocks noGrp="1"/>
          </p:cNvSpPr>
          <p:nvPr>
            <p:ph type="title"/>
          </p:nvPr>
        </p:nvSpPr>
        <p:spPr/>
        <p:txBody>
          <a:bodyPr/>
          <a:lstStyle/>
          <a:p>
            <a:r>
              <a:rPr lang="en-IE" dirty="0"/>
              <a:t>Examples</a:t>
            </a:r>
          </a:p>
        </p:txBody>
      </p:sp>
      <p:sp>
        <p:nvSpPr>
          <p:cNvPr id="3" name="Text Placeholder 2">
            <a:extLst>
              <a:ext uri="{FF2B5EF4-FFF2-40B4-BE49-F238E27FC236}">
                <a16:creationId xmlns:a16="http://schemas.microsoft.com/office/drawing/2014/main" id="{76794D9B-0361-72C2-C8D5-E01426030BD5}"/>
              </a:ext>
            </a:extLst>
          </p:cNvPr>
          <p:cNvSpPr>
            <a:spLocks noGrp="1"/>
          </p:cNvSpPr>
          <p:nvPr>
            <p:ph type="body" idx="1"/>
          </p:nvPr>
        </p:nvSpPr>
        <p:spPr>
          <a:xfrm>
            <a:off x="388089" y="1699300"/>
            <a:ext cx="7047300" cy="2502000"/>
          </a:xfrm>
        </p:spPr>
        <p:txBody>
          <a:bodyPr/>
          <a:lstStyle/>
          <a:p>
            <a:pPr marL="127000" indent="0">
              <a:buNone/>
            </a:pPr>
            <a:r>
              <a:rPr lang="en-IE" dirty="0"/>
              <a:t>Carroll’s Cuisine (2025–2026)</a:t>
            </a:r>
          </a:p>
          <a:p>
            <a:pPr marL="127000" indent="0">
              <a:buNone/>
            </a:pPr>
            <a:endParaRPr lang="en-IE" dirty="0"/>
          </a:p>
          <a:p>
            <a:pPr marL="127000" indent="0">
              <a:buNone/>
            </a:pPr>
            <a:endParaRPr lang="en-IE" dirty="0"/>
          </a:p>
        </p:txBody>
      </p:sp>
      <p:sp>
        <p:nvSpPr>
          <p:cNvPr id="4" name="Rectangle 1">
            <a:extLst>
              <a:ext uri="{FF2B5EF4-FFF2-40B4-BE49-F238E27FC236}">
                <a16:creationId xmlns:a16="http://schemas.microsoft.com/office/drawing/2014/main" id="{2E68BB71-CF8E-FA29-65CF-80EE4BA6B0F7}"/>
              </a:ext>
            </a:extLst>
          </p:cNvPr>
          <p:cNvSpPr>
            <a:spLocks noChangeArrowheads="1"/>
          </p:cNvSpPr>
          <p:nvPr/>
        </p:nvSpPr>
        <p:spPr bwMode="auto">
          <a:xfrm>
            <a:off x="388089" y="2001134"/>
            <a:ext cx="85273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The Action:</a:t>
            </a:r>
            <a:r>
              <a:rPr kumimoji="0" lang="en-US" altLang="en-US" sz="1800" b="0" i="0" u="none" strike="noStrike" cap="none" normalizeH="0" baseline="0" dirty="0">
                <a:ln>
                  <a:noFill/>
                </a:ln>
                <a:solidFill>
                  <a:schemeClr val="tx1"/>
                </a:solidFill>
                <a:effectLst/>
                <a:latin typeface="Arial" panose="020B0604020202020204" pitchFamily="34" charset="0"/>
              </a:rPr>
              <a:t> Members at the Tullamore plant engaged in three days of industrial action after management refused to recognize the union or negotiate on pay.</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The Result:</a:t>
            </a:r>
            <a:r>
              <a:rPr kumimoji="0" lang="en-US" altLang="en-US" sz="1800" b="0" i="0" u="none" strike="noStrike" cap="none" normalizeH="0" baseline="0" dirty="0">
                <a:ln>
                  <a:noFill/>
                </a:ln>
                <a:solidFill>
                  <a:schemeClr val="tx1"/>
                </a:solidFill>
                <a:effectLst/>
                <a:latin typeface="Arial" panose="020B0604020202020204" pitchFamily="34" charset="0"/>
              </a:rPr>
              <a:t> In February 2026, the strike ended with a double win: management officially signed a </a:t>
            </a:r>
            <a:r>
              <a:rPr kumimoji="0" lang="en-US" altLang="en-US" sz="1800" b="1" i="0" u="none" strike="noStrike" cap="none" normalizeH="0" baseline="0" dirty="0">
                <a:ln>
                  <a:noFill/>
                </a:ln>
                <a:solidFill>
                  <a:schemeClr val="tx1"/>
                </a:solidFill>
                <a:effectLst/>
                <a:latin typeface="Arial" panose="020B0604020202020204" pitchFamily="34" charset="0"/>
              </a:rPr>
              <a:t>Union Recognition Agreement</a:t>
            </a:r>
            <a:r>
              <a:rPr kumimoji="0" lang="en-US" altLang="en-US" sz="1800" b="0" i="0" u="none" strike="noStrike" cap="none" normalizeH="0" baseline="0" dirty="0">
                <a:ln>
                  <a:noFill/>
                </a:ln>
                <a:solidFill>
                  <a:schemeClr val="tx1"/>
                </a:solidFill>
                <a:effectLst/>
                <a:latin typeface="Arial" panose="020B0604020202020204" pitchFamily="34" charset="0"/>
              </a:rPr>
              <a:t> and implemented a new pay structure with "significant increases" for all grades.</a:t>
            </a:r>
          </a:p>
        </p:txBody>
      </p:sp>
      <p:pic>
        <p:nvPicPr>
          <p:cNvPr id="1029" name="Picture 5">
            <a:extLst>
              <a:ext uri="{FF2B5EF4-FFF2-40B4-BE49-F238E27FC236}">
                <a16:creationId xmlns:a16="http://schemas.microsoft.com/office/drawing/2014/main" id="{2DBC22B6-4801-5553-5B6B-AB29C48B6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14" y="242455"/>
            <a:ext cx="2492431" cy="155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0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D563-2C7A-71D9-0F9D-F75043C8A990}"/>
              </a:ext>
            </a:extLst>
          </p:cNvPr>
          <p:cNvSpPr>
            <a:spLocks noGrp="1"/>
          </p:cNvSpPr>
          <p:nvPr>
            <p:ph type="title"/>
          </p:nvPr>
        </p:nvSpPr>
        <p:spPr/>
        <p:txBody>
          <a:bodyPr/>
          <a:lstStyle/>
          <a:p>
            <a:r>
              <a:rPr lang="en-IE" dirty="0" err="1"/>
              <a:t>Caredoc</a:t>
            </a:r>
            <a:r>
              <a:rPr lang="en-IE" dirty="0"/>
              <a:t> workers (2025–2026):</a:t>
            </a:r>
            <a:br>
              <a:rPr lang="en-IE" dirty="0"/>
            </a:br>
            <a:endParaRPr lang="en-IE" dirty="0"/>
          </a:p>
        </p:txBody>
      </p:sp>
      <p:sp>
        <p:nvSpPr>
          <p:cNvPr id="3" name="Text Placeholder 2">
            <a:extLst>
              <a:ext uri="{FF2B5EF4-FFF2-40B4-BE49-F238E27FC236}">
                <a16:creationId xmlns:a16="http://schemas.microsoft.com/office/drawing/2014/main" id="{A071F353-1CC5-C383-71F5-D117DC49EC82}"/>
              </a:ext>
            </a:extLst>
          </p:cNvPr>
          <p:cNvSpPr>
            <a:spLocks noGrp="1"/>
          </p:cNvSpPr>
          <p:nvPr>
            <p:ph type="body" idx="1"/>
          </p:nvPr>
        </p:nvSpPr>
        <p:spPr/>
        <p:txBody>
          <a:bodyPr/>
          <a:lstStyle/>
          <a:p>
            <a:r>
              <a:rPr lang="en-US" dirty="0">
                <a:solidFill>
                  <a:schemeClr val="tx1"/>
                </a:solidFill>
              </a:rPr>
              <a:t>Support staff at this out-of-hours GP service (no pay rise in 10 years) balloted and prepared for strike action alongside INMO colleagues. Members voted to accept a pay proposal, ending the dispute successfully through negotiation backed by industrial action threat.</a:t>
            </a:r>
          </a:p>
          <a:p>
            <a:endParaRPr lang="en-IE" dirty="0"/>
          </a:p>
        </p:txBody>
      </p:sp>
    </p:spTree>
    <p:extLst>
      <p:ext uri="{BB962C8B-B14F-4D97-AF65-F5344CB8AC3E}">
        <p14:creationId xmlns:p14="http://schemas.microsoft.com/office/powerpoint/2010/main" val="146232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4AB6-B5AF-2994-5D11-174D202601D0}"/>
              </a:ext>
            </a:extLst>
          </p:cNvPr>
          <p:cNvSpPr>
            <a:spLocks noGrp="1"/>
          </p:cNvSpPr>
          <p:nvPr>
            <p:ph type="title"/>
          </p:nvPr>
        </p:nvSpPr>
        <p:spPr/>
        <p:txBody>
          <a:bodyPr/>
          <a:lstStyle/>
          <a:p>
            <a:r>
              <a:rPr lang="en-US" dirty="0"/>
              <a:t>HSE health support staff nationwide (2019)</a:t>
            </a:r>
            <a:br>
              <a:rPr lang="en-US" dirty="0"/>
            </a:br>
            <a:endParaRPr lang="en-IE" dirty="0"/>
          </a:p>
        </p:txBody>
      </p:sp>
      <p:sp>
        <p:nvSpPr>
          <p:cNvPr id="3" name="Text Placeholder 2">
            <a:extLst>
              <a:ext uri="{FF2B5EF4-FFF2-40B4-BE49-F238E27FC236}">
                <a16:creationId xmlns:a16="http://schemas.microsoft.com/office/drawing/2014/main" id="{62358756-8546-D581-3354-BFB721BEF512}"/>
              </a:ext>
            </a:extLst>
          </p:cNvPr>
          <p:cNvSpPr>
            <a:spLocks noGrp="1"/>
          </p:cNvSpPr>
          <p:nvPr>
            <p:ph type="body" idx="1"/>
          </p:nvPr>
        </p:nvSpPr>
        <p:spPr/>
        <p:txBody>
          <a:bodyPr/>
          <a:lstStyle/>
          <a:p>
            <a:r>
              <a:rPr lang="en-US" dirty="0">
                <a:solidFill>
                  <a:schemeClr val="tx1"/>
                </a:solidFill>
              </a:rPr>
              <a:t>Over 10,000 SIPTU members, including healthcare assistants, porters, and cleaners, voted 94% for strike action in a job evaluation and pay dispute. After a 24-hour stoppage and threats of further back-to-back strikes, talks at the Workplace Relations Commission led to the suspension of action and an eventual agreement implementing pay adjustments from a 2018 job evaluation review</a:t>
            </a:r>
          </a:p>
          <a:p>
            <a:endParaRPr lang="en-IE" dirty="0"/>
          </a:p>
        </p:txBody>
      </p:sp>
    </p:spTree>
    <p:extLst>
      <p:ext uri="{BB962C8B-B14F-4D97-AF65-F5344CB8AC3E}">
        <p14:creationId xmlns:p14="http://schemas.microsoft.com/office/powerpoint/2010/main" val="391794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9AD0-0433-5190-2BD8-33BB4D06577B}"/>
              </a:ext>
            </a:extLst>
          </p:cNvPr>
          <p:cNvSpPr>
            <a:spLocks noGrp="1"/>
          </p:cNvSpPr>
          <p:nvPr>
            <p:ph type="title"/>
          </p:nvPr>
        </p:nvSpPr>
        <p:spPr/>
        <p:txBody>
          <a:bodyPr/>
          <a:lstStyle/>
          <a:p>
            <a:r>
              <a:rPr lang="en-US" dirty="0"/>
              <a:t>School Secretaries and Caretakers Campaign (2025)</a:t>
            </a:r>
            <a:br>
              <a:rPr lang="en-US" dirty="0"/>
            </a:br>
            <a:endParaRPr lang="en-IE" dirty="0"/>
          </a:p>
        </p:txBody>
      </p:sp>
      <p:sp>
        <p:nvSpPr>
          <p:cNvPr id="3" name="Text Placeholder 2">
            <a:extLst>
              <a:ext uri="{FF2B5EF4-FFF2-40B4-BE49-F238E27FC236}">
                <a16:creationId xmlns:a16="http://schemas.microsoft.com/office/drawing/2014/main" id="{720AE2E1-E854-AFA5-B5FC-380A053F01D7}"/>
              </a:ext>
            </a:extLst>
          </p:cNvPr>
          <p:cNvSpPr>
            <a:spLocks noGrp="1"/>
          </p:cNvSpPr>
          <p:nvPr>
            <p:ph type="body" idx="1"/>
          </p:nvPr>
        </p:nvSpPr>
        <p:spPr/>
        <p:txBody>
          <a:bodyPr/>
          <a:lstStyle/>
          <a:p>
            <a:r>
              <a:rPr lang="en-US" dirty="0" err="1">
                <a:solidFill>
                  <a:schemeClr val="tx1"/>
                </a:solidFill>
              </a:rPr>
              <a:t>Fórsa</a:t>
            </a:r>
            <a:r>
              <a:rPr lang="en-US" dirty="0">
                <a:solidFill>
                  <a:schemeClr val="tx1"/>
                </a:solidFill>
              </a:rPr>
              <a:t> members (school secretaries and caretakers) prepared for and threatened indefinite strike action from late August 2025 after failed talks on pay/conditions (many on low pay or precarious terms). The credible threat led to intensified negotiations with the Department of Education at the WRC, resulting in an agreement after seven days of potential action—delivering pay improvements and better terms through unity and determination.</a:t>
            </a:r>
          </a:p>
          <a:p>
            <a:endParaRPr lang="en-IE" dirty="0"/>
          </a:p>
        </p:txBody>
      </p:sp>
    </p:spTree>
    <p:extLst>
      <p:ext uri="{BB962C8B-B14F-4D97-AF65-F5344CB8AC3E}">
        <p14:creationId xmlns:p14="http://schemas.microsoft.com/office/powerpoint/2010/main" val="1575780962"/>
      </p:ext>
    </p:extLst>
  </p:cSld>
  <p:clrMapOvr>
    <a:masterClrMapping/>
  </p:clrMapOvr>
</p:sld>
</file>

<file path=ppt/theme/theme1.xml><?xml version="1.0" encoding="utf-8"?>
<a:theme xmlns:a="http://schemas.openxmlformats.org/drawingml/2006/main" name="Colorful ">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1265</Words>
  <Application>Microsoft Office PowerPoint</Application>
  <PresentationFormat>On-screen Show (16:9)</PresentationFormat>
  <Paragraphs>135</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Montserrat Light</vt:lpstr>
      <vt:lpstr>Montserrat</vt:lpstr>
      <vt:lpstr>Montserrat Black</vt:lpstr>
      <vt:lpstr>Arvo</vt:lpstr>
      <vt:lpstr>Bodoni</vt:lpstr>
      <vt:lpstr>Colorful </vt:lpstr>
      <vt:lpstr>Strike, lock outs and  organised conflict </vt:lpstr>
      <vt:lpstr>PowerPoint Presentation</vt:lpstr>
      <vt:lpstr>STRIKE!</vt:lpstr>
      <vt:lpstr>STRIKE</vt:lpstr>
      <vt:lpstr>In history...</vt:lpstr>
      <vt:lpstr>Examples</vt:lpstr>
      <vt:lpstr>Caredoc workers (2025–2026): </vt:lpstr>
      <vt:lpstr>HSE health support staff nationwide (2019) </vt:lpstr>
      <vt:lpstr>School Secretaries and Caretakers Campaign (2025) </vt:lpstr>
      <vt:lpstr>Northern Ireland Public Sector Strike (January 2024): </vt:lpstr>
      <vt:lpstr>STRIKE!</vt:lpstr>
      <vt:lpstr>LIST WHY PEOPLE GO ON STRIKE</vt:lpstr>
      <vt:lpstr>WAGES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 that nature of the political system and collective bargaining arrangements have an effect on the nature and impact of strikes…</vt:lpstr>
      <vt:lpstr>There has been a dramatic decrease in days lost to strike action since the early 1980s</vt:lpstr>
      <vt:lpstr>Further Reading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Strike, lock outs and  organised conflict</dc:title>
  <dc:creator>Dan O'Neill</dc:creator>
  <cp:lastModifiedBy>Dan O'Neill</cp:lastModifiedBy>
  <cp:revision>3</cp:revision>
  <dcterms:modified xsi:type="dcterms:W3CDTF">2026-02-26T18:51:13Z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407fdd-18d3-4dbe-9af5-11ecd8aefe73_Enabled">
    <vt:lpwstr>true</vt:lpwstr>
  </property>
  <property fmtid="{D5CDD505-2E9C-101B-9397-08002B2CF9AE}" pid="3" name="MSIP_Label_b7407fdd-18d3-4dbe-9af5-11ecd8aefe73_SetDate">
    <vt:lpwstr>2026-02-26T18:28:10Z</vt:lpwstr>
  </property>
  <property fmtid="{D5CDD505-2E9C-101B-9397-08002B2CF9AE}" pid="4" name="MSIP_Label_b7407fdd-18d3-4dbe-9af5-11ecd8aefe73_Method">
    <vt:lpwstr>Privileged</vt:lpwstr>
  </property>
  <property fmtid="{D5CDD505-2E9C-101B-9397-08002B2CF9AE}" pid="5" name="MSIP_Label_b7407fdd-18d3-4dbe-9af5-11ecd8aefe73_Name">
    <vt:lpwstr>SIPTU - Confidential</vt:lpwstr>
  </property>
  <property fmtid="{D5CDD505-2E9C-101B-9397-08002B2CF9AE}" pid="6" name="MSIP_Label_b7407fdd-18d3-4dbe-9af5-11ecd8aefe73_SiteId">
    <vt:lpwstr>b47628df-374d-4176-b661-a9858753cbac</vt:lpwstr>
  </property>
  <property fmtid="{D5CDD505-2E9C-101B-9397-08002B2CF9AE}" pid="7" name="MSIP_Label_b7407fdd-18d3-4dbe-9af5-11ecd8aefe73_ActionId">
    <vt:lpwstr>46ad37e7-e7fd-49ad-b852-1cae0f40186e</vt:lpwstr>
  </property>
  <property fmtid="{D5CDD505-2E9C-101B-9397-08002B2CF9AE}" pid="8" name="MSIP_Label_b7407fdd-18d3-4dbe-9af5-11ecd8aefe73_ContentBits">
    <vt:lpwstr>0</vt:lpwstr>
  </property>
  <property fmtid="{D5CDD505-2E9C-101B-9397-08002B2CF9AE}" pid="9" name="MSIP_Label_b7407fdd-18d3-4dbe-9af5-11ecd8aefe73_Tag">
    <vt:lpwstr>10, 0, 1, 1</vt:lpwstr>
  </property>
</Properties>
</file>