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1" r:id="rId4"/>
    <p:sldId id="310" r:id="rId5"/>
    <p:sldId id="260" r:id="rId6"/>
    <p:sldId id="271" r:id="rId7"/>
    <p:sldId id="262" r:id="rId8"/>
    <p:sldId id="312" r:id="rId9"/>
    <p:sldId id="269" r:id="rId10"/>
    <p:sldId id="273" r:id="rId11"/>
    <p:sldId id="274" r:id="rId12"/>
    <p:sldId id="295" r:id="rId13"/>
    <p:sldId id="297" r:id="rId14"/>
    <p:sldId id="304" r:id="rId15"/>
    <p:sldId id="308" r:id="rId16"/>
    <p:sldId id="264" r:id="rId17"/>
    <p:sldId id="265" r:id="rId18"/>
    <p:sldId id="266" r:id="rId19"/>
    <p:sldId id="307" r:id="rId20"/>
    <p:sldId id="267" r:id="rId21"/>
    <p:sldId id="314" r:id="rId22"/>
    <p:sldId id="270" r:id="rId23"/>
    <p:sldId id="272" r:id="rId24"/>
    <p:sldId id="311" r:id="rId25"/>
    <p:sldId id="313" r:id="rId26"/>
    <p:sldId id="30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C65A78-7E2C-4AF2-9725-8A1DFB7FDA9A}" v="2" dt="2026-02-05T17:39:08.3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4660"/>
  </p:normalViewPr>
  <p:slideViewPr>
    <p:cSldViewPr snapToGrid="0">
      <p:cViewPr varScale="1">
        <p:scale>
          <a:sx n="78" d="100"/>
          <a:sy n="78" d="100"/>
        </p:scale>
        <p:origin x="87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 O'Neill" userId="dd8b9d17-f0fd-4798-862b-ce87d8edc3a5" providerId="ADAL" clId="{B6E3EB30-D822-4384-9857-424BBF72C75F}"/>
    <pc:docChg chg="undo custSel addSld delSld modSld">
      <pc:chgData name="Dan O'Neill" userId="dd8b9d17-f0fd-4798-862b-ce87d8edc3a5" providerId="ADAL" clId="{B6E3EB30-D822-4384-9857-424BBF72C75F}" dt="2026-02-05T17:39:08.314" v="4" actId="20577"/>
      <pc:docMkLst>
        <pc:docMk/>
      </pc:docMkLst>
      <pc:sldChg chg="modSp add del">
        <pc:chgData name="Dan O'Neill" userId="dd8b9d17-f0fd-4798-862b-ce87d8edc3a5" providerId="ADAL" clId="{B6E3EB30-D822-4384-9857-424BBF72C75F}" dt="2026-02-05T17:39:08.314" v="4" actId="20577"/>
        <pc:sldMkLst>
          <pc:docMk/>
          <pc:sldMk cId="722129141" sldId="256"/>
        </pc:sldMkLst>
        <pc:spChg chg="mod">
          <ac:chgData name="Dan O'Neill" userId="dd8b9d17-f0fd-4798-862b-ce87d8edc3a5" providerId="ADAL" clId="{B6E3EB30-D822-4384-9857-424BBF72C75F}" dt="2026-02-05T17:39:08.314" v="4" actId="20577"/>
          <ac:spMkLst>
            <pc:docMk/>
            <pc:sldMk cId="722129141" sldId="256"/>
            <ac:spMk id="2" creationId="{BB7AE597-BD5E-8B3F-45D3-87B8A3F16576}"/>
          </ac:spMkLst>
        </pc:spChg>
      </pc:sldChg>
      <pc:sldChg chg="del">
        <pc:chgData name="Dan O'Neill" userId="dd8b9d17-f0fd-4798-862b-ce87d8edc3a5" providerId="ADAL" clId="{B6E3EB30-D822-4384-9857-424BBF72C75F}" dt="2026-02-05T17:33:44.671" v="0" actId="47"/>
        <pc:sldMkLst>
          <pc:docMk/>
          <pc:sldMk cId="406523712" sldId="305"/>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B63C1C-CC32-4514-BB0C-2530B393E72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DFFE9D8-85C7-4D28-B1E0-30866E5E504A}">
      <dgm:prSet/>
      <dgm:spPr/>
      <dgm:t>
        <a:bodyPr/>
        <a:lstStyle/>
        <a:p>
          <a:pPr>
            <a:lnSpc>
              <a:spcPct val="100000"/>
            </a:lnSpc>
          </a:pPr>
          <a:r>
            <a:rPr lang="en-GB"/>
            <a:t>We are all negotiators</a:t>
          </a:r>
          <a:endParaRPr lang="en-US"/>
        </a:p>
      </dgm:t>
    </dgm:pt>
    <dgm:pt modelId="{E070F325-DCD7-464F-A334-D9A4FABE79BF}" type="parTrans" cxnId="{D35C3FE5-31AB-4E4D-9E15-611D968E3EC0}">
      <dgm:prSet/>
      <dgm:spPr/>
      <dgm:t>
        <a:bodyPr/>
        <a:lstStyle/>
        <a:p>
          <a:endParaRPr lang="en-US"/>
        </a:p>
      </dgm:t>
    </dgm:pt>
    <dgm:pt modelId="{09F40FE2-9B8A-4108-8752-977E357B0B0D}" type="sibTrans" cxnId="{D35C3FE5-31AB-4E4D-9E15-611D968E3EC0}">
      <dgm:prSet/>
      <dgm:spPr/>
      <dgm:t>
        <a:bodyPr/>
        <a:lstStyle/>
        <a:p>
          <a:endParaRPr lang="en-US"/>
        </a:p>
      </dgm:t>
    </dgm:pt>
    <dgm:pt modelId="{219CF65E-9267-4DEA-B2EB-4DD961859A0A}">
      <dgm:prSet/>
      <dgm:spPr/>
      <dgm:t>
        <a:bodyPr/>
        <a:lstStyle/>
        <a:p>
          <a:pPr>
            <a:lnSpc>
              <a:spcPct val="100000"/>
            </a:lnSpc>
          </a:pPr>
          <a:r>
            <a:rPr lang="en-GB"/>
            <a:t>What every day situations do we negotiate?</a:t>
          </a:r>
          <a:endParaRPr lang="en-US"/>
        </a:p>
      </dgm:t>
    </dgm:pt>
    <dgm:pt modelId="{74FBD54D-657C-4FD6-AF47-F5BB345C0615}" type="parTrans" cxnId="{52A7B96D-888B-49A8-B8E8-ADCE209754B9}">
      <dgm:prSet/>
      <dgm:spPr/>
      <dgm:t>
        <a:bodyPr/>
        <a:lstStyle/>
        <a:p>
          <a:endParaRPr lang="en-US"/>
        </a:p>
      </dgm:t>
    </dgm:pt>
    <dgm:pt modelId="{A76379BD-E41C-4DD1-A599-2BE2FC59F240}" type="sibTrans" cxnId="{52A7B96D-888B-49A8-B8E8-ADCE209754B9}">
      <dgm:prSet/>
      <dgm:spPr/>
      <dgm:t>
        <a:bodyPr/>
        <a:lstStyle/>
        <a:p>
          <a:endParaRPr lang="en-US"/>
        </a:p>
      </dgm:t>
    </dgm:pt>
    <dgm:pt modelId="{65BB8CC5-6DE8-4573-8850-91107770CB03}" type="pres">
      <dgm:prSet presAssocID="{39B63C1C-CC32-4514-BB0C-2530B393E722}" presName="root" presStyleCnt="0">
        <dgm:presLayoutVars>
          <dgm:dir/>
          <dgm:resizeHandles val="exact"/>
        </dgm:presLayoutVars>
      </dgm:prSet>
      <dgm:spPr/>
    </dgm:pt>
    <dgm:pt modelId="{1B8EA041-64E8-40E9-9063-CDAAADC46560}" type="pres">
      <dgm:prSet presAssocID="{ADFFE9D8-85C7-4D28-B1E0-30866E5E504A}" presName="compNode" presStyleCnt="0"/>
      <dgm:spPr/>
    </dgm:pt>
    <dgm:pt modelId="{AFF4D837-70F2-4481-B40E-B2049DA727E4}" type="pres">
      <dgm:prSet presAssocID="{ADFFE9D8-85C7-4D28-B1E0-30866E5E504A}" presName="bgRect" presStyleLbl="bgShp" presStyleIdx="0" presStyleCnt="2"/>
      <dgm:spPr/>
    </dgm:pt>
    <dgm:pt modelId="{5B9DEDC5-B601-4F7B-AFA0-A915EFB7AF9D}" type="pres">
      <dgm:prSet presAssocID="{ADFFE9D8-85C7-4D28-B1E0-30866E5E504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9D59C95B-AC65-4356-BFEE-CAE08E776857}" type="pres">
      <dgm:prSet presAssocID="{ADFFE9D8-85C7-4D28-B1E0-30866E5E504A}" presName="spaceRect" presStyleCnt="0"/>
      <dgm:spPr/>
    </dgm:pt>
    <dgm:pt modelId="{B971DAF7-B17D-45CA-836D-A7022C2558D9}" type="pres">
      <dgm:prSet presAssocID="{ADFFE9D8-85C7-4D28-B1E0-30866E5E504A}" presName="parTx" presStyleLbl="revTx" presStyleIdx="0" presStyleCnt="2">
        <dgm:presLayoutVars>
          <dgm:chMax val="0"/>
          <dgm:chPref val="0"/>
        </dgm:presLayoutVars>
      </dgm:prSet>
      <dgm:spPr/>
    </dgm:pt>
    <dgm:pt modelId="{373E5D42-664A-4B82-BCBC-21A3FE8FA929}" type="pres">
      <dgm:prSet presAssocID="{09F40FE2-9B8A-4108-8752-977E357B0B0D}" presName="sibTrans" presStyleCnt="0"/>
      <dgm:spPr/>
    </dgm:pt>
    <dgm:pt modelId="{B478D84C-4DCE-40C9-B6B2-4D510AB1599A}" type="pres">
      <dgm:prSet presAssocID="{219CF65E-9267-4DEA-B2EB-4DD961859A0A}" presName="compNode" presStyleCnt="0"/>
      <dgm:spPr/>
    </dgm:pt>
    <dgm:pt modelId="{CB434677-84FF-44E0-8FAD-8333BE0A35E1}" type="pres">
      <dgm:prSet presAssocID="{219CF65E-9267-4DEA-B2EB-4DD961859A0A}" presName="bgRect" presStyleLbl="bgShp" presStyleIdx="1" presStyleCnt="2"/>
      <dgm:spPr/>
    </dgm:pt>
    <dgm:pt modelId="{6E170FDD-8BBB-45BC-846C-066136528673}" type="pres">
      <dgm:prSet presAssocID="{219CF65E-9267-4DEA-B2EB-4DD961859A0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andshake"/>
        </a:ext>
      </dgm:extLst>
    </dgm:pt>
    <dgm:pt modelId="{4019BC19-D278-488C-A411-55C5E1F85D43}" type="pres">
      <dgm:prSet presAssocID="{219CF65E-9267-4DEA-B2EB-4DD961859A0A}" presName="spaceRect" presStyleCnt="0"/>
      <dgm:spPr/>
    </dgm:pt>
    <dgm:pt modelId="{C893A596-CA14-42E6-9D69-F1A39C343242}" type="pres">
      <dgm:prSet presAssocID="{219CF65E-9267-4DEA-B2EB-4DD961859A0A}" presName="parTx" presStyleLbl="revTx" presStyleIdx="1" presStyleCnt="2">
        <dgm:presLayoutVars>
          <dgm:chMax val="0"/>
          <dgm:chPref val="0"/>
        </dgm:presLayoutVars>
      </dgm:prSet>
      <dgm:spPr/>
    </dgm:pt>
  </dgm:ptLst>
  <dgm:cxnLst>
    <dgm:cxn modelId="{52A7B96D-888B-49A8-B8E8-ADCE209754B9}" srcId="{39B63C1C-CC32-4514-BB0C-2530B393E722}" destId="{219CF65E-9267-4DEA-B2EB-4DD961859A0A}" srcOrd="1" destOrd="0" parTransId="{74FBD54D-657C-4FD6-AF47-F5BB345C0615}" sibTransId="{A76379BD-E41C-4DD1-A599-2BE2FC59F240}"/>
    <dgm:cxn modelId="{EF976E57-8E6F-4F86-A146-2F3891CC4529}" type="presOf" srcId="{39B63C1C-CC32-4514-BB0C-2530B393E722}" destId="{65BB8CC5-6DE8-4573-8850-91107770CB03}" srcOrd="0" destOrd="0" presId="urn:microsoft.com/office/officeart/2018/2/layout/IconVerticalSolidList"/>
    <dgm:cxn modelId="{5A1C82B7-ABDC-448E-BC78-1753155BDFAA}" type="presOf" srcId="{ADFFE9D8-85C7-4D28-B1E0-30866E5E504A}" destId="{B971DAF7-B17D-45CA-836D-A7022C2558D9}" srcOrd="0" destOrd="0" presId="urn:microsoft.com/office/officeart/2018/2/layout/IconVerticalSolidList"/>
    <dgm:cxn modelId="{A781E1C7-3653-48B2-B98D-09F9763E2DC8}" type="presOf" srcId="{219CF65E-9267-4DEA-B2EB-4DD961859A0A}" destId="{C893A596-CA14-42E6-9D69-F1A39C343242}" srcOrd="0" destOrd="0" presId="urn:microsoft.com/office/officeart/2018/2/layout/IconVerticalSolidList"/>
    <dgm:cxn modelId="{D35C3FE5-31AB-4E4D-9E15-611D968E3EC0}" srcId="{39B63C1C-CC32-4514-BB0C-2530B393E722}" destId="{ADFFE9D8-85C7-4D28-B1E0-30866E5E504A}" srcOrd="0" destOrd="0" parTransId="{E070F325-DCD7-464F-A334-D9A4FABE79BF}" sibTransId="{09F40FE2-9B8A-4108-8752-977E357B0B0D}"/>
    <dgm:cxn modelId="{A340B200-57B1-4C32-A7AD-DCB4653BF706}" type="presParOf" srcId="{65BB8CC5-6DE8-4573-8850-91107770CB03}" destId="{1B8EA041-64E8-40E9-9063-CDAAADC46560}" srcOrd="0" destOrd="0" presId="urn:microsoft.com/office/officeart/2018/2/layout/IconVerticalSolidList"/>
    <dgm:cxn modelId="{4A494D19-032F-43D1-9D53-0D3F93142191}" type="presParOf" srcId="{1B8EA041-64E8-40E9-9063-CDAAADC46560}" destId="{AFF4D837-70F2-4481-B40E-B2049DA727E4}" srcOrd="0" destOrd="0" presId="urn:microsoft.com/office/officeart/2018/2/layout/IconVerticalSolidList"/>
    <dgm:cxn modelId="{9D59C786-D76D-4FDA-B7F0-F0123215408D}" type="presParOf" srcId="{1B8EA041-64E8-40E9-9063-CDAAADC46560}" destId="{5B9DEDC5-B601-4F7B-AFA0-A915EFB7AF9D}" srcOrd="1" destOrd="0" presId="urn:microsoft.com/office/officeart/2018/2/layout/IconVerticalSolidList"/>
    <dgm:cxn modelId="{0E5E3061-133A-43EC-8705-439685C44F69}" type="presParOf" srcId="{1B8EA041-64E8-40E9-9063-CDAAADC46560}" destId="{9D59C95B-AC65-4356-BFEE-CAE08E776857}" srcOrd="2" destOrd="0" presId="urn:microsoft.com/office/officeart/2018/2/layout/IconVerticalSolidList"/>
    <dgm:cxn modelId="{15450605-21B9-4A8C-84C3-61319F0370E7}" type="presParOf" srcId="{1B8EA041-64E8-40E9-9063-CDAAADC46560}" destId="{B971DAF7-B17D-45CA-836D-A7022C2558D9}" srcOrd="3" destOrd="0" presId="urn:microsoft.com/office/officeart/2018/2/layout/IconVerticalSolidList"/>
    <dgm:cxn modelId="{09FEBF5C-3178-4575-89A5-F4D4488043A5}" type="presParOf" srcId="{65BB8CC5-6DE8-4573-8850-91107770CB03}" destId="{373E5D42-664A-4B82-BCBC-21A3FE8FA929}" srcOrd="1" destOrd="0" presId="urn:microsoft.com/office/officeart/2018/2/layout/IconVerticalSolidList"/>
    <dgm:cxn modelId="{67E335C9-B425-4401-8EF4-1F9E7589CB94}" type="presParOf" srcId="{65BB8CC5-6DE8-4573-8850-91107770CB03}" destId="{B478D84C-4DCE-40C9-B6B2-4D510AB1599A}" srcOrd="2" destOrd="0" presId="urn:microsoft.com/office/officeart/2018/2/layout/IconVerticalSolidList"/>
    <dgm:cxn modelId="{C334E351-1D0B-4E1A-A2AF-20858B86F0EA}" type="presParOf" srcId="{B478D84C-4DCE-40C9-B6B2-4D510AB1599A}" destId="{CB434677-84FF-44E0-8FAD-8333BE0A35E1}" srcOrd="0" destOrd="0" presId="urn:microsoft.com/office/officeart/2018/2/layout/IconVerticalSolidList"/>
    <dgm:cxn modelId="{C6ADA110-DD8F-4261-AD69-BD579E09C90A}" type="presParOf" srcId="{B478D84C-4DCE-40C9-B6B2-4D510AB1599A}" destId="{6E170FDD-8BBB-45BC-846C-066136528673}" srcOrd="1" destOrd="0" presId="urn:microsoft.com/office/officeart/2018/2/layout/IconVerticalSolidList"/>
    <dgm:cxn modelId="{7FF9AF52-FC8D-4928-91E9-4E69E177274A}" type="presParOf" srcId="{B478D84C-4DCE-40C9-B6B2-4D510AB1599A}" destId="{4019BC19-D278-488C-A411-55C5E1F85D43}" srcOrd="2" destOrd="0" presId="urn:microsoft.com/office/officeart/2018/2/layout/IconVerticalSolidList"/>
    <dgm:cxn modelId="{61948C1D-3198-436E-9F3E-D6214245EB30}" type="presParOf" srcId="{B478D84C-4DCE-40C9-B6B2-4D510AB1599A}" destId="{C893A596-CA14-42E6-9D69-F1A39C34324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294C4E-4DD7-46D2-ACC5-DE8A4BD0C68C}" type="doc">
      <dgm:prSet loTypeId="urn:microsoft.com/office/officeart/2005/8/layout/hierarchy1" loCatId="hierarchy" qsTypeId="urn:microsoft.com/office/officeart/2005/8/quickstyle/simple4" qsCatId="simple" csTypeId="urn:microsoft.com/office/officeart/2005/8/colors/accent1_2" csCatId="accent1"/>
      <dgm:spPr/>
      <dgm:t>
        <a:bodyPr/>
        <a:lstStyle/>
        <a:p>
          <a:endParaRPr lang="en-US"/>
        </a:p>
      </dgm:t>
    </dgm:pt>
    <dgm:pt modelId="{25815E63-84E4-4A17-AAF5-1D5158907B1D}">
      <dgm:prSet/>
      <dgm:spPr/>
      <dgm:t>
        <a:bodyPr/>
        <a:lstStyle/>
        <a:p>
          <a:r>
            <a:rPr lang="en-GB"/>
            <a:t>A combination of both</a:t>
          </a:r>
          <a:endParaRPr lang="en-US"/>
        </a:p>
      </dgm:t>
    </dgm:pt>
    <dgm:pt modelId="{6967A374-3EC1-40FF-A7E2-75CFD60D4A7B}" type="parTrans" cxnId="{C16B771D-6DBA-43DE-A67E-9B99AE34ABB5}">
      <dgm:prSet/>
      <dgm:spPr/>
      <dgm:t>
        <a:bodyPr/>
        <a:lstStyle/>
        <a:p>
          <a:endParaRPr lang="en-US"/>
        </a:p>
      </dgm:t>
    </dgm:pt>
    <dgm:pt modelId="{1A94D8EC-CF2E-425F-82CC-EC4673D64846}" type="sibTrans" cxnId="{C16B771D-6DBA-43DE-A67E-9B99AE34ABB5}">
      <dgm:prSet/>
      <dgm:spPr/>
      <dgm:t>
        <a:bodyPr/>
        <a:lstStyle/>
        <a:p>
          <a:endParaRPr lang="en-US"/>
        </a:p>
      </dgm:t>
    </dgm:pt>
    <dgm:pt modelId="{247F0C41-6888-4EB1-A339-E57949DD11C3}">
      <dgm:prSet/>
      <dgm:spPr/>
      <dgm:t>
        <a:bodyPr/>
        <a:lstStyle/>
        <a:p>
          <a:r>
            <a:rPr lang="en-GB"/>
            <a:t>Often integrative overall</a:t>
          </a:r>
          <a:endParaRPr lang="en-US"/>
        </a:p>
      </dgm:t>
    </dgm:pt>
    <dgm:pt modelId="{61021306-EC84-451A-85E3-013A0340EDB8}" type="parTrans" cxnId="{E6F9E8CF-5FB4-4B27-93FE-2989CD1E1115}">
      <dgm:prSet/>
      <dgm:spPr/>
      <dgm:t>
        <a:bodyPr/>
        <a:lstStyle/>
        <a:p>
          <a:endParaRPr lang="en-US"/>
        </a:p>
      </dgm:t>
    </dgm:pt>
    <dgm:pt modelId="{77858EE2-CDEF-4203-8F49-950CFBBC524D}" type="sibTrans" cxnId="{E6F9E8CF-5FB4-4B27-93FE-2989CD1E1115}">
      <dgm:prSet/>
      <dgm:spPr/>
      <dgm:t>
        <a:bodyPr/>
        <a:lstStyle/>
        <a:p>
          <a:endParaRPr lang="en-US"/>
        </a:p>
      </dgm:t>
    </dgm:pt>
    <dgm:pt modelId="{9FF4CD90-77E3-49FD-8A15-F7CF3799EEB2}">
      <dgm:prSet/>
      <dgm:spPr/>
      <dgm:t>
        <a:bodyPr/>
        <a:lstStyle/>
        <a:p>
          <a:r>
            <a:rPr lang="en-GB"/>
            <a:t>But distributive at particular points</a:t>
          </a:r>
          <a:endParaRPr lang="en-US"/>
        </a:p>
      </dgm:t>
    </dgm:pt>
    <dgm:pt modelId="{D038B4A7-390F-4E6A-BC40-9C8DDB26911A}" type="parTrans" cxnId="{BBA1D7AB-BF4C-4401-97D4-5825D294B33D}">
      <dgm:prSet/>
      <dgm:spPr/>
      <dgm:t>
        <a:bodyPr/>
        <a:lstStyle/>
        <a:p>
          <a:endParaRPr lang="en-US"/>
        </a:p>
      </dgm:t>
    </dgm:pt>
    <dgm:pt modelId="{20CC0D04-513D-4432-80FE-6D5216079A85}" type="sibTrans" cxnId="{BBA1D7AB-BF4C-4401-97D4-5825D294B33D}">
      <dgm:prSet/>
      <dgm:spPr/>
      <dgm:t>
        <a:bodyPr/>
        <a:lstStyle/>
        <a:p>
          <a:endParaRPr lang="en-US"/>
        </a:p>
      </dgm:t>
    </dgm:pt>
    <dgm:pt modelId="{96C8BBAD-32CB-4CC5-919F-DC6C44D69D1F}">
      <dgm:prSet/>
      <dgm:spPr/>
      <dgm:t>
        <a:bodyPr/>
        <a:lstStyle/>
        <a:p>
          <a:r>
            <a:rPr lang="en-GB"/>
            <a:t>Need to understand and apply both</a:t>
          </a:r>
          <a:endParaRPr lang="en-US"/>
        </a:p>
      </dgm:t>
    </dgm:pt>
    <dgm:pt modelId="{AE3CE4A8-942E-4ACE-8BA6-A3B250404835}" type="parTrans" cxnId="{C88BBB00-B591-40B1-AC43-92EF97CD8D97}">
      <dgm:prSet/>
      <dgm:spPr/>
      <dgm:t>
        <a:bodyPr/>
        <a:lstStyle/>
        <a:p>
          <a:endParaRPr lang="en-US"/>
        </a:p>
      </dgm:t>
    </dgm:pt>
    <dgm:pt modelId="{989D8752-207C-4A31-8D87-3E491FE8FAC5}" type="sibTrans" cxnId="{C88BBB00-B591-40B1-AC43-92EF97CD8D97}">
      <dgm:prSet/>
      <dgm:spPr/>
      <dgm:t>
        <a:bodyPr/>
        <a:lstStyle/>
        <a:p>
          <a:endParaRPr lang="en-US"/>
        </a:p>
      </dgm:t>
    </dgm:pt>
    <dgm:pt modelId="{87336FC5-A14A-4FAA-BAAA-513B3CE408FD}" type="pres">
      <dgm:prSet presAssocID="{23294C4E-4DD7-46D2-ACC5-DE8A4BD0C68C}" presName="hierChild1" presStyleCnt="0">
        <dgm:presLayoutVars>
          <dgm:chPref val="1"/>
          <dgm:dir/>
          <dgm:animOne val="branch"/>
          <dgm:animLvl val="lvl"/>
          <dgm:resizeHandles/>
        </dgm:presLayoutVars>
      </dgm:prSet>
      <dgm:spPr/>
    </dgm:pt>
    <dgm:pt modelId="{212CAAAB-F9AC-46B1-BD2C-AC60962B9D18}" type="pres">
      <dgm:prSet presAssocID="{25815E63-84E4-4A17-AAF5-1D5158907B1D}" presName="hierRoot1" presStyleCnt="0"/>
      <dgm:spPr/>
    </dgm:pt>
    <dgm:pt modelId="{8A1AD39A-8F9B-423C-B5DE-9ED232558399}" type="pres">
      <dgm:prSet presAssocID="{25815E63-84E4-4A17-AAF5-1D5158907B1D}" presName="composite" presStyleCnt="0"/>
      <dgm:spPr/>
    </dgm:pt>
    <dgm:pt modelId="{8C8C22D2-088D-4A56-B4FE-08E24F1025C3}" type="pres">
      <dgm:prSet presAssocID="{25815E63-84E4-4A17-AAF5-1D5158907B1D}" presName="background" presStyleLbl="node0" presStyleIdx="0" presStyleCnt="4"/>
      <dgm:spPr/>
    </dgm:pt>
    <dgm:pt modelId="{22752DE2-4CFE-44FB-B363-E969611084DA}" type="pres">
      <dgm:prSet presAssocID="{25815E63-84E4-4A17-AAF5-1D5158907B1D}" presName="text" presStyleLbl="fgAcc0" presStyleIdx="0" presStyleCnt="4">
        <dgm:presLayoutVars>
          <dgm:chPref val="3"/>
        </dgm:presLayoutVars>
      </dgm:prSet>
      <dgm:spPr/>
    </dgm:pt>
    <dgm:pt modelId="{F0C41CC6-25FD-4213-8B80-0F13A16A2C9A}" type="pres">
      <dgm:prSet presAssocID="{25815E63-84E4-4A17-AAF5-1D5158907B1D}" presName="hierChild2" presStyleCnt="0"/>
      <dgm:spPr/>
    </dgm:pt>
    <dgm:pt modelId="{98F3FA52-002C-448C-B0BA-BD54D93D1737}" type="pres">
      <dgm:prSet presAssocID="{247F0C41-6888-4EB1-A339-E57949DD11C3}" presName="hierRoot1" presStyleCnt="0"/>
      <dgm:spPr/>
    </dgm:pt>
    <dgm:pt modelId="{6A367B39-ADAA-4280-B0D2-16B1B1D7D688}" type="pres">
      <dgm:prSet presAssocID="{247F0C41-6888-4EB1-A339-E57949DD11C3}" presName="composite" presStyleCnt="0"/>
      <dgm:spPr/>
    </dgm:pt>
    <dgm:pt modelId="{C13E89F9-8BBE-4173-BD08-DA2E11DEE4B1}" type="pres">
      <dgm:prSet presAssocID="{247F0C41-6888-4EB1-A339-E57949DD11C3}" presName="background" presStyleLbl="node0" presStyleIdx="1" presStyleCnt="4"/>
      <dgm:spPr/>
    </dgm:pt>
    <dgm:pt modelId="{9080E739-4046-492D-A4C2-DCF41390E6B0}" type="pres">
      <dgm:prSet presAssocID="{247F0C41-6888-4EB1-A339-E57949DD11C3}" presName="text" presStyleLbl="fgAcc0" presStyleIdx="1" presStyleCnt="4">
        <dgm:presLayoutVars>
          <dgm:chPref val="3"/>
        </dgm:presLayoutVars>
      </dgm:prSet>
      <dgm:spPr/>
    </dgm:pt>
    <dgm:pt modelId="{06E5B0A9-F069-4156-959D-C10CD4F982CE}" type="pres">
      <dgm:prSet presAssocID="{247F0C41-6888-4EB1-A339-E57949DD11C3}" presName="hierChild2" presStyleCnt="0"/>
      <dgm:spPr/>
    </dgm:pt>
    <dgm:pt modelId="{74B0A4FF-0B5B-43EC-8279-F434E5E666E3}" type="pres">
      <dgm:prSet presAssocID="{9FF4CD90-77E3-49FD-8A15-F7CF3799EEB2}" presName="hierRoot1" presStyleCnt="0"/>
      <dgm:spPr/>
    </dgm:pt>
    <dgm:pt modelId="{C613AFEE-8B2F-4EA6-B21A-42AB427C3293}" type="pres">
      <dgm:prSet presAssocID="{9FF4CD90-77E3-49FD-8A15-F7CF3799EEB2}" presName="composite" presStyleCnt="0"/>
      <dgm:spPr/>
    </dgm:pt>
    <dgm:pt modelId="{E0925163-2C1F-40E2-9156-3E7F7E4A2DDE}" type="pres">
      <dgm:prSet presAssocID="{9FF4CD90-77E3-49FD-8A15-F7CF3799EEB2}" presName="background" presStyleLbl="node0" presStyleIdx="2" presStyleCnt="4"/>
      <dgm:spPr/>
    </dgm:pt>
    <dgm:pt modelId="{D81B788D-C7B0-400F-991A-985712329365}" type="pres">
      <dgm:prSet presAssocID="{9FF4CD90-77E3-49FD-8A15-F7CF3799EEB2}" presName="text" presStyleLbl="fgAcc0" presStyleIdx="2" presStyleCnt="4">
        <dgm:presLayoutVars>
          <dgm:chPref val="3"/>
        </dgm:presLayoutVars>
      </dgm:prSet>
      <dgm:spPr/>
    </dgm:pt>
    <dgm:pt modelId="{BCEA1292-8E9F-43D4-B35D-5B144A500F38}" type="pres">
      <dgm:prSet presAssocID="{9FF4CD90-77E3-49FD-8A15-F7CF3799EEB2}" presName="hierChild2" presStyleCnt="0"/>
      <dgm:spPr/>
    </dgm:pt>
    <dgm:pt modelId="{96421F2C-EAF3-47D5-BFD5-2C733EB94DDA}" type="pres">
      <dgm:prSet presAssocID="{96C8BBAD-32CB-4CC5-919F-DC6C44D69D1F}" presName="hierRoot1" presStyleCnt="0"/>
      <dgm:spPr/>
    </dgm:pt>
    <dgm:pt modelId="{CE16F880-4094-41E0-AFD7-B919E7B6D6BB}" type="pres">
      <dgm:prSet presAssocID="{96C8BBAD-32CB-4CC5-919F-DC6C44D69D1F}" presName="composite" presStyleCnt="0"/>
      <dgm:spPr/>
    </dgm:pt>
    <dgm:pt modelId="{9161F185-D900-4055-A9FD-2FC169083DED}" type="pres">
      <dgm:prSet presAssocID="{96C8BBAD-32CB-4CC5-919F-DC6C44D69D1F}" presName="background" presStyleLbl="node0" presStyleIdx="3" presStyleCnt="4"/>
      <dgm:spPr/>
    </dgm:pt>
    <dgm:pt modelId="{BABDA94B-A72E-46AE-B025-5F8DED63DBE8}" type="pres">
      <dgm:prSet presAssocID="{96C8BBAD-32CB-4CC5-919F-DC6C44D69D1F}" presName="text" presStyleLbl="fgAcc0" presStyleIdx="3" presStyleCnt="4">
        <dgm:presLayoutVars>
          <dgm:chPref val="3"/>
        </dgm:presLayoutVars>
      </dgm:prSet>
      <dgm:spPr/>
    </dgm:pt>
    <dgm:pt modelId="{D91C9BC5-D695-4BA6-A32F-35412354EC09}" type="pres">
      <dgm:prSet presAssocID="{96C8BBAD-32CB-4CC5-919F-DC6C44D69D1F}" presName="hierChild2" presStyleCnt="0"/>
      <dgm:spPr/>
    </dgm:pt>
  </dgm:ptLst>
  <dgm:cxnLst>
    <dgm:cxn modelId="{C88BBB00-B591-40B1-AC43-92EF97CD8D97}" srcId="{23294C4E-4DD7-46D2-ACC5-DE8A4BD0C68C}" destId="{96C8BBAD-32CB-4CC5-919F-DC6C44D69D1F}" srcOrd="3" destOrd="0" parTransId="{AE3CE4A8-942E-4ACE-8BA6-A3B250404835}" sibTransId="{989D8752-207C-4A31-8D87-3E491FE8FAC5}"/>
    <dgm:cxn modelId="{1AA25A04-F3FD-4F89-8578-B0877B1F13B5}" type="presOf" srcId="{96C8BBAD-32CB-4CC5-919F-DC6C44D69D1F}" destId="{BABDA94B-A72E-46AE-B025-5F8DED63DBE8}" srcOrd="0" destOrd="0" presId="urn:microsoft.com/office/officeart/2005/8/layout/hierarchy1"/>
    <dgm:cxn modelId="{C16B771D-6DBA-43DE-A67E-9B99AE34ABB5}" srcId="{23294C4E-4DD7-46D2-ACC5-DE8A4BD0C68C}" destId="{25815E63-84E4-4A17-AAF5-1D5158907B1D}" srcOrd="0" destOrd="0" parTransId="{6967A374-3EC1-40FF-A7E2-75CFD60D4A7B}" sibTransId="{1A94D8EC-CF2E-425F-82CC-EC4673D64846}"/>
    <dgm:cxn modelId="{0F918925-68AE-4E02-923C-B9A5519B814A}" type="presOf" srcId="{23294C4E-4DD7-46D2-ACC5-DE8A4BD0C68C}" destId="{87336FC5-A14A-4FAA-BAAA-513B3CE408FD}" srcOrd="0" destOrd="0" presId="urn:microsoft.com/office/officeart/2005/8/layout/hierarchy1"/>
    <dgm:cxn modelId="{BBA1D7AB-BF4C-4401-97D4-5825D294B33D}" srcId="{23294C4E-4DD7-46D2-ACC5-DE8A4BD0C68C}" destId="{9FF4CD90-77E3-49FD-8A15-F7CF3799EEB2}" srcOrd="2" destOrd="0" parTransId="{D038B4A7-390F-4E6A-BC40-9C8DDB26911A}" sibTransId="{20CC0D04-513D-4432-80FE-6D5216079A85}"/>
    <dgm:cxn modelId="{64004DB8-82DA-4237-A775-A8B1951E1C5F}" type="presOf" srcId="{25815E63-84E4-4A17-AAF5-1D5158907B1D}" destId="{22752DE2-4CFE-44FB-B363-E969611084DA}" srcOrd="0" destOrd="0" presId="urn:microsoft.com/office/officeart/2005/8/layout/hierarchy1"/>
    <dgm:cxn modelId="{8838E9C6-BC85-41D8-9391-A92BA30DFE76}" type="presOf" srcId="{9FF4CD90-77E3-49FD-8A15-F7CF3799EEB2}" destId="{D81B788D-C7B0-400F-991A-985712329365}" srcOrd="0" destOrd="0" presId="urn:microsoft.com/office/officeart/2005/8/layout/hierarchy1"/>
    <dgm:cxn modelId="{E6F9E8CF-5FB4-4B27-93FE-2989CD1E1115}" srcId="{23294C4E-4DD7-46D2-ACC5-DE8A4BD0C68C}" destId="{247F0C41-6888-4EB1-A339-E57949DD11C3}" srcOrd="1" destOrd="0" parTransId="{61021306-EC84-451A-85E3-013A0340EDB8}" sibTransId="{77858EE2-CDEF-4203-8F49-950CFBBC524D}"/>
    <dgm:cxn modelId="{773332F5-163A-4E50-9CFA-0A3E4B5DD03C}" type="presOf" srcId="{247F0C41-6888-4EB1-A339-E57949DD11C3}" destId="{9080E739-4046-492D-A4C2-DCF41390E6B0}" srcOrd="0" destOrd="0" presId="urn:microsoft.com/office/officeart/2005/8/layout/hierarchy1"/>
    <dgm:cxn modelId="{99AA1C5F-7693-42F2-9617-DCBDEAD27EB0}" type="presParOf" srcId="{87336FC5-A14A-4FAA-BAAA-513B3CE408FD}" destId="{212CAAAB-F9AC-46B1-BD2C-AC60962B9D18}" srcOrd="0" destOrd="0" presId="urn:microsoft.com/office/officeart/2005/8/layout/hierarchy1"/>
    <dgm:cxn modelId="{1BAB5923-F7C1-4EB0-AFE3-9B8EB3CFF2E0}" type="presParOf" srcId="{212CAAAB-F9AC-46B1-BD2C-AC60962B9D18}" destId="{8A1AD39A-8F9B-423C-B5DE-9ED232558399}" srcOrd="0" destOrd="0" presId="urn:microsoft.com/office/officeart/2005/8/layout/hierarchy1"/>
    <dgm:cxn modelId="{DF7A6F16-09D7-4105-885E-D376B7EE9BAE}" type="presParOf" srcId="{8A1AD39A-8F9B-423C-B5DE-9ED232558399}" destId="{8C8C22D2-088D-4A56-B4FE-08E24F1025C3}" srcOrd="0" destOrd="0" presId="urn:microsoft.com/office/officeart/2005/8/layout/hierarchy1"/>
    <dgm:cxn modelId="{F4BEF03A-FBED-41ED-A3B2-47FDD00163D1}" type="presParOf" srcId="{8A1AD39A-8F9B-423C-B5DE-9ED232558399}" destId="{22752DE2-4CFE-44FB-B363-E969611084DA}" srcOrd="1" destOrd="0" presId="urn:microsoft.com/office/officeart/2005/8/layout/hierarchy1"/>
    <dgm:cxn modelId="{4EAA3AD4-55BA-4AC0-BB4A-3660B49C74B5}" type="presParOf" srcId="{212CAAAB-F9AC-46B1-BD2C-AC60962B9D18}" destId="{F0C41CC6-25FD-4213-8B80-0F13A16A2C9A}" srcOrd="1" destOrd="0" presId="urn:microsoft.com/office/officeart/2005/8/layout/hierarchy1"/>
    <dgm:cxn modelId="{1C16F50E-44D5-4852-8699-E8CFBDBC569B}" type="presParOf" srcId="{87336FC5-A14A-4FAA-BAAA-513B3CE408FD}" destId="{98F3FA52-002C-448C-B0BA-BD54D93D1737}" srcOrd="1" destOrd="0" presId="urn:microsoft.com/office/officeart/2005/8/layout/hierarchy1"/>
    <dgm:cxn modelId="{6C4B3403-D98D-4FBF-9847-3AC116F267E9}" type="presParOf" srcId="{98F3FA52-002C-448C-B0BA-BD54D93D1737}" destId="{6A367B39-ADAA-4280-B0D2-16B1B1D7D688}" srcOrd="0" destOrd="0" presId="urn:microsoft.com/office/officeart/2005/8/layout/hierarchy1"/>
    <dgm:cxn modelId="{D40EFCB3-8C3F-4392-8D7C-EA6657B049EC}" type="presParOf" srcId="{6A367B39-ADAA-4280-B0D2-16B1B1D7D688}" destId="{C13E89F9-8BBE-4173-BD08-DA2E11DEE4B1}" srcOrd="0" destOrd="0" presId="urn:microsoft.com/office/officeart/2005/8/layout/hierarchy1"/>
    <dgm:cxn modelId="{E4F85C20-206E-40CD-9849-1C80E85D4DBA}" type="presParOf" srcId="{6A367B39-ADAA-4280-B0D2-16B1B1D7D688}" destId="{9080E739-4046-492D-A4C2-DCF41390E6B0}" srcOrd="1" destOrd="0" presId="urn:microsoft.com/office/officeart/2005/8/layout/hierarchy1"/>
    <dgm:cxn modelId="{8CBC3646-89B8-4597-BA37-6296660AE4EC}" type="presParOf" srcId="{98F3FA52-002C-448C-B0BA-BD54D93D1737}" destId="{06E5B0A9-F069-4156-959D-C10CD4F982CE}" srcOrd="1" destOrd="0" presId="urn:microsoft.com/office/officeart/2005/8/layout/hierarchy1"/>
    <dgm:cxn modelId="{AB75826E-0CB8-474F-8158-9D1E5A8CA80C}" type="presParOf" srcId="{87336FC5-A14A-4FAA-BAAA-513B3CE408FD}" destId="{74B0A4FF-0B5B-43EC-8279-F434E5E666E3}" srcOrd="2" destOrd="0" presId="urn:microsoft.com/office/officeart/2005/8/layout/hierarchy1"/>
    <dgm:cxn modelId="{64CCA001-7BE6-4B53-8BA7-A149C04AE584}" type="presParOf" srcId="{74B0A4FF-0B5B-43EC-8279-F434E5E666E3}" destId="{C613AFEE-8B2F-4EA6-B21A-42AB427C3293}" srcOrd="0" destOrd="0" presId="urn:microsoft.com/office/officeart/2005/8/layout/hierarchy1"/>
    <dgm:cxn modelId="{6C3E6D68-CC55-4849-B352-4A1FFEC19136}" type="presParOf" srcId="{C613AFEE-8B2F-4EA6-B21A-42AB427C3293}" destId="{E0925163-2C1F-40E2-9156-3E7F7E4A2DDE}" srcOrd="0" destOrd="0" presId="urn:microsoft.com/office/officeart/2005/8/layout/hierarchy1"/>
    <dgm:cxn modelId="{292C3BE7-BE7A-4E3D-80A0-0C65CEA95734}" type="presParOf" srcId="{C613AFEE-8B2F-4EA6-B21A-42AB427C3293}" destId="{D81B788D-C7B0-400F-991A-985712329365}" srcOrd="1" destOrd="0" presId="urn:microsoft.com/office/officeart/2005/8/layout/hierarchy1"/>
    <dgm:cxn modelId="{4BBE891F-5591-40FA-AAD2-35764F103608}" type="presParOf" srcId="{74B0A4FF-0B5B-43EC-8279-F434E5E666E3}" destId="{BCEA1292-8E9F-43D4-B35D-5B144A500F38}" srcOrd="1" destOrd="0" presId="urn:microsoft.com/office/officeart/2005/8/layout/hierarchy1"/>
    <dgm:cxn modelId="{6875F243-6C4D-4B78-B725-E43F01192376}" type="presParOf" srcId="{87336FC5-A14A-4FAA-BAAA-513B3CE408FD}" destId="{96421F2C-EAF3-47D5-BFD5-2C733EB94DDA}" srcOrd="3" destOrd="0" presId="urn:microsoft.com/office/officeart/2005/8/layout/hierarchy1"/>
    <dgm:cxn modelId="{E18395FC-B1A1-45F1-87C4-A9344B4D6E0F}" type="presParOf" srcId="{96421F2C-EAF3-47D5-BFD5-2C733EB94DDA}" destId="{CE16F880-4094-41E0-AFD7-B919E7B6D6BB}" srcOrd="0" destOrd="0" presId="urn:microsoft.com/office/officeart/2005/8/layout/hierarchy1"/>
    <dgm:cxn modelId="{C417CF28-7B0F-4113-A515-C5D301757767}" type="presParOf" srcId="{CE16F880-4094-41E0-AFD7-B919E7B6D6BB}" destId="{9161F185-D900-4055-A9FD-2FC169083DED}" srcOrd="0" destOrd="0" presId="urn:microsoft.com/office/officeart/2005/8/layout/hierarchy1"/>
    <dgm:cxn modelId="{4BBCDF93-CEDF-42BF-9307-95023E0018D3}" type="presParOf" srcId="{CE16F880-4094-41E0-AFD7-B919E7B6D6BB}" destId="{BABDA94B-A72E-46AE-B025-5F8DED63DBE8}" srcOrd="1" destOrd="0" presId="urn:microsoft.com/office/officeart/2005/8/layout/hierarchy1"/>
    <dgm:cxn modelId="{66B4C262-212B-4B56-AE1D-2B99F4CD4F00}" type="presParOf" srcId="{96421F2C-EAF3-47D5-BFD5-2C733EB94DDA}" destId="{D91C9BC5-D695-4BA6-A32F-35412354EC0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F4D837-70F2-4481-B40E-B2049DA727E4}">
      <dsp:nvSpPr>
        <dsp:cNvPr id="0" name=""/>
        <dsp:cNvSpPr/>
      </dsp:nvSpPr>
      <dsp:spPr>
        <a:xfrm>
          <a:off x="0" y="707092"/>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9DEDC5-B601-4F7B-AFA0-A915EFB7AF9D}">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71DAF7-B17D-45CA-836D-A7022C2558D9}">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100000"/>
            </a:lnSpc>
            <a:spcBef>
              <a:spcPct val="0"/>
            </a:spcBef>
            <a:spcAft>
              <a:spcPct val="35000"/>
            </a:spcAft>
            <a:buNone/>
          </a:pPr>
          <a:r>
            <a:rPr lang="en-GB" sz="2500" kern="1200"/>
            <a:t>We are all negotiators</a:t>
          </a:r>
          <a:endParaRPr lang="en-US" sz="2500" kern="1200"/>
        </a:p>
      </dsp:txBody>
      <dsp:txXfrm>
        <a:off x="1507738" y="707092"/>
        <a:ext cx="9007861" cy="1305401"/>
      </dsp:txXfrm>
    </dsp:sp>
    <dsp:sp modelId="{CB434677-84FF-44E0-8FAD-8333BE0A35E1}">
      <dsp:nvSpPr>
        <dsp:cNvPr id="0" name=""/>
        <dsp:cNvSpPr/>
      </dsp:nvSpPr>
      <dsp:spPr>
        <a:xfrm>
          <a:off x="0" y="2338844"/>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170FDD-8BBB-45BC-846C-066136528673}">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93A596-CA14-42E6-9D69-F1A39C343242}">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100000"/>
            </a:lnSpc>
            <a:spcBef>
              <a:spcPct val="0"/>
            </a:spcBef>
            <a:spcAft>
              <a:spcPct val="35000"/>
            </a:spcAft>
            <a:buNone/>
          </a:pPr>
          <a:r>
            <a:rPr lang="en-GB" sz="2500" kern="1200"/>
            <a:t>What every day situations do we negotiate?</a:t>
          </a:r>
          <a:endParaRPr lang="en-US" sz="2500" kern="1200"/>
        </a:p>
      </dsp:txBody>
      <dsp:txXfrm>
        <a:off x="1507738" y="2338844"/>
        <a:ext cx="9007861" cy="13054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C22D2-088D-4A56-B4FE-08E24F1025C3}">
      <dsp:nvSpPr>
        <dsp:cNvPr id="0" name=""/>
        <dsp:cNvSpPr/>
      </dsp:nvSpPr>
      <dsp:spPr>
        <a:xfrm>
          <a:off x="3080" y="1361187"/>
          <a:ext cx="2199649" cy="139677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2752DE2-4CFE-44FB-B363-E969611084DA}">
      <dsp:nvSpPr>
        <dsp:cNvPr id="0" name=""/>
        <dsp:cNvSpPr/>
      </dsp:nvSpPr>
      <dsp:spPr>
        <a:xfrm>
          <a:off x="247486" y="1593372"/>
          <a:ext cx="2199649" cy="13967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a:t>A combination of both</a:t>
          </a:r>
          <a:endParaRPr lang="en-US" sz="2300" kern="1200"/>
        </a:p>
      </dsp:txBody>
      <dsp:txXfrm>
        <a:off x="288396" y="1634282"/>
        <a:ext cx="2117829" cy="1314957"/>
      </dsp:txXfrm>
    </dsp:sp>
    <dsp:sp modelId="{C13E89F9-8BBE-4173-BD08-DA2E11DEE4B1}">
      <dsp:nvSpPr>
        <dsp:cNvPr id="0" name=""/>
        <dsp:cNvSpPr/>
      </dsp:nvSpPr>
      <dsp:spPr>
        <a:xfrm>
          <a:off x="2691541" y="1361187"/>
          <a:ext cx="2199649" cy="139677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080E739-4046-492D-A4C2-DCF41390E6B0}">
      <dsp:nvSpPr>
        <dsp:cNvPr id="0" name=""/>
        <dsp:cNvSpPr/>
      </dsp:nvSpPr>
      <dsp:spPr>
        <a:xfrm>
          <a:off x="2935947" y="1593372"/>
          <a:ext cx="2199649" cy="13967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a:t>Often integrative overall</a:t>
          </a:r>
          <a:endParaRPr lang="en-US" sz="2300" kern="1200"/>
        </a:p>
      </dsp:txBody>
      <dsp:txXfrm>
        <a:off x="2976857" y="1634282"/>
        <a:ext cx="2117829" cy="1314957"/>
      </dsp:txXfrm>
    </dsp:sp>
    <dsp:sp modelId="{E0925163-2C1F-40E2-9156-3E7F7E4A2DDE}">
      <dsp:nvSpPr>
        <dsp:cNvPr id="0" name=""/>
        <dsp:cNvSpPr/>
      </dsp:nvSpPr>
      <dsp:spPr>
        <a:xfrm>
          <a:off x="5380002" y="1361187"/>
          <a:ext cx="2199649" cy="139677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81B788D-C7B0-400F-991A-985712329365}">
      <dsp:nvSpPr>
        <dsp:cNvPr id="0" name=""/>
        <dsp:cNvSpPr/>
      </dsp:nvSpPr>
      <dsp:spPr>
        <a:xfrm>
          <a:off x="5624408" y="1593372"/>
          <a:ext cx="2199649" cy="13967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a:t>But distributive at particular points</a:t>
          </a:r>
          <a:endParaRPr lang="en-US" sz="2300" kern="1200"/>
        </a:p>
      </dsp:txBody>
      <dsp:txXfrm>
        <a:off x="5665318" y="1634282"/>
        <a:ext cx="2117829" cy="1314957"/>
      </dsp:txXfrm>
    </dsp:sp>
    <dsp:sp modelId="{9161F185-D900-4055-A9FD-2FC169083DED}">
      <dsp:nvSpPr>
        <dsp:cNvPr id="0" name=""/>
        <dsp:cNvSpPr/>
      </dsp:nvSpPr>
      <dsp:spPr>
        <a:xfrm>
          <a:off x="8068463" y="1361187"/>
          <a:ext cx="2199649" cy="139677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ABDA94B-A72E-46AE-B025-5F8DED63DBE8}">
      <dsp:nvSpPr>
        <dsp:cNvPr id="0" name=""/>
        <dsp:cNvSpPr/>
      </dsp:nvSpPr>
      <dsp:spPr>
        <a:xfrm>
          <a:off x="8312869" y="1593372"/>
          <a:ext cx="2199649" cy="13967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a:t>Need to understand and apply both</a:t>
          </a:r>
          <a:endParaRPr lang="en-US" sz="2300" kern="1200"/>
        </a:p>
      </dsp:txBody>
      <dsp:txXfrm>
        <a:off x="8353779" y="1634282"/>
        <a:ext cx="2117829" cy="131495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9F4D7-9C9C-96F0-74E4-F212ECC854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36B8FEB0-CF14-BC6C-38CE-865015AD67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3FB7A954-10F2-1E68-7D14-6093F6B3D425}"/>
              </a:ext>
            </a:extLst>
          </p:cNvPr>
          <p:cNvSpPr>
            <a:spLocks noGrp="1"/>
          </p:cNvSpPr>
          <p:nvPr>
            <p:ph type="dt" sz="half" idx="10"/>
          </p:nvPr>
        </p:nvSpPr>
        <p:spPr/>
        <p:txBody>
          <a:bodyPr/>
          <a:lstStyle/>
          <a:p>
            <a:fld id="{4F040CAC-303B-480C-BCE7-D33112B330F7}" type="datetimeFigureOut">
              <a:rPr lang="en-IE" smtClean="0"/>
              <a:t>05/02/2026</a:t>
            </a:fld>
            <a:endParaRPr lang="en-IE"/>
          </a:p>
        </p:txBody>
      </p:sp>
      <p:sp>
        <p:nvSpPr>
          <p:cNvPr id="5" name="Footer Placeholder 4">
            <a:extLst>
              <a:ext uri="{FF2B5EF4-FFF2-40B4-BE49-F238E27FC236}">
                <a16:creationId xmlns:a16="http://schemas.microsoft.com/office/drawing/2014/main" id="{2CF7EB04-82FC-FB82-022F-5EB94BC3FB0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9B26C05-740B-0FF9-5B30-551B16101C33}"/>
              </a:ext>
            </a:extLst>
          </p:cNvPr>
          <p:cNvSpPr>
            <a:spLocks noGrp="1"/>
          </p:cNvSpPr>
          <p:nvPr>
            <p:ph type="sldNum" sz="quarter" idx="12"/>
          </p:nvPr>
        </p:nvSpPr>
        <p:spPr/>
        <p:txBody>
          <a:bodyPr/>
          <a:lstStyle/>
          <a:p>
            <a:fld id="{4FC4CE6E-35FE-4390-8E5F-15A37891EFFB}" type="slidenum">
              <a:rPr lang="en-IE" smtClean="0"/>
              <a:t>‹#›</a:t>
            </a:fld>
            <a:endParaRPr lang="en-IE"/>
          </a:p>
        </p:txBody>
      </p:sp>
    </p:spTree>
    <p:extLst>
      <p:ext uri="{BB962C8B-B14F-4D97-AF65-F5344CB8AC3E}">
        <p14:creationId xmlns:p14="http://schemas.microsoft.com/office/powerpoint/2010/main" val="2621926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4C101-BD5E-A872-26D6-9BA2E8EF88C3}"/>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923BE3CD-A3CE-C089-0E6F-6D0E309E5C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7AFA3B4-76E2-E8EA-EE5F-533B6CD206B6}"/>
              </a:ext>
            </a:extLst>
          </p:cNvPr>
          <p:cNvSpPr>
            <a:spLocks noGrp="1"/>
          </p:cNvSpPr>
          <p:nvPr>
            <p:ph type="dt" sz="half" idx="10"/>
          </p:nvPr>
        </p:nvSpPr>
        <p:spPr/>
        <p:txBody>
          <a:bodyPr/>
          <a:lstStyle/>
          <a:p>
            <a:fld id="{4F040CAC-303B-480C-BCE7-D33112B330F7}" type="datetimeFigureOut">
              <a:rPr lang="en-IE" smtClean="0"/>
              <a:t>05/02/2026</a:t>
            </a:fld>
            <a:endParaRPr lang="en-IE"/>
          </a:p>
        </p:txBody>
      </p:sp>
      <p:sp>
        <p:nvSpPr>
          <p:cNvPr id="5" name="Footer Placeholder 4">
            <a:extLst>
              <a:ext uri="{FF2B5EF4-FFF2-40B4-BE49-F238E27FC236}">
                <a16:creationId xmlns:a16="http://schemas.microsoft.com/office/drawing/2014/main" id="{A47712A2-8C71-741C-30ED-8DBB6BD8BA5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648D6A3-42E1-9ED3-A53B-EFAB97F51193}"/>
              </a:ext>
            </a:extLst>
          </p:cNvPr>
          <p:cNvSpPr>
            <a:spLocks noGrp="1"/>
          </p:cNvSpPr>
          <p:nvPr>
            <p:ph type="sldNum" sz="quarter" idx="12"/>
          </p:nvPr>
        </p:nvSpPr>
        <p:spPr/>
        <p:txBody>
          <a:bodyPr/>
          <a:lstStyle/>
          <a:p>
            <a:fld id="{4FC4CE6E-35FE-4390-8E5F-15A37891EFFB}" type="slidenum">
              <a:rPr lang="en-IE" smtClean="0"/>
              <a:t>‹#›</a:t>
            </a:fld>
            <a:endParaRPr lang="en-IE"/>
          </a:p>
        </p:txBody>
      </p:sp>
    </p:spTree>
    <p:extLst>
      <p:ext uri="{BB962C8B-B14F-4D97-AF65-F5344CB8AC3E}">
        <p14:creationId xmlns:p14="http://schemas.microsoft.com/office/powerpoint/2010/main" val="721261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F6B9AC-5060-790C-174A-BC9513C90B7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7B12B30F-6497-A9AD-1A2B-51C369FCEA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37B5502-3F71-11D3-2B31-A4B4ABEE1711}"/>
              </a:ext>
            </a:extLst>
          </p:cNvPr>
          <p:cNvSpPr>
            <a:spLocks noGrp="1"/>
          </p:cNvSpPr>
          <p:nvPr>
            <p:ph type="dt" sz="half" idx="10"/>
          </p:nvPr>
        </p:nvSpPr>
        <p:spPr/>
        <p:txBody>
          <a:bodyPr/>
          <a:lstStyle/>
          <a:p>
            <a:fld id="{4F040CAC-303B-480C-BCE7-D33112B330F7}" type="datetimeFigureOut">
              <a:rPr lang="en-IE" smtClean="0"/>
              <a:t>05/02/2026</a:t>
            </a:fld>
            <a:endParaRPr lang="en-IE"/>
          </a:p>
        </p:txBody>
      </p:sp>
      <p:sp>
        <p:nvSpPr>
          <p:cNvPr id="5" name="Footer Placeholder 4">
            <a:extLst>
              <a:ext uri="{FF2B5EF4-FFF2-40B4-BE49-F238E27FC236}">
                <a16:creationId xmlns:a16="http://schemas.microsoft.com/office/drawing/2014/main" id="{04A2E871-33DE-BF3D-DCFE-A2DD8183EDB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E7DA585-EA76-98CB-639E-DF4905EEE07D}"/>
              </a:ext>
            </a:extLst>
          </p:cNvPr>
          <p:cNvSpPr>
            <a:spLocks noGrp="1"/>
          </p:cNvSpPr>
          <p:nvPr>
            <p:ph type="sldNum" sz="quarter" idx="12"/>
          </p:nvPr>
        </p:nvSpPr>
        <p:spPr/>
        <p:txBody>
          <a:bodyPr/>
          <a:lstStyle/>
          <a:p>
            <a:fld id="{4FC4CE6E-35FE-4390-8E5F-15A37891EFFB}" type="slidenum">
              <a:rPr lang="en-IE" smtClean="0"/>
              <a:t>‹#›</a:t>
            </a:fld>
            <a:endParaRPr lang="en-IE"/>
          </a:p>
        </p:txBody>
      </p:sp>
    </p:spTree>
    <p:extLst>
      <p:ext uri="{BB962C8B-B14F-4D97-AF65-F5344CB8AC3E}">
        <p14:creationId xmlns:p14="http://schemas.microsoft.com/office/powerpoint/2010/main" val="2846784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8CB87-7301-0ADD-60A9-8FBAE77A3C88}"/>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C364C63F-0FBD-33E3-7D26-02A356B345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706BC201-88EA-2C95-9639-0205B27DE79B}"/>
              </a:ext>
            </a:extLst>
          </p:cNvPr>
          <p:cNvSpPr>
            <a:spLocks noGrp="1"/>
          </p:cNvSpPr>
          <p:nvPr>
            <p:ph type="dt" sz="half" idx="10"/>
          </p:nvPr>
        </p:nvSpPr>
        <p:spPr/>
        <p:txBody>
          <a:bodyPr/>
          <a:lstStyle/>
          <a:p>
            <a:fld id="{4F040CAC-303B-480C-BCE7-D33112B330F7}" type="datetimeFigureOut">
              <a:rPr lang="en-IE" smtClean="0"/>
              <a:t>05/02/2026</a:t>
            </a:fld>
            <a:endParaRPr lang="en-IE"/>
          </a:p>
        </p:txBody>
      </p:sp>
      <p:sp>
        <p:nvSpPr>
          <p:cNvPr id="5" name="Footer Placeholder 4">
            <a:extLst>
              <a:ext uri="{FF2B5EF4-FFF2-40B4-BE49-F238E27FC236}">
                <a16:creationId xmlns:a16="http://schemas.microsoft.com/office/drawing/2014/main" id="{7EE9B0EB-8A48-5171-9823-CF965BB54C0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7DE2810-A5DC-C45D-8518-FCEF39497309}"/>
              </a:ext>
            </a:extLst>
          </p:cNvPr>
          <p:cNvSpPr>
            <a:spLocks noGrp="1"/>
          </p:cNvSpPr>
          <p:nvPr>
            <p:ph type="sldNum" sz="quarter" idx="12"/>
          </p:nvPr>
        </p:nvSpPr>
        <p:spPr/>
        <p:txBody>
          <a:bodyPr/>
          <a:lstStyle/>
          <a:p>
            <a:fld id="{4FC4CE6E-35FE-4390-8E5F-15A37891EFFB}" type="slidenum">
              <a:rPr lang="en-IE" smtClean="0"/>
              <a:t>‹#›</a:t>
            </a:fld>
            <a:endParaRPr lang="en-IE"/>
          </a:p>
        </p:txBody>
      </p:sp>
    </p:spTree>
    <p:extLst>
      <p:ext uri="{BB962C8B-B14F-4D97-AF65-F5344CB8AC3E}">
        <p14:creationId xmlns:p14="http://schemas.microsoft.com/office/powerpoint/2010/main" val="636466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13242-8E43-D563-5289-441A07CFFB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30613387-1F70-92E4-ED7C-14E0942C725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3100DE-19C2-DC47-4413-8F753DD6756B}"/>
              </a:ext>
            </a:extLst>
          </p:cNvPr>
          <p:cNvSpPr>
            <a:spLocks noGrp="1"/>
          </p:cNvSpPr>
          <p:nvPr>
            <p:ph type="dt" sz="half" idx="10"/>
          </p:nvPr>
        </p:nvSpPr>
        <p:spPr/>
        <p:txBody>
          <a:bodyPr/>
          <a:lstStyle/>
          <a:p>
            <a:fld id="{4F040CAC-303B-480C-BCE7-D33112B330F7}" type="datetimeFigureOut">
              <a:rPr lang="en-IE" smtClean="0"/>
              <a:t>05/02/2026</a:t>
            </a:fld>
            <a:endParaRPr lang="en-IE"/>
          </a:p>
        </p:txBody>
      </p:sp>
      <p:sp>
        <p:nvSpPr>
          <p:cNvPr id="5" name="Footer Placeholder 4">
            <a:extLst>
              <a:ext uri="{FF2B5EF4-FFF2-40B4-BE49-F238E27FC236}">
                <a16:creationId xmlns:a16="http://schemas.microsoft.com/office/drawing/2014/main" id="{863FE56C-0E3C-EC7E-C925-5A4B68EF217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D4E80FB8-027E-BAAD-9E9B-BDCD9E3D4D29}"/>
              </a:ext>
            </a:extLst>
          </p:cNvPr>
          <p:cNvSpPr>
            <a:spLocks noGrp="1"/>
          </p:cNvSpPr>
          <p:nvPr>
            <p:ph type="sldNum" sz="quarter" idx="12"/>
          </p:nvPr>
        </p:nvSpPr>
        <p:spPr/>
        <p:txBody>
          <a:bodyPr/>
          <a:lstStyle/>
          <a:p>
            <a:fld id="{4FC4CE6E-35FE-4390-8E5F-15A37891EFFB}" type="slidenum">
              <a:rPr lang="en-IE" smtClean="0"/>
              <a:t>‹#›</a:t>
            </a:fld>
            <a:endParaRPr lang="en-IE"/>
          </a:p>
        </p:txBody>
      </p:sp>
    </p:spTree>
    <p:extLst>
      <p:ext uri="{BB962C8B-B14F-4D97-AF65-F5344CB8AC3E}">
        <p14:creationId xmlns:p14="http://schemas.microsoft.com/office/powerpoint/2010/main" val="3108612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14D0C-7A0B-07B2-5EF3-C1BF3B505568}"/>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FED00016-3A6E-D32E-4BD6-5568ACF0C9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CA2B9137-A5CB-7079-DED8-A91820012E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72508E5B-0F90-E931-6A43-2A1264F3F19D}"/>
              </a:ext>
            </a:extLst>
          </p:cNvPr>
          <p:cNvSpPr>
            <a:spLocks noGrp="1"/>
          </p:cNvSpPr>
          <p:nvPr>
            <p:ph type="dt" sz="half" idx="10"/>
          </p:nvPr>
        </p:nvSpPr>
        <p:spPr/>
        <p:txBody>
          <a:bodyPr/>
          <a:lstStyle/>
          <a:p>
            <a:fld id="{4F040CAC-303B-480C-BCE7-D33112B330F7}" type="datetimeFigureOut">
              <a:rPr lang="en-IE" smtClean="0"/>
              <a:t>05/02/2026</a:t>
            </a:fld>
            <a:endParaRPr lang="en-IE"/>
          </a:p>
        </p:txBody>
      </p:sp>
      <p:sp>
        <p:nvSpPr>
          <p:cNvPr id="6" name="Footer Placeholder 5">
            <a:extLst>
              <a:ext uri="{FF2B5EF4-FFF2-40B4-BE49-F238E27FC236}">
                <a16:creationId xmlns:a16="http://schemas.microsoft.com/office/drawing/2014/main" id="{013D32EC-A53F-F627-E198-5ACF6DC569B6}"/>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00BB7E10-394B-8293-4AB8-F085C7A1B720}"/>
              </a:ext>
            </a:extLst>
          </p:cNvPr>
          <p:cNvSpPr>
            <a:spLocks noGrp="1"/>
          </p:cNvSpPr>
          <p:nvPr>
            <p:ph type="sldNum" sz="quarter" idx="12"/>
          </p:nvPr>
        </p:nvSpPr>
        <p:spPr/>
        <p:txBody>
          <a:bodyPr/>
          <a:lstStyle/>
          <a:p>
            <a:fld id="{4FC4CE6E-35FE-4390-8E5F-15A37891EFFB}" type="slidenum">
              <a:rPr lang="en-IE" smtClean="0"/>
              <a:t>‹#›</a:t>
            </a:fld>
            <a:endParaRPr lang="en-IE"/>
          </a:p>
        </p:txBody>
      </p:sp>
    </p:spTree>
    <p:extLst>
      <p:ext uri="{BB962C8B-B14F-4D97-AF65-F5344CB8AC3E}">
        <p14:creationId xmlns:p14="http://schemas.microsoft.com/office/powerpoint/2010/main" val="1925637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315F1-A8A9-5699-6529-36D5626D6B84}"/>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03CEAB82-57A2-A9EA-4AE8-056841C840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70126D-FF77-FA71-01D2-D19D0EEDCA2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57721262-2292-1989-FF1C-B1C2389185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4F5C98-3907-CB5F-4558-D9B0F8DD18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24994E1C-2254-D2D5-5746-07C72A716748}"/>
              </a:ext>
            </a:extLst>
          </p:cNvPr>
          <p:cNvSpPr>
            <a:spLocks noGrp="1"/>
          </p:cNvSpPr>
          <p:nvPr>
            <p:ph type="dt" sz="half" idx="10"/>
          </p:nvPr>
        </p:nvSpPr>
        <p:spPr/>
        <p:txBody>
          <a:bodyPr/>
          <a:lstStyle/>
          <a:p>
            <a:fld id="{4F040CAC-303B-480C-BCE7-D33112B330F7}" type="datetimeFigureOut">
              <a:rPr lang="en-IE" smtClean="0"/>
              <a:t>05/02/2026</a:t>
            </a:fld>
            <a:endParaRPr lang="en-IE"/>
          </a:p>
        </p:txBody>
      </p:sp>
      <p:sp>
        <p:nvSpPr>
          <p:cNvPr id="8" name="Footer Placeholder 7">
            <a:extLst>
              <a:ext uri="{FF2B5EF4-FFF2-40B4-BE49-F238E27FC236}">
                <a16:creationId xmlns:a16="http://schemas.microsoft.com/office/drawing/2014/main" id="{639886AB-3920-8D28-827F-8F57C184EC87}"/>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630B2750-131D-19FE-8239-6C43A8FEF43A}"/>
              </a:ext>
            </a:extLst>
          </p:cNvPr>
          <p:cNvSpPr>
            <a:spLocks noGrp="1"/>
          </p:cNvSpPr>
          <p:nvPr>
            <p:ph type="sldNum" sz="quarter" idx="12"/>
          </p:nvPr>
        </p:nvSpPr>
        <p:spPr/>
        <p:txBody>
          <a:bodyPr/>
          <a:lstStyle/>
          <a:p>
            <a:fld id="{4FC4CE6E-35FE-4390-8E5F-15A37891EFFB}" type="slidenum">
              <a:rPr lang="en-IE" smtClean="0"/>
              <a:t>‹#›</a:t>
            </a:fld>
            <a:endParaRPr lang="en-IE"/>
          </a:p>
        </p:txBody>
      </p:sp>
    </p:spTree>
    <p:extLst>
      <p:ext uri="{BB962C8B-B14F-4D97-AF65-F5344CB8AC3E}">
        <p14:creationId xmlns:p14="http://schemas.microsoft.com/office/powerpoint/2010/main" val="1211798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0EBEC-6F2F-E928-1F89-4D65694871C1}"/>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7CE8C529-A1E9-3547-FDED-3C087F34870A}"/>
              </a:ext>
            </a:extLst>
          </p:cNvPr>
          <p:cNvSpPr>
            <a:spLocks noGrp="1"/>
          </p:cNvSpPr>
          <p:nvPr>
            <p:ph type="dt" sz="half" idx="10"/>
          </p:nvPr>
        </p:nvSpPr>
        <p:spPr/>
        <p:txBody>
          <a:bodyPr/>
          <a:lstStyle/>
          <a:p>
            <a:fld id="{4F040CAC-303B-480C-BCE7-D33112B330F7}" type="datetimeFigureOut">
              <a:rPr lang="en-IE" smtClean="0"/>
              <a:t>05/02/2026</a:t>
            </a:fld>
            <a:endParaRPr lang="en-IE"/>
          </a:p>
        </p:txBody>
      </p:sp>
      <p:sp>
        <p:nvSpPr>
          <p:cNvPr id="4" name="Footer Placeholder 3">
            <a:extLst>
              <a:ext uri="{FF2B5EF4-FFF2-40B4-BE49-F238E27FC236}">
                <a16:creationId xmlns:a16="http://schemas.microsoft.com/office/drawing/2014/main" id="{4488C19A-2118-12DF-FEF5-0A155DFBBF38}"/>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ED87087B-3E0C-5100-BE6D-3C51AECC79E8}"/>
              </a:ext>
            </a:extLst>
          </p:cNvPr>
          <p:cNvSpPr>
            <a:spLocks noGrp="1"/>
          </p:cNvSpPr>
          <p:nvPr>
            <p:ph type="sldNum" sz="quarter" idx="12"/>
          </p:nvPr>
        </p:nvSpPr>
        <p:spPr/>
        <p:txBody>
          <a:bodyPr/>
          <a:lstStyle/>
          <a:p>
            <a:fld id="{4FC4CE6E-35FE-4390-8E5F-15A37891EFFB}" type="slidenum">
              <a:rPr lang="en-IE" smtClean="0"/>
              <a:t>‹#›</a:t>
            </a:fld>
            <a:endParaRPr lang="en-IE"/>
          </a:p>
        </p:txBody>
      </p:sp>
    </p:spTree>
    <p:extLst>
      <p:ext uri="{BB962C8B-B14F-4D97-AF65-F5344CB8AC3E}">
        <p14:creationId xmlns:p14="http://schemas.microsoft.com/office/powerpoint/2010/main" val="182096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DD0BCF-46AB-46BF-6952-EB5FED516A81}"/>
              </a:ext>
            </a:extLst>
          </p:cNvPr>
          <p:cNvSpPr>
            <a:spLocks noGrp="1"/>
          </p:cNvSpPr>
          <p:nvPr>
            <p:ph type="dt" sz="half" idx="10"/>
          </p:nvPr>
        </p:nvSpPr>
        <p:spPr/>
        <p:txBody>
          <a:bodyPr/>
          <a:lstStyle/>
          <a:p>
            <a:fld id="{4F040CAC-303B-480C-BCE7-D33112B330F7}" type="datetimeFigureOut">
              <a:rPr lang="en-IE" smtClean="0"/>
              <a:t>05/02/2026</a:t>
            </a:fld>
            <a:endParaRPr lang="en-IE"/>
          </a:p>
        </p:txBody>
      </p:sp>
      <p:sp>
        <p:nvSpPr>
          <p:cNvPr id="3" name="Footer Placeholder 2">
            <a:extLst>
              <a:ext uri="{FF2B5EF4-FFF2-40B4-BE49-F238E27FC236}">
                <a16:creationId xmlns:a16="http://schemas.microsoft.com/office/drawing/2014/main" id="{E16E8E43-E2F9-C8A5-7BFA-B10E918EECE6}"/>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44B8A701-175A-F9AC-2879-CCEEEFE4A988}"/>
              </a:ext>
            </a:extLst>
          </p:cNvPr>
          <p:cNvSpPr>
            <a:spLocks noGrp="1"/>
          </p:cNvSpPr>
          <p:nvPr>
            <p:ph type="sldNum" sz="quarter" idx="12"/>
          </p:nvPr>
        </p:nvSpPr>
        <p:spPr/>
        <p:txBody>
          <a:bodyPr/>
          <a:lstStyle/>
          <a:p>
            <a:fld id="{4FC4CE6E-35FE-4390-8E5F-15A37891EFFB}" type="slidenum">
              <a:rPr lang="en-IE" smtClean="0"/>
              <a:t>‹#›</a:t>
            </a:fld>
            <a:endParaRPr lang="en-IE"/>
          </a:p>
        </p:txBody>
      </p:sp>
    </p:spTree>
    <p:extLst>
      <p:ext uri="{BB962C8B-B14F-4D97-AF65-F5344CB8AC3E}">
        <p14:creationId xmlns:p14="http://schemas.microsoft.com/office/powerpoint/2010/main" val="1864507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DE8DF-10CA-C615-3F9A-509F63DE4A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91349FFD-2921-2A22-3F0E-57E46547E0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187BDE07-293B-95B1-B902-13FFD84682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2204D6-CC01-229A-EFA7-06BA463A7179}"/>
              </a:ext>
            </a:extLst>
          </p:cNvPr>
          <p:cNvSpPr>
            <a:spLocks noGrp="1"/>
          </p:cNvSpPr>
          <p:nvPr>
            <p:ph type="dt" sz="half" idx="10"/>
          </p:nvPr>
        </p:nvSpPr>
        <p:spPr/>
        <p:txBody>
          <a:bodyPr/>
          <a:lstStyle/>
          <a:p>
            <a:fld id="{4F040CAC-303B-480C-BCE7-D33112B330F7}" type="datetimeFigureOut">
              <a:rPr lang="en-IE" smtClean="0"/>
              <a:t>05/02/2026</a:t>
            </a:fld>
            <a:endParaRPr lang="en-IE"/>
          </a:p>
        </p:txBody>
      </p:sp>
      <p:sp>
        <p:nvSpPr>
          <p:cNvPr id="6" name="Footer Placeholder 5">
            <a:extLst>
              <a:ext uri="{FF2B5EF4-FFF2-40B4-BE49-F238E27FC236}">
                <a16:creationId xmlns:a16="http://schemas.microsoft.com/office/drawing/2014/main" id="{588E81A3-2BCE-9158-2ED2-42E143682538}"/>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0AA4BD97-6D84-08BA-E7A2-A82E2874C6D9}"/>
              </a:ext>
            </a:extLst>
          </p:cNvPr>
          <p:cNvSpPr>
            <a:spLocks noGrp="1"/>
          </p:cNvSpPr>
          <p:nvPr>
            <p:ph type="sldNum" sz="quarter" idx="12"/>
          </p:nvPr>
        </p:nvSpPr>
        <p:spPr/>
        <p:txBody>
          <a:bodyPr/>
          <a:lstStyle/>
          <a:p>
            <a:fld id="{4FC4CE6E-35FE-4390-8E5F-15A37891EFFB}" type="slidenum">
              <a:rPr lang="en-IE" smtClean="0"/>
              <a:t>‹#›</a:t>
            </a:fld>
            <a:endParaRPr lang="en-IE"/>
          </a:p>
        </p:txBody>
      </p:sp>
    </p:spTree>
    <p:extLst>
      <p:ext uri="{BB962C8B-B14F-4D97-AF65-F5344CB8AC3E}">
        <p14:creationId xmlns:p14="http://schemas.microsoft.com/office/powerpoint/2010/main" val="2205503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C6EB0-09EE-2442-C7B6-C55F78CC68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03D4FE3A-633D-7DF6-EFC9-E5CAF61AE9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819FF506-C43E-998B-8C0B-786E3BC0BE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AB50D7-33C4-0E57-550B-A219106900C7}"/>
              </a:ext>
            </a:extLst>
          </p:cNvPr>
          <p:cNvSpPr>
            <a:spLocks noGrp="1"/>
          </p:cNvSpPr>
          <p:nvPr>
            <p:ph type="dt" sz="half" idx="10"/>
          </p:nvPr>
        </p:nvSpPr>
        <p:spPr/>
        <p:txBody>
          <a:bodyPr/>
          <a:lstStyle/>
          <a:p>
            <a:fld id="{4F040CAC-303B-480C-BCE7-D33112B330F7}" type="datetimeFigureOut">
              <a:rPr lang="en-IE" smtClean="0"/>
              <a:t>05/02/2026</a:t>
            </a:fld>
            <a:endParaRPr lang="en-IE"/>
          </a:p>
        </p:txBody>
      </p:sp>
      <p:sp>
        <p:nvSpPr>
          <p:cNvPr id="6" name="Footer Placeholder 5">
            <a:extLst>
              <a:ext uri="{FF2B5EF4-FFF2-40B4-BE49-F238E27FC236}">
                <a16:creationId xmlns:a16="http://schemas.microsoft.com/office/drawing/2014/main" id="{4F715E90-686D-E3CA-DFA9-979EE8162FF8}"/>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A2BCA9E0-EDF8-DB06-DE09-A347E2BCC757}"/>
              </a:ext>
            </a:extLst>
          </p:cNvPr>
          <p:cNvSpPr>
            <a:spLocks noGrp="1"/>
          </p:cNvSpPr>
          <p:nvPr>
            <p:ph type="sldNum" sz="quarter" idx="12"/>
          </p:nvPr>
        </p:nvSpPr>
        <p:spPr/>
        <p:txBody>
          <a:bodyPr/>
          <a:lstStyle/>
          <a:p>
            <a:fld id="{4FC4CE6E-35FE-4390-8E5F-15A37891EFFB}" type="slidenum">
              <a:rPr lang="en-IE" smtClean="0"/>
              <a:t>‹#›</a:t>
            </a:fld>
            <a:endParaRPr lang="en-IE"/>
          </a:p>
        </p:txBody>
      </p:sp>
    </p:spTree>
    <p:extLst>
      <p:ext uri="{BB962C8B-B14F-4D97-AF65-F5344CB8AC3E}">
        <p14:creationId xmlns:p14="http://schemas.microsoft.com/office/powerpoint/2010/main" val="2230843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6BC6FC-C5FE-3A8F-66EB-114C9E4BA8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2474FDA3-BF3D-8976-EA9F-3F98D6B0D0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71FCB44B-B861-D7A1-1C63-357F7560FE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F040CAC-303B-480C-BCE7-D33112B330F7}" type="datetimeFigureOut">
              <a:rPr lang="en-IE" smtClean="0"/>
              <a:t>05/02/2026</a:t>
            </a:fld>
            <a:endParaRPr lang="en-IE"/>
          </a:p>
        </p:txBody>
      </p:sp>
      <p:sp>
        <p:nvSpPr>
          <p:cNvPr id="5" name="Footer Placeholder 4">
            <a:extLst>
              <a:ext uri="{FF2B5EF4-FFF2-40B4-BE49-F238E27FC236}">
                <a16:creationId xmlns:a16="http://schemas.microsoft.com/office/drawing/2014/main" id="{99B45E6B-016E-491A-1377-DF89C2EC06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E"/>
          </a:p>
        </p:txBody>
      </p:sp>
      <p:sp>
        <p:nvSpPr>
          <p:cNvPr id="6" name="Slide Number Placeholder 5">
            <a:extLst>
              <a:ext uri="{FF2B5EF4-FFF2-40B4-BE49-F238E27FC236}">
                <a16:creationId xmlns:a16="http://schemas.microsoft.com/office/drawing/2014/main" id="{C6CD98CB-E3C4-F9BB-A960-46F82B144E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FC4CE6E-35FE-4390-8E5F-15A37891EFFB}" type="slidenum">
              <a:rPr lang="en-IE" smtClean="0"/>
              <a:t>‹#›</a:t>
            </a:fld>
            <a:endParaRPr lang="en-IE"/>
          </a:p>
        </p:txBody>
      </p:sp>
    </p:spTree>
    <p:extLst>
      <p:ext uri="{BB962C8B-B14F-4D97-AF65-F5344CB8AC3E}">
        <p14:creationId xmlns:p14="http://schemas.microsoft.com/office/powerpoint/2010/main" val="2750023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0" name="Rectangle 1049">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7AE597-BD5E-8B3F-45D3-87B8A3F16576}"/>
              </a:ext>
            </a:extLst>
          </p:cNvPr>
          <p:cNvSpPr>
            <a:spLocks noGrp="1"/>
          </p:cNvSpPr>
          <p:nvPr>
            <p:ph type="ctrTitle"/>
          </p:nvPr>
        </p:nvSpPr>
        <p:spPr>
          <a:xfrm>
            <a:off x="1113810" y="2960716"/>
            <a:ext cx="4036334" cy="2387600"/>
          </a:xfrm>
        </p:spPr>
        <p:txBody>
          <a:bodyPr anchor="t">
            <a:normAutofit/>
          </a:bodyPr>
          <a:lstStyle/>
          <a:p>
            <a:pPr algn="l"/>
            <a:r>
              <a:rPr lang="en-GB" sz="5400"/>
              <a:t>Week 4: Negotiation Workshop</a:t>
            </a:r>
            <a:endParaRPr lang="en-IE" sz="5400" dirty="0"/>
          </a:p>
        </p:txBody>
      </p:sp>
      <p:sp>
        <p:nvSpPr>
          <p:cNvPr id="3" name="Subtitle 2">
            <a:extLst>
              <a:ext uri="{FF2B5EF4-FFF2-40B4-BE49-F238E27FC236}">
                <a16:creationId xmlns:a16="http://schemas.microsoft.com/office/drawing/2014/main" id="{4FDE9884-F031-2579-A05F-BC508E737766}"/>
              </a:ext>
            </a:extLst>
          </p:cNvPr>
          <p:cNvSpPr>
            <a:spLocks noGrp="1"/>
          </p:cNvSpPr>
          <p:nvPr>
            <p:ph type="subTitle" idx="1"/>
          </p:nvPr>
        </p:nvSpPr>
        <p:spPr>
          <a:xfrm>
            <a:off x="1113809" y="953037"/>
            <a:ext cx="4036333" cy="1709849"/>
          </a:xfrm>
        </p:spPr>
        <p:txBody>
          <a:bodyPr anchor="b">
            <a:normAutofit/>
          </a:bodyPr>
          <a:lstStyle/>
          <a:p>
            <a:pPr algn="l"/>
            <a:r>
              <a:rPr lang="en-IE" sz="2000" dirty="0"/>
              <a:t>Based of the work of Dr. Gareth Murphy (FSU) with thanks</a:t>
            </a:r>
          </a:p>
        </p:txBody>
      </p:sp>
      <p:grpSp>
        <p:nvGrpSpPr>
          <p:cNvPr id="1052" name="Group 1051">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053" name="Rectangle 1052">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 name="Rectangle 105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Rectangle 105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7" name="Rectangle 1056">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9" name="Rectangle 105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Collective Bargaining - ACT">
            <a:extLst>
              <a:ext uri="{FF2B5EF4-FFF2-40B4-BE49-F238E27FC236}">
                <a16:creationId xmlns:a16="http://schemas.microsoft.com/office/drawing/2014/main" id="{6AFA23D0-954F-16A9-0313-84C133046EB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22492" y="1475400"/>
            <a:ext cx="5536001" cy="3848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212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A5CF486-D9E5-4A66-898A-F3D62B81B1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 y="-5"/>
            <a:ext cx="12193149" cy="2200064"/>
          </a:xfrm>
          <a:custGeom>
            <a:avLst/>
            <a:gdLst>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50277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522499 w 12192001"/>
              <a:gd name="connsiteY26" fmla="*/ 1207528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37318 w 12192001"/>
              <a:gd name="connsiteY70" fmla="*/ 1920435 h 2344739"/>
              <a:gd name="connsiteX71" fmla="*/ 9113812 w 12192001"/>
              <a:gd name="connsiteY71" fmla="*/ 1919069 h 2344739"/>
              <a:gd name="connsiteX72" fmla="*/ 9053453 w 12192001"/>
              <a:gd name="connsiteY72" fmla="*/ 1910755 h 2344739"/>
              <a:gd name="connsiteX73" fmla="*/ 9005486 w 12192001"/>
              <a:gd name="connsiteY73" fmla="*/ 1914040 h 2344739"/>
              <a:gd name="connsiteX74" fmla="*/ 9005201 w 12192001"/>
              <a:gd name="connsiteY74" fmla="*/ 1913800 h 2344739"/>
              <a:gd name="connsiteX75" fmla="*/ 8996232 w 12192001"/>
              <a:gd name="connsiteY75" fmla="*/ 1915011 h 2344739"/>
              <a:gd name="connsiteX76" fmla="*/ 8990394 w 12192001"/>
              <a:gd name="connsiteY76" fmla="*/ 1917072 h 2344739"/>
              <a:gd name="connsiteX77" fmla="*/ 8974337 w 12192001"/>
              <a:gd name="connsiteY77" fmla="*/ 1920298 h 2344739"/>
              <a:gd name="connsiteX78" fmla="*/ 8968011 w 12192001"/>
              <a:gd name="connsiteY78" fmla="*/ 1919598 h 2344739"/>
              <a:gd name="connsiteX79" fmla="*/ 8963048 w 12192001"/>
              <a:gd name="connsiteY79" fmla="*/ 1917373 h 2344739"/>
              <a:gd name="connsiteX80" fmla="*/ 8928988 w 12192001"/>
              <a:gd name="connsiteY80" fmla="*/ 1914185 h 2344739"/>
              <a:gd name="connsiteX81" fmla="*/ 8752444 w 12192001"/>
              <a:gd name="connsiteY81" fmla="*/ 1933417 h 2344739"/>
              <a:gd name="connsiteX82" fmla="*/ 8707847 w 12192001"/>
              <a:gd name="connsiteY82" fmla="*/ 1935518 h 2344739"/>
              <a:gd name="connsiteX83" fmla="*/ 8596071 w 12192001"/>
              <a:gd name="connsiteY83" fmla="*/ 1944090 h 2344739"/>
              <a:gd name="connsiteX84" fmla="*/ 8525230 w 12192001"/>
              <a:gd name="connsiteY84" fmla="*/ 1929248 h 2344739"/>
              <a:gd name="connsiteX85" fmla="*/ 8510983 w 12192001"/>
              <a:gd name="connsiteY85" fmla="*/ 1935163 h 2344739"/>
              <a:gd name="connsiteX86" fmla="*/ 8506167 w 12192001"/>
              <a:gd name="connsiteY86" fmla="*/ 1938164 h 2344739"/>
              <a:gd name="connsiteX87" fmla="*/ 8497968 w 12192001"/>
              <a:gd name="connsiteY87" fmla="*/ 1940902 h 2344739"/>
              <a:gd name="connsiteX88" fmla="*/ 8497594 w 12192001"/>
              <a:gd name="connsiteY88" fmla="*/ 1940723 h 2344739"/>
              <a:gd name="connsiteX89" fmla="*/ 8490249 w 12192001"/>
              <a:gd name="connsiteY89" fmla="*/ 1943773 h 2344739"/>
              <a:gd name="connsiteX90" fmla="*/ 8367182 w 12192001"/>
              <a:gd name="connsiteY90" fmla="*/ 1957815 h 2344739"/>
              <a:gd name="connsiteX91" fmla="*/ 8353799 w 12192001"/>
              <a:gd name="connsiteY91" fmla="*/ 1958009 h 2344739"/>
              <a:gd name="connsiteX92" fmla="*/ 8352373 w 12192001"/>
              <a:gd name="connsiteY92" fmla="*/ 1957169 h 2344739"/>
              <a:gd name="connsiteX93" fmla="*/ 8320104 w 12192001"/>
              <a:gd name="connsiteY93" fmla="*/ 1974587 h 2344739"/>
              <a:gd name="connsiteX94" fmla="*/ 8314433 w 12192001"/>
              <a:gd name="connsiteY94" fmla="*/ 1974913 h 2344739"/>
              <a:gd name="connsiteX95" fmla="*/ 8295174 w 12192001"/>
              <a:gd name="connsiteY95" fmla="*/ 1988808 h 2344739"/>
              <a:gd name="connsiteX96" fmla="*/ 8284276 w 12192001"/>
              <a:gd name="connsiteY96" fmla="*/ 1994631 h 2344739"/>
              <a:gd name="connsiteX97" fmla="*/ 8283150 w 12192001"/>
              <a:gd name="connsiteY97" fmla="*/ 1999074 h 2344739"/>
              <a:gd name="connsiteX98" fmla="*/ 8266076 w 12192001"/>
              <a:gd name="connsiteY98" fmla="*/ 2006249 h 2344739"/>
              <a:gd name="connsiteX99" fmla="*/ 8263377 w 12192001"/>
              <a:gd name="connsiteY99" fmla="*/ 2006019 h 2344739"/>
              <a:gd name="connsiteX100" fmla="*/ 8252033 w 12192001"/>
              <a:gd name="connsiteY100" fmla="*/ 2015862 h 2344739"/>
              <a:gd name="connsiteX101" fmla="*/ 8245834 w 12192001"/>
              <a:gd name="connsiteY101" fmla="*/ 2028854 h 2344739"/>
              <a:gd name="connsiteX102" fmla="*/ 8090272 w 12192001"/>
              <a:gd name="connsiteY102" fmla="*/ 2075015 h 2344739"/>
              <a:gd name="connsiteX103" fmla="*/ 7905407 w 12192001"/>
              <a:gd name="connsiteY103" fmla="*/ 2116988 h 2344739"/>
              <a:gd name="connsiteX104" fmla="*/ 7718745 w 12192001"/>
              <a:gd name="connsiteY104" fmla="*/ 2142703 h 2344739"/>
              <a:gd name="connsiteX105" fmla="*/ 7614347 w 12192001"/>
              <a:gd name="connsiteY105" fmla="*/ 2139232 h 2344739"/>
              <a:gd name="connsiteX106" fmla="*/ 7527543 w 12192001"/>
              <a:gd name="connsiteY106" fmla="*/ 2145060 h 2344739"/>
              <a:gd name="connsiteX107" fmla="*/ 7519571 w 12192001"/>
              <a:gd name="connsiteY107" fmla="*/ 2147613 h 2344739"/>
              <a:gd name="connsiteX108" fmla="*/ 7507411 w 12192001"/>
              <a:gd name="connsiteY108" fmla="*/ 2148948 h 2344739"/>
              <a:gd name="connsiteX109" fmla="*/ 7507040 w 12192001"/>
              <a:gd name="connsiteY109" fmla="*/ 2148621 h 2344739"/>
              <a:gd name="connsiteX110" fmla="*/ 7495795 w 12192001"/>
              <a:gd name="connsiteY110" fmla="*/ 2150573 h 2344739"/>
              <a:gd name="connsiteX111" fmla="*/ 7405391 w 12192001"/>
              <a:gd name="connsiteY111" fmla="*/ 2142468 h 2344739"/>
              <a:gd name="connsiteX112" fmla="*/ 7312180 w 12192001"/>
              <a:gd name="connsiteY112" fmla="*/ 2132873 h 2344739"/>
              <a:gd name="connsiteX113" fmla="*/ 7310853 w 12192001"/>
              <a:gd name="connsiteY113" fmla="*/ 2131431 h 2344739"/>
              <a:gd name="connsiteX114" fmla="*/ 7218559 w 12192001"/>
              <a:gd name="connsiteY114" fmla="*/ 2156680 h 2344739"/>
              <a:gd name="connsiteX115" fmla="*/ 7201101 w 12192001"/>
              <a:gd name="connsiteY115" fmla="*/ 2161230 h 2344739"/>
              <a:gd name="connsiteX116" fmla="*/ 7197004 w 12192001"/>
              <a:gd name="connsiteY116" fmla="*/ 2166588 h 2344739"/>
              <a:gd name="connsiteX117" fmla="*/ 7170808 w 12192001"/>
              <a:gd name="connsiteY117" fmla="*/ 2171236 h 2344739"/>
              <a:gd name="connsiteX118" fmla="*/ 7096988 w 12192001"/>
              <a:gd name="connsiteY118" fmla="*/ 2183464 h 2344739"/>
              <a:gd name="connsiteX119" fmla="*/ 7018496 w 12192001"/>
              <a:gd name="connsiteY119" fmla="*/ 2183090 h 2344739"/>
              <a:gd name="connsiteX120" fmla="*/ 6904146 w 12192001"/>
              <a:gd name="connsiteY120" fmla="*/ 2212596 h 2344739"/>
              <a:gd name="connsiteX121" fmla="*/ 6708222 w 12192001"/>
              <a:gd name="connsiteY121" fmla="*/ 2240551 h 2344739"/>
              <a:gd name="connsiteX122" fmla="*/ 6549454 w 12192001"/>
              <a:gd name="connsiteY122" fmla="*/ 2269327 h 2344739"/>
              <a:gd name="connsiteX123" fmla="*/ 6317560 w 12192001"/>
              <a:gd name="connsiteY123" fmla="*/ 2316127 h 2344739"/>
              <a:gd name="connsiteX124" fmla="*/ 6168674 w 12192001"/>
              <a:gd name="connsiteY124" fmla="*/ 2318214 h 2344739"/>
              <a:gd name="connsiteX125" fmla="*/ 6073848 w 12192001"/>
              <a:gd name="connsiteY125" fmla="*/ 2338676 h 2344739"/>
              <a:gd name="connsiteX126" fmla="*/ 6068529 w 12192001"/>
              <a:gd name="connsiteY126" fmla="*/ 2337139 h 2344739"/>
              <a:gd name="connsiteX127" fmla="*/ 6048638 w 12192001"/>
              <a:gd name="connsiteY127" fmla="*/ 2337822 h 2344739"/>
              <a:gd name="connsiteX128" fmla="*/ 6041285 w 12192001"/>
              <a:gd name="connsiteY128" fmla="*/ 2329473 h 2344739"/>
              <a:gd name="connsiteX129" fmla="*/ 6010090 w 12192001"/>
              <a:gd name="connsiteY129" fmla="*/ 2324380 h 2344739"/>
              <a:gd name="connsiteX130" fmla="*/ 5957375 w 12192001"/>
              <a:gd name="connsiteY130" fmla="*/ 2328024 h 2344739"/>
              <a:gd name="connsiteX131" fmla="*/ 5758919 w 12192001"/>
              <a:gd name="connsiteY131" fmla="*/ 2343716 h 2344739"/>
              <a:gd name="connsiteX132" fmla="*/ 5626960 w 12192001"/>
              <a:gd name="connsiteY132" fmla="*/ 2344739 h 2344739"/>
              <a:gd name="connsiteX133" fmla="*/ 5470906 w 12192001"/>
              <a:gd name="connsiteY133" fmla="*/ 2330719 h 2344739"/>
              <a:gd name="connsiteX134" fmla="*/ 5432761 w 12192001"/>
              <a:gd name="connsiteY134" fmla="*/ 2319466 h 2344739"/>
              <a:gd name="connsiteX135" fmla="*/ 5381669 w 12192001"/>
              <a:gd name="connsiteY135" fmla="*/ 2301764 h 2344739"/>
              <a:gd name="connsiteX136" fmla="*/ 5261764 w 12192001"/>
              <a:gd name="connsiteY136" fmla="*/ 2281347 h 2344739"/>
              <a:gd name="connsiteX137" fmla="*/ 5222961 w 12192001"/>
              <a:gd name="connsiteY137" fmla="*/ 2270223 h 2344739"/>
              <a:gd name="connsiteX138" fmla="*/ 5174660 w 12192001"/>
              <a:gd name="connsiteY138" fmla="*/ 2267233 h 2344739"/>
              <a:gd name="connsiteX139" fmla="*/ 5156554 w 12192001"/>
              <a:gd name="connsiteY139" fmla="*/ 2260010 h 2344739"/>
              <a:gd name="connsiteX140" fmla="*/ 5142599 w 12192001"/>
              <a:gd name="connsiteY140" fmla="*/ 2256610 h 2344739"/>
              <a:gd name="connsiteX141" fmla="*/ 5139596 w 12192001"/>
              <a:gd name="connsiteY141" fmla="*/ 2254509 h 2344739"/>
              <a:gd name="connsiteX142" fmla="*/ 5121659 w 12192001"/>
              <a:gd name="connsiteY142" fmla="*/ 2243656 h 2344739"/>
              <a:gd name="connsiteX143" fmla="*/ 5065790 w 12192001"/>
              <a:gd name="connsiteY143" fmla="*/ 2250227 h 2344739"/>
              <a:gd name="connsiteX144" fmla="*/ 5011514 w 12192001"/>
              <a:gd name="connsiteY144" fmla="*/ 2233846 h 2344739"/>
              <a:gd name="connsiteX145" fmla="*/ 4840441 w 12192001"/>
              <a:gd name="connsiteY145" fmla="*/ 2209829 h 2344739"/>
              <a:gd name="connsiteX146" fmla="*/ 4762447 w 12192001"/>
              <a:gd name="connsiteY146" fmla="*/ 2182061 h 2344739"/>
              <a:gd name="connsiteX147" fmla="*/ 4723186 w 12192001"/>
              <a:gd name="connsiteY147" fmla="*/ 2173047 h 2344739"/>
              <a:gd name="connsiteX148" fmla="*/ 4721176 w 12192001"/>
              <a:gd name="connsiteY148" fmla="*/ 2172298 h 2344739"/>
              <a:gd name="connsiteX149" fmla="*/ 4722111 w 12192001"/>
              <a:gd name="connsiteY149" fmla="*/ 2172087 h 2344739"/>
              <a:gd name="connsiteX150" fmla="*/ 4717202 w 12192001"/>
              <a:gd name="connsiteY150" fmla="*/ 2170817 h 2344739"/>
              <a:gd name="connsiteX151" fmla="*/ 4721176 w 12192001"/>
              <a:gd name="connsiteY151" fmla="*/ 2172298 h 2344739"/>
              <a:gd name="connsiteX152" fmla="*/ 4715526 w 12192001"/>
              <a:gd name="connsiteY152" fmla="*/ 2173573 h 2344739"/>
              <a:gd name="connsiteX153" fmla="*/ 4515814 w 12192001"/>
              <a:gd name="connsiteY153" fmla="*/ 2163671 h 2344739"/>
              <a:gd name="connsiteX154" fmla="*/ 4428543 w 12192001"/>
              <a:gd name="connsiteY154" fmla="*/ 2153020 h 2344739"/>
              <a:gd name="connsiteX155" fmla="*/ 4362875 w 12192001"/>
              <a:gd name="connsiteY155" fmla="*/ 2151674 h 2344739"/>
              <a:gd name="connsiteX156" fmla="*/ 4316966 w 12192001"/>
              <a:gd name="connsiteY156" fmla="*/ 2158289 h 2344739"/>
              <a:gd name="connsiteX157" fmla="*/ 4315110 w 12192001"/>
              <a:gd name="connsiteY157" fmla="*/ 2156948 h 2344739"/>
              <a:gd name="connsiteX158" fmla="*/ 4295144 w 12192001"/>
              <a:gd name="connsiteY158" fmla="*/ 2155069 h 2344739"/>
              <a:gd name="connsiteX159" fmla="*/ 4290064 w 12192001"/>
              <a:gd name="connsiteY159" fmla="*/ 2157986 h 2344739"/>
              <a:gd name="connsiteX160" fmla="*/ 4276142 w 12192001"/>
              <a:gd name="connsiteY160" fmla="*/ 2157740 h 2344739"/>
              <a:gd name="connsiteX161" fmla="*/ 4248117 w 12192001"/>
              <a:gd name="connsiteY161" fmla="*/ 2160064 h 2344739"/>
              <a:gd name="connsiteX162" fmla="*/ 4202051 w 12192001"/>
              <a:gd name="connsiteY162" fmla="*/ 2157269 h 2344739"/>
              <a:gd name="connsiteX163" fmla="*/ 4201745 w 12192001"/>
              <a:gd name="connsiteY163" fmla="*/ 2156010 h 2344739"/>
              <a:gd name="connsiteX164" fmla="*/ 4191248 w 12192001"/>
              <a:gd name="connsiteY164" fmla="*/ 2150376 h 2344739"/>
              <a:gd name="connsiteX165" fmla="*/ 4142745 w 12192001"/>
              <a:gd name="connsiteY165" fmla="*/ 2134511 h 2344739"/>
              <a:gd name="connsiteX166" fmla="*/ 4083097 w 12192001"/>
              <a:gd name="connsiteY166" fmla="*/ 2107978 h 2344739"/>
              <a:gd name="connsiteX167" fmla="*/ 4074546 w 12192001"/>
              <a:gd name="connsiteY167" fmla="*/ 2107143 h 2344739"/>
              <a:gd name="connsiteX168" fmla="*/ 4074427 w 12192001"/>
              <a:gd name="connsiteY168" fmla="*/ 2106844 h 2344739"/>
              <a:gd name="connsiteX169" fmla="*/ 4065510 w 12192001"/>
              <a:gd name="connsiteY169" fmla="*/ 2105400 h 2344739"/>
              <a:gd name="connsiteX170" fmla="*/ 4058954 w 12192001"/>
              <a:gd name="connsiteY170" fmla="*/ 2105618 h 2344739"/>
              <a:gd name="connsiteX171" fmla="*/ 4042364 w 12192001"/>
              <a:gd name="connsiteY171" fmla="*/ 2103997 h 2344739"/>
              <a:gd name="connsiteX172" fmla="*/ 4036997 w 12192001"/>
              <a:gd name="connsiteY172" fmla="*/ 2101563 h 2344739"/>
              <a:gd name="connsiteX173" fmla="*/ 4035363 w 12192001"/>
              <a:gd name="connsiteY173" fmla="*/ 2097896 h 2344739"/>
              <a:gd name="connsiteX174" fmla="*/ 4033778 w 12192001"/>
              <a:gd name="connsiteY174" fmla="*/ 2098131 h 2344739"/>
              <a:gd name="connsiteX175" fmla="*/ 4004538 w 12192001"/>
              <a:gd name="connsiteY175" fmla="*/ 2085563 h 2344739"/>
              <a:gd name="connsiteX176" fmla="*/ 3936846 w 12192001"/>
              <a:gd name="connsiteY176" fmla="*/ 2068106 h 2344739"/>
              <a:gd name="connsiteX177" fmla="*/ 3897275 w 12192001"/>
              <a:gd name="connsiteY177" fmla="*/ 2062451 h 2344739"/>
              <a:gd name="connsiteX178" fmla="*/ 3789760 w 12192001"/>
              <a:gd name="connsiteY178" fmla="*/ 2042213 h 2344739"/>
              <a:gd name="connsiteX179" fmla="*/ 3682513 w 12192001"/>
              <a:gd name="connsiteY179" fmla="*/ 2018290 h 2344739"/>
              <a:gd name="connsiteX180" fmla="*/ 3610035 w 12192001"/>
              <a:gd name="connsiteY180" fmla="*/ 1986019 h 2344739"/>
              <a:gd name="connsiteX181" fmla="*/ 3603855 w 12192001"/>
              <a:gd name="connsiteY181" fmla="*/ 1987381 h 2344739"/>
              <a:gd name="connsiteX182" fmla="*/ 3594736 w 12192001"/>
              <a:gd name="connsiteY182" fmla="*/ 1987545 h 2344739"/>
              <a:gd name="connsiteX183" fmla="*/ 3594501 w 12192001"/>
              <a:gd name="connsiteY183" fmla="*/ 1987276 h 2344739"/>
              <a:gd name="connsiteX184" fmla="*/ 3585978 w 12192001"/>
              <a:gd name="connsiteY184" fmla="*/ 1987966 h 2344739"/>
              <a:gd name="connsiteX185" fmla="*/ 3536135 w 12192001"/>
              <a:gd name="connsiteY185" fmla="*/ 1978267 h 2344739"/>
              <a:gd name="connsiteX186" fmla="*/ 3473223 w 12192001"/>
              <a:gd name="connsiteY186" fmla="*/ 1974606 h 2344739"/>
              <a:gd name="connsiteX187" fmla="*/ 3400728 w 12192001"/>
              <a:gd name="connsiteY187" fmla="*/ 1962558 h 2344739"/>
              <a:gd name="connsiteX188" fmla="*/ 3363888 w 12192001"/>
              <a:gd name="connsiteY188" fmla="*/ 1979510 h 2344739"/>
              <a:gd name="connsiteX189" fmla="*/ 3344026 w 12192001"/>
              <a:gd name="connsiteY189" fmla="*/ 1981192 h 2344739"/>
              <a:gd name="connsiteX190" fmla="*/ 3341698 w 12192001"/>
              <a:gd name="connsiteY190" fmla="*/ 1980217 h 2344739"/>
              <a:gd name="connsiteX191" fmla="*/ 3262356 w 12192001"/>
              <a:gd name="connsiteY191" fmla="*/ 1986094 h 2344739"/>
              <a:gd name="connsiteX192" fmla="*/ 3142556 w 12192001"/>
              <a:gd name="connsiteY192" fmla="*/ 1993869 h 2344739"/>
              <a:gd name="connsiteX193" fmla="*/ 3030291 w 12192001"/>
              <a:gd name="connsiteY193" fmla="*/ 1996512 h 2344739"/>
              <a:gd name="connsiteX194" fmla="*/ 2781569 w 12192001"/>
              <a:gd name="connsiteY194" fmla="*/ 2018333 h 2344739"/>
              <a:gd name="connsiteX195" fmla="*/ 2646527 w 12192001"/>
              <a:gd name="connsiteY195" fmla="*/ 2028869 h 2344739"/>
              <a:gd name="connsiteX196" fmla="*/ 2568028 w 12192001"/>
              <a:gd name="connsiteY196" fmla="*/ 2002628 h 2344739"/>
              <a:gd name="connsiteX197" fmla="*/ 2443255 w 12192001"/>
              <a:gd name="connsiteY197" fmla="*/ 2016529 h 2344739"/>
              <a:gd name="connsiteX198" fmla="*/ 2315112 w 12192001"/>
              <a:gd name="connsiteY198" fmla="*/ 2024996 h 2344739"/>
              <a:gd name="connsiteX199" fmla="*/ 2208578 w 12192001"/>
              <a:gd name="connsiteY199" fmla="*/ 2019763 h 2344739"/>
              <a:gd name="connsiteX200" fmla="*/ 2094665 w 12192001"/>
              <a:gd name="connsiteY200" fmla="*/ 2003052 h 2344739"/>
              <a:gd name="connsiteX201" fmla="*/ 1997356 w 12192001"/>
              <a:gd name="connsiteY201" fmla="*/ 1995032 h 2344739"/>
              <a:gd name="connsiteX202" fmla="*/ 1928172 w 12192001"/>
              <a:gd name="connsiteY202" fmla="*/ 2016977 h 2344739"/>
              <a:gd name="connsiteX203" fmla="*/ 1921650 w 12192001"/>
              <a:gd name="connsiteY203" fmla="*/ 2012146 h 2344739"/>
              <a:gd name="connsiteX204" fmla="*/ 1873080 w 12192001"/>
              <a:gd name="connsiteY204" fmla="*/ 2013741 h 2344739"/>
              <a:gd name="connsiteX205" fmla="*/ 1786655 w 12192001"/>
              <a:gd name="connsiteY205" fmla="*/ 2041363 h 2344739"/>
              <a:gd name="connsiteX206" fmla="*/ 1738204 w 12192001"/>
              <a:gd name="connsiteY206" fmla="*/ 2036312 h 2344739"/>
              <a:gd name="connsiteX207" fmla="*/ 1675071 w 12192001"/>
              <a:gd name="connsiteY207" fmla="*/ 2019963 h 2344739"/>
              <a:gd name="connsiteX208" fmla="*/ 1608669 w 12192001"/>
              <a:gd name="connsiteY208" fmla="*/ 2013066 h 2344739"/>
              <a:gd name="connsiteX209" fmla="*/ 1496110 w 12192001"/>
              <a:gd name="connsiteY209" fmla="*/ 1987476 h 2344739"/>
              <a:gd name="connsiteX210" fmla="*/ 1149979 w 12192001"/>
              <a:gd name="connsiteY210" fmla="*/ 1938041 h 2344739"/>
              <a:gd name="connsiteX211" fmla="*/ 858269 w 12192001"/>
              <a:gd name="connsiteY211" fmla="*/ 1928608 h 2344739"/>
              <a:gd name="connsiteX212" fmla="*/ 837540 w 12192001"/>
              <a:gd name="connsiteY212" fmla="*/ 1929821 h 2344739"/>
              <a:gd name="connsiteX213" fmla="*/ 816809 w 12192001"/>
              <a:gd name="connsiteY213" fmla="*/ 1927857 h 2344739"/>
              <a:gd name="connsiteX214" fmla="*/ 811506 w 12192001"/>
              <a:gd name="connsiteY214" fmla="*/ 1930751 h 2344739"/>
              <a:gd name="connsiteX215" fmla="*/ 797041 w 12192001"/>
              <a:gd name="connsiteY215" fmla="*/ 1930446 h 2344739"/>
              <a:gd name="connsiteX216" fmla="*/ 767901 w 12192001"/>
              <a:gd name="connsiteY216" fmla="*/ 1932653 h 2344739"/>
              <a:gd name="connsiteX217" fmla="*/ 763053 w 12192001"/>
              <a:gd name="connsiteY217" fmla="*/ 1930432 h 2344739"/>
              <a:gd name="connsiteX218" fmla="*/ 720047 w 12192001"/>
              <a:gd name="connsiteY218" fmla="*/ 1929661 h 2344739"/>
              <a:gd name="connsiteX219" fmla="*/ 719742 w 12192001"/>
              <a:gd name="connsiteY219" fmla="*/ 1928399 h 2344739"/>
              <a:gd name="connsiteX220" fmla="*/ 708875 w 12192001"/>
              <a:gd name="connsiteY220" fmla="*/ 1922722 h 2344739"/>
              <a:gd name="connsiteX221" fmla="*/ 596792 w 12192001"/>
              <a:gd name="connsiteY221" fmla="*/ 1879864 h 2344739"/>
              <a:gd name="connsiteX222" fmla="*/ 578535 w 12192001"/>
              <a:gd name="connsiteY222" fmla="*/ 1877212 h 2344739"/>
              <a:gd name="connsiteX223" fmla="*/ 571717 w 12192001"/>
              <a:gd name="connsiteY223" fmla="*/ 1877401 h 2344739"/>
              <a:gd name="connsiteX224" fmla="*/ 445099 w 12192001"/>
              <a:gd name="connsiteY224" fmla="*/ 1839371 h 2344739"/>
              <a:gd name="connsiteX225" fmla="*/ 404015 w 12192001"/>
              <a:gd name="connsiteY225" fmla="*/ 1833548 h 2344739"/>
              <a:gd name="connsiteX226" fmla="*/ 292435 w 12192001"/>
              <a:gd name="connsiteY226" fmla="*/ 1812852 h 2344739"/>
              <a:gd name="connsiteX227" fmla="*/ 118381 w 12192001"/>
              <a:gd name="connsiteY227" fmla="*/ 1761047 h 2344739"/>
              <a:gd name="connsiteX228" fmla="*/ 15526 w 12192001"/>
              <a:gd name="connsiteY228" fmla="*/ 1758191 h 2344739"/>
              <a:gd name="connsiteX229" fmla="*/ 2 w 12192001"/>
              <a:gd name="connsiteY229" fmla="*/ 1752722 h 2344739"/>
              <a:gd name="connsiteX230" fmla="*/ 1 w 12192001"/>
              <a:gd name="connsiteY230" fmla="*/ 762497 h 2344739"/>
              <a:gd name="connsiteX231" fmla="*/ 0 w 12192001"/>
              <a:gd name="connsiteY231" fmla="*/ 762497 h 2344739"/>
              <a:gd name="connsiteX232" fmla="*/ 0 w 12192001"/>
              <a:gd name="connsiteY232" fmla="*/ 222213 h 2344739"/>
              <a:gd name="connsiteX233" fmla="*/ 0 w 12192001"/>
              <a:gd name="connsiteY233"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13812 w 12192001"/>
              <a:gd name="connsiteY70" fmla="*/ 1919069 h 2344739"/>
              <a:gd name="connsiteX71" fmla="*/ 9053453 w 12192001"/>
              <a:gd name="connsiteY71" fmla="*/ 1910755 h 2344739"/>
              <a:gd name="connsiteX72" fmla="*/ 9005486 w 12192001"/>
              <a:gd name="connsiteY72" fmla="*/ 1914040 h 2344739"/>
              <a:gd name="connsiteX73" fmla="*/ 9005201 w 12192001"/>
              <a:gd name="connsiteY73" fmla="*/ 1913800 h 2344739"/>
              <a:gd name="connsiteX74" fmla="*/ 8996232 w 12192001"/>
              <a:gd name="connsiteY74" fmla="*/ 1915011 h 2344739"/>
              <a:gd name="connsiteX75" fmla="*/ 8990394 w 12192001"/>
              <a:gd name="connsiteY75" fmla="*/ 1917072 h 2344739"/>
              <a:gd name="connsiteX76" fmla="*/ 8974337 w 12192001"/>
              <a:gd name="connsiteY76" fmla="*/ 1920298 h 2344739"/>
              <a:gd name="connsiteX77" fmla="*/ 8968011 w 12192001"/>
              <a:gd name="connsiteY77" fmla="*/ 1919598 h 2344739"/>
              <a:gd name="connsiteX78" fmla="*/ 8963048 w 12192001"/>
              <a:gd name="connsiteY78" fmla="*/ 1917373 h 2344739"/>
              <a:gd name="connsiteX79" fmla="*/ 8928988 w 12192001"/>
              <a:gd name="connsiteY79" fmla="*/ 1914185 h 2344739"/>
              <a:gd name="connsiteX80" fmla="*/ 8752444 w 12192001"/>
              <a:gd name="connsiteY80" fmla="*/ 1933417 h 2344739"/>
              <a:gd name="connsiteX81" fmla="*/ 8707847 w 12192001"/>
              <a:gd name="connsiteY81" fmla="*/ 1935518 h 2344739"/>
              <a:gd name="connsiteX82" fmla="*/ 8596071 w 12192001"/>
              <a:gd name="connsiteY82" fmla="*/ 1944090 h 2344739"/>
              <a:gd name="connsiteX83" fmla="*/ 8525230 w 12192001"/>
              <a:gd name="connsiteY83" fmla="*/ 1929248 h 2344739"/>
              <a:gd name="connsiteX84" fmla="*/ 8510983 w 12192001"/>
              <a:gd name="connsiteY84" fmla="*/ 1935163 h 2344739"/>
              <a:gd name="connsiteX85" fmla="*/ 8506167 w 12192001"/>
              <a:gd name="connsiteY85" fmla="*/ 1938164 h 2344739"/>
              <a:gd name="connsiteX86" fmla="*/ 8497968 w 12192001"/>
              <a:gd name="connsiteY86" fmla="*/ 1940902 h 2344739"/>
              <a:gd name="connsiteX87" fmla="*/ 8497594 w 12192001"/>
              <a:gd name="connsiteY87" fmla="*/ 1940723 h 2344739"/>
              <a:gd name="connsiteX88" fmla="*/ 8490249 w 12192001"/>
              <a:gd name="connsiteY88" fmla="*/ 1943773 h 2344739"/>
              <a:gd name="connsiteX89" fmla="*/ 8367182 w 12192001"/>
              <a:gd name="connsiteY89" fmla="*/ 1957815 h 2344739"/>
              <a:gd name="connsiteX90" fmla="*/ 8353799 w 12192001"/>
              <a:gd name="connsiteY90" fmla="*/ 1958009 h 2344739"/>
              <a:gd name="connsiteX91" fmla="*/ 8352373 w 12192001"/>
              <a:gd name="connsiteY91" fmla="*/ 1957169 h 2344739"/>
              <a:gd name="connsiteX92" fmla="*/ 8320104 w 12192001"/>
              <a:gd name="connsiteY92" fmla="*/ 1974587 h 2344739"/>
              <a:gd name="connsiteX93" fmla="*/ 8314433 w 12192001"/>
              <a:gd name="connsiteY93" fmla="*/ 1974913 h 2344739"/>
              <a:gd name="connsiteX94" fmla="*/ 8295174 w 12192001"/>
              <a:gd name="connsiteY94" fmla="*/ 1988808 h 2344739"/>
              <a:gd name="connsiteX95" fmla="*/ 8284276 w 12192001"/>
              <a:gd name="connsiteY95" fmla="*/ 1994631 h 2344739"/>
              <a:gd name="connsiteX96" fmla="*/ 8283150 w 12192001"/>
              <a:gd name="connsiteY96" fmla="*/ 1999074 h 2344739"/>
              <a:gd name="connsiteX97" fmla="*/ 8266076 w 12192001"/>
              <a:gd name="connsiteY97" fmla="*/ 2006249 h 2344739"/>
              <a:gd name="connsiteX98" fmla="*/ 8263377 w 12192001"/>
              <a:gd name="connsiteY98" fmla="*/ 2006019 h 2344739"/>
              <a:gd name="connsiteX99" fmla="*/ 8252033 w 12192001"/>
              <a:gd name="connsiteY99" fmla="*/ 2015862 h 2344739"/>
              <a:gd name="connsiteX100" fmla="*/ 8245834 w 12192001"/>
              <a:gd name="connsiteY100" fmla="*/ 2028854 h 2344739"/>
              <a:gd name="connsiteX101" fmla="*/ 8090272 w 12192001"/>
              <a:gd name="connsiteY101" fmla="*/ 2075015 h 2344739"/>
              <a:gd name="connsiteX102" fmla="*/ 7905407 w 12192001"/>
              <a:gd name="connsiteY102" fmla="*/ 2116988 h 2344739"/>
              <a:gd name="connsiteX103" fmla="*/ 7718745 w 12192001"/>
              <a:gd name="connsiteY103" fmla="*/ 2142703 h 2344739"/>
              <a:gd name="connsiteX104" fmla="*/ 7614347 w 12192001"/>
              <a:gd name="connsiteY104" fmla="*/ 2139232 h 2344739"/>
              <a:gd name="connsiteX105" fmla="*/ 7527543 w 12192001"/>
              <a:gd name="connsiteY105" fmla="*/ 2145060 h 2344739"/>
              <a:gd name="connsiteX106" fmla="*/ 7519571 w 12192001"/>
              <a:gd name="connsiteY106" fmla="*/ 2147613 h 2344739"/>
              <a:gd name="connsiteX107" fmla="*/ 7507411 w 12192001"/>
              <a:gd name="connsiteY107" fmla="*/ 2148948 h 2344739"/>
              <a:gd name="connsiteX108" fmla="*/ 7507040 w 12192001"/>
              <a:gd name="connsiteY108" fmla="*/ 2148621 h 2344739"/>
              <a:gd name="connsiteX109" fmla="*/ 7495795 w 12192001"/>
              <a:gd name="connsiteY109" fmla="*/ 2150573 h 2344739"/>
              <a:gd name="connsiteX110" fmla="*/ 7405391 w 12192001"/>
              <a:gd name="connsiteY110" fmla="*/ 2142468 h 2344739"/>
              <a:gd name="connsiteX111" fmla="*/ 7312180 w 12192001"/>
              <a:gd name="connsiteY111" fmla="*/ 2132873 h 2344739"/>
              <a:gd name="connsiteX112" fmla="*/ 7310853 w 12192001"/>
              <a:gd name="connsiteY112" fmla="*/ 2131431 h 2344739"/>
              <a:gd name="connsiteX113" fmla="*/ 7218559 w 12192001"/>
              <a:gd name="connsiteY113" fmla="*/ 2156680 h 2344739"/>
              <a:gd name="connsiteX114" fmla="*/ 7201101 w 12192001"/>
              <a:gd name="connsiteY114" fmla="*/ 2161230 h 2344739"/>
              <a:gd name="connsiteX115" fmla="*/ 7197004 w 12192001"/>
              <a:gd name="connsiteY115" fmla="*/ 2166588 h 2344739"/>
              <a:gd name="connsiteX116" fmla="*/ 7170808 w 12192001"/>
              <a:gd name="connsiteY116" fmla="*/ 2171236 h 2344739"/>
              <a:gd name="connsiteX117" fmla="*/ 7096988 w 12192001"/>
              <a:gd name="connsiteY117" fmla="*/ 2183464 h 2344739"/>
              <a:gd name="connsiteX118" fmla="*/ 7018496 w 12192001"/>
              <a:gd name="connsiteY118" fmla="*/ 2183090 h 2344739"/>
              <a:gd name="connsiteX119" fmla="*/ 6904146 w 12192001"/>
              <a:gd name="connsiteY119" fmla="*/ 2212596 h 2344739"/>
              <a:gd name="connsiteX120" fmla="*/ 6708222 w 12192001"/>
              <a:gd name="connsiteY120" fmla="*/ 2240551 h 2344739"/>
              <a:gd name="connsiteX121" fmla="*/ 6549454 w 12192001"/>
              <a:gd name="connsiteY121" fmla="*/ 2269327 h 2344739"/>
              <a:gd name="connsiteX122" fmla="*/ 6317560 w 12192001"/>
              <a:gd name="connsiteY122" fmla="*/ 2316127 h 2344739"/>
              <a:gd name="connsiteX123" fmla="*/ 6168674 w 12192001"/>
              <a:gd name="connsiteY123" fmla="*/ 2318214 h 2344739"/>
              <a:gd name="connsiteX124" fmla="*/ 6073848 w 12192001"/>
              <a:gd name="connsiteY124" fmla="*/ 2338676 h 2344739"/>
              <a:gd name="connsiteX125" fmla="*/ 6068529 w 12192001"/>
              <a:gd name="connsiteY125" fmla="*/ 2337139 h 2344739"/>
              <a:gd name="connsiteX126" fmla="*/ 6048638 w 12192001"/>
              <a:gd name="connsiteY126" fmla="*/ 2337822 h 2344739"/>
              <a:gd name="connsiteX127" fmla="*/ 6041285 w 12192001"/>
              <a:gd name="connsiteY127" fmla="*/ 2329473 h 2344739"/>
              <a:gd name="connsiteX128" fmla="*/ 6010090 w 12192001"/>
              <a:gd name="connsiteY128" fmla="*/ 2324380 h 2344739"/>
              <a:gd name="connsiteX129" fmla="*/ 5957375 w 12192001"/>
              <a:gd name="connsiteY129" fmla="*/ 2328024 h 2344739"/>
              <a:gd name="connsiteX130" fmla="*/ 5758919 w 12192001"/>
              <a:gd name="connsiteY130" fmla="*/ 2343716 h 2344739"/>
              <a:gd name="connsiteX131" fmla="*/ 5626960 w 12192001"/>
              <a:gd name="connsiteY131" fmla="*/ 2344739 h 2344739"/>
              <a:gd name="connsiteX132" fmla="*/ 5470906 w 12192001"/>
              <a:gd name="connsiteY132" fmla="*/ 2330719 h 2344739"/>
              <a:gd name="connsiteX133" fmla="*/ 5432761 w 12192001"/>
              <a:gd name="connsiteY133" fmla="*/ 2319466 h 2344739"/>
              <a:gd name="connsiteX134" fmla="*/ 5381669 w 12192001"/>
              <a:gd name="connsiteY134" fmla="*/ 2301764 h 2344739"/>
              <a:gd name="connsiteX135" fmla="*/ 5261764 w 12192001"/>
              <a:gd name="connsiteY135" fmla="*/ 2281347 h 2344739"/>
              <a:gd name="connsiteX136" fmla="*/ 5222961 w 12192001"/>
              <a:gd name="connsiteY136" fmla="*/ 2270223 h 2344739"/>
              <a:gd name="connsiteX137" fmla="*/ 5174660 w 12192001"/>
              <a:gd name="connsiteY137" fmla="*/ 2267233 h 2344739"/>
              <a:gd name="connsiteX138" fmla="*/ 5156554 w 12192001"/>
              <a:gd name="connsiteY138" fmla="*/ 2260010 h 2344739"/>
              <a:gd name="connsiteX139" fmla="*/ 5142599 w 12192001"/>
              <a:gd name="connsiteY139" fmla="*/ 2256610 h 2344739"/>
              <a:gd name="connsiteX140" fmla="*/ 5139596 w 12192001"/>
              <a:gd name="connsiteY140" fmla="*/ 2254509 h 2344739"/>
              <a:gd name="connsiteX141" fmla="*/ 5121659 w 12192001"/>
              <a:gd name="connsiteY141" fmla="*/ 2243656 h 2344739"/>
              <a:gd name="connsiteX142" fmla="*/ 5065790 w 12192001"/>
              <a:gd name="connsiteY142" fmla="*/ 2250227 h 2344739"/>
              <a:gd name="connsiteX143" fmla="*/ 5011514 w 12192001"/>
              <a:gd name="connsiteY143" fmla="*/ 2233846 h 2344739"/>
              <a:gd name="connsiteX144" fmla="*/ 4840441 w 12192001"/>
              <a:gd name="connsiteY144" fmla="*/ 2209829 h 2344739"/>
              <a:gd name="connsiteX145" fmla="*/ 4762447 w 12192001"/>
              <a:gd name="connsiteY145" fmla="*/ 2182061 h 2344739"/>
              <a:gd name="connsiteX146" fmla="*/ 4723186 w 12192001"/>
              <a:gd name="connsiteY146" fmla="*/ 2173047 h 2344739"/>
              <a:gd name="connsiteX147" fmla="*/ 4721176 w 12192001"/>
              <a:gd name="connsiteY147" fmla="*/ 2172298 h 2344739"/>
              <a:gd name="connsiteX148" fmla="*/ 4722111 w 12192001"/>
              <a:gd name="connsiteY148" fmla="*/ 2172087 h 2344739"/>
              <a:gd name="connsiteX149" fmla="*/ 4717202 w 12192001"/>
              <a:gd name="connsiteY149" fmla="*/ 2170817 h 2344739"/>
              <a:gd name="connsiteX150" fmla="*/ 4721176 w 12192001"/>
              <a:gd name="connsiteY150" fmla="*/ 2172298 h 2344739"/>
              <a:gd name="connsiteX151" fmla="*/ 4715526 w 12192001"/>
              <a:gd name="connsiteY151" fmla="*/ 2173573 h 2344739"/>
              <a:gd name="connsiteX152" fmla="*/ 4515814 w 12192001"/>
              <a:gd name="connsiteY152" fmla="*/ 2163671 h 2344739"/>
              <a:gd name="connsiteX153" fmla="*/ 4428543 w 12192001"/>
              <a:gd name="connsiteY153" fmla="*/ 2153020 h 2344739"/>
              <a:gd name="connsiteX154" fmla="*/ 4362875 w 12192001"/>
              <a:gd name="connsiteY154" fmla="*/ 2151674 h 2344739"/>
              <a:gd name="connsiteX155" fmla="*/ 4316966 w 12192001"/>
              <a:gd name="connsiteY155" fmla="*/ 2158289 h 2344739"/>
              <a:gd name="connsiteX156" fmla="*/ 4315110 w 12192001"/>
              <a:gd name="connsiteY156" fmla="*/ 2156948 h 2344739"/>
              <a:gd name="connsiteX157" fmla="*/ 4295144 w 12192001"/>
              <a:gd name="connsiteY157" fmla="*/ 2155069 h 2344739"/>
              <a:gd name="connsiteX158" fmla="*/ 4290064 w 12192001"/>
              <a:gd name="connsiteY158" fmla="*/ 2157986 h 2344739"/>
              <a:gd name="connsiteX159" fmla="*/ 4276142 w 12192001"/>
              <a:gd name="connsiteY159" fmla="*/ 2157740 h 2344739"/>
              <a:gd name="connsiteX160" fmla="*/ 4248117 w 12192001"/>
              <a:gd name="connsiteY160" fmla="*/ 2160064 h 2344739"/>
              <a:gd name="connsiteX161" fmla="*/ 4202051 w 12192001"/>
              <a:gd name="connsiteY161" fmla="*/ 2157269 h 2344739"/>
              <a:gd name="connsiteX162" fmla="*/ 4201745 w 12192001"/>
              <a:gd name="connsiteY162" fmla="*/ 2156010 h 2344739"/>
              <a:gd name="connsiteX163" fmla="*/ 4191248 w 12192001"/>
              <a:gd name="connsiteY163" fmla="*/ 2150376 h 2344739"/>
              <a:gd name="connsiteX164" fmla="*/ 4142745 w 12192001"/>
              <a:gd name="connsiteY164" fmla="*/ 2134511 h 2344739"/>
              <a:gd name="connsiteX165" fmla="*/ 4083097 w 12192001"/>
              <a:gd name="connsiteY165" fmla="*/ 2107978 h 2344739"/>
              <a:gd name="connsiteX166" fmla="*/ 4074546 w 12192001"/>
              <a:gd name="connsiteY166" fmla="*/ 2107143 h 2344739"/>
              <a:gd name="connsiteX167" fmla="*/ 4074427 w 12192001"/>
              <a:gd name="connsiteY167" fmla="*/ 2106844 h 2344739"/>
              <a:gd name="connsiteX168" fmla="*/ 4065510 w 12192001"/>
              <a:gd name="connsiteY168" fmla="*/ 2105400 h 2344739"/>
              <a:gd name="connsiteX169" fmla="*/ 4058954 w 12192001"/>
              <a:gd name="connsiteY169" fmla="*/ 2105618 h 2344739"/>
              <a:gd name="connsiteX170" fmla="*/ 4042364 w 12192001"/>
              <a:gd name="connsiteY170" fmla="*/ 2103997 h 2344739"/>
              <a:gd name="connsiteX171" fmla="*/ 4036997 w 12192001"/>
              <a:gd name="connsiteY171" fmla="*/ 2101563 h 2344739"/>
              <a:gd name="connsiteX172" fmla="*/ 4035363 w 12192001"/>
              <a:gd name="connsiteY172" fmla="*/ 2097896 h 2344739"/>
              <a:gd name="connsiteX173" fmla="*/ 4033778 w 12192001"/>
              <a:gd name="connsiteY173" fmla="*/ 2098131 h 2344739"/>
              <a:gd name="connsiteX174" fmla="*/ 4004538 w 12192001"/>
              <a:gd name="connsiteY174" fmla="*/ 2085563 h 2344739"/>
              <a:gd name="connsiteX175" fmla="*/ 3936846 w 12192001"/>
              <a:gd name="connsiteY175" fmla="*/ 2068106 h 2344739"/>
              <a:gd name="connsiteX176" fmla="*/ 3897275 w 12192001"/>
              <a:gd name="connsiteY176" fmla="*/ 2062451 h 2344739"/>
              <a:gd name="connsiteX177" fmla="*/ 3789760 w 12192001"/>
              <a:gd name="connsiteY177" fmla="*/ 2042213 h 2344739"/>
              <a:gd name="connsiteX178" fmla="*/ 3682513 w 12192001"/>
              <a:gd name="connsiteY178" fmla="*/ 2018290 h 2344739"/>
              <a:gd name="connsiteX179" fmla="*/ 3610035 w 12192001"/>
              <a:gd name="connsiteY179" fmla="*/ 1986019 h 2344739"/>
              <a:gd name="connsiteX180" fmla="*/ 3603855 w 12192001"/>
              <a:gd name="connsiteY180" fmla="*/ 1987381 h 2344739"/>
              <a:gd name="connsiteX181" fmla="*/ 3594736 w 12192001"/>
              <a:gd name="connsiteY181" fmla="*/ 1987545 h 2344739"/>
              <a:gd name="connsiteX182" fmla="*/ 3594501 w 12192001"/>
              <a:gd name="connsiteY182" fmla="*/ 1987276 h 2344739"/>
              <a:gd name="connsiteX183" fmla="*/ 3585978 w 12192001"/>
              <a:gd name="connsiteY183" fmla="*/ 1987966 h 2344739"/>
              <a:gd name="connsiteX184" fmla="*/ 3536135 w 12192001"/>
              <a:gd name="connsiteY184" fmla="*/ 1978267 h 2344739"/>
              <a:gd name="connsiteX185" fmla="*/ 3473223 w 12192001"/>
              <a:gd name="connsiteY185" fmla="*/ 1974606 h 2344739"/>
              <a:gd name="connsiteX186" fmla="*/ 3400728 w 12192001"/>
              <a:gd name="connsiteY186" fmla="*/ 1962558 h 2344739"/>
              <a:gd name="connsiteX187" fmla="*/ 3363888 w 12192001"/>
              <a:gd name="connsiteY187" fmla="*/ 1979510 h 2344739"/>
              <a:gd name="connsiteX188" fmla="*/ 3344026 w 12192001"/>
              <a:gd name="connsiteY188" fmla="*/ 1981192 h 2344739"/>
              <a:gd name="connsiteX189" fmla="*/ 3341698 w 12192001"/>
              <a:gd name="connsiteY189" fmla="*/ 1980217 h 2344739"/>
              <a:gd name="connsiteX190" fmla="*/ 3262356 w 12192001"/>
              <a:gd name="connsiteY190" fmla="*/ 1986094 h 2344739"/>
              <a:gd name="connsiteX191" fmla="*/ 3142556 w 12192001"/>
              <a:gd name="connsiteY191" fmla="*/ 1993869 h 2344739"/>
              <a:gd name="connsiteX192" fmla="*/ 3030291 w 12192001"/>
              <a:gd name="connsiteY192" fmla="*/ 1996512 h 2344739"/>
              <a:gd name="connsiteX193" fmla="*/ 2781569 w 12192001"/>
              <a:gd name="connsiteY193" fmla="*/ 2018333 h 2344739"/>
              <a:gd name="connsiteX194" fmla="*/ 2646527 w 12192001"/>
              <a:gd name="connsiteY194" fmla="*/ 2028869 h 2344739"/>
              <a:gd name="connsiteX195" fmla="*/ 2568028 w 12192001"/>
              <a:gd name="connsiteY195" fmla="*/ 2002628 h 2344739"/>
              <a:gd name="connsiteX196" fmla="*/ 2443255 w 12192001"/>
              <a:gd name="connsiteY196" fmla="*/ 2016529 h 2344739"/>
              <a:gd name="connsiteX197" fmla="*/ 2315112 w 12192001"/>
              <a:gd name="connsiteY197" fmla="*/ 2024996 h 2344739"/>
              <a:gd name="connsiteX198" fmla="*/ 2208578 w 12192001"/>
              <a:gd name="connsiteY198" fmla="*/ 2019763 h 2344739"/>
              <a:gd name="connsiteX199" fmla="*/ 2094665 w 12192001"/>
              <a:gd name="connsiteY199" fmla="*/ 2003052 h 2344739"/>
              <a:gd name="connsiteX200" fmla="*/ 1997356 w 12192001"/>
              <a:gd name="connsiteY200" fmla="*/ 1995032 h 2344739"/>
              <a:gd name="connsiteX201" fmla="*/ 1928172 w 12192001"/>
              <a:gd name="connsiteY201" fmla="*/ 2016977 h 2344739"/>
              <a:gd name="connsiteX202" fmla="*/ 1921650 w 12192001"/>
              <a:gd name="connsiteY202" fmla="*/ 2012146 h 2344739"/>
              <a:gd name="connsiteX203" fmla="*/ 1873080 w 12192001"/>
              <a:gd name="connsiteY203" fmla="*/ 2013741 h 2344739"/>
              <a:gd name="connsiteX204" fmla="*/ 1786655 w 12192001"/>
              <a:gd name="connsiteY204" fmla="*/ 2041363 h 2344739"/>
              <a:gd name="connsiteX205" fmla="*/ 1738204 w 12192001"/>
              <a:gd name="connsiteY205" fmla="*/ 2036312 h 2344739"/>
              <a:gd name="connsiteX206" fmla="*/ 1675071 w 12192001"/>
              <a:gd name="connsiteY206" fmla="*/ 2019963 h 2344739"/>
              <a:gd name="connsiteX207" fmla="*/ 1608669 w 12192001"/>
              <a:gd name="connsiteY207" fmla="*/ 2013066 h 2344739"/>
              <a:gd name="connsiteX208" fmla="*/ 1496110 w 12192001"/>
              <a:gd name="connsiteY208" fmla="*/ 1987476 h 2344739"/>
              <a:gd name="connsiteX209" fmla="*/ 1149979 w 12192001"/>
              <a:gd name="connsiteY209" fmla="*/ 1938041 h 2344739"/>
              <a:gd name="connsiteX210" fmla="*/ 858269 w 12192001"/>
              <a:gd name="connsiteY210" fmla="*/ 1928608 h 2344739"/>
              <a:gd name="connsiteX211" fmla="*/ 837540 w 12192001"/>
              <a:gd name="connsiteY211" fmla="*/ 1929821 h 2344739"/>
              <a:gd name="connsiteX212" fmla="*/ 816809 w 12192001"/>
              <a:gd name="connsiteY212" fmla="*/ 1927857 h 2344739"/>
              <a:gd name="connsiteX213" fmla="*/ 811506 w 12192001"/>
              <a:gd name="connsiteY213" fmla="*/ 1930751 h 2344739"/>
              <a:gd name="connsiteX214" fmla="*/ 797041 w 12192001"/>
              <a:gd name="connsiteY214" fmla="*/ 1930446 h 2344739"/>
              <a:gd name="connsiteX215" fmla="*/ 767901 w 12192001"/>
              <a:gd name="connsiteY215" fmla="*/ 1932653 h 2344739"/>
              <a:gd name="connsiteX216" fmla="*/ 763053 w 12192001"/>
              <a:gd name="connsiteY216" fmla="*/ 1930432 h 2344739"/>
              <a:gd name="connsiteX217" fmla="*/ 720047 w 12192001"/>
              <a:gd name="connsiteY217" fmla="*/ 1929661 h 2344739"/>
              <a:gd name="connsiteX218" fmla="*/ 719742 w 12192001"/>
              <a:gd name="connsiteY218" fmla="*/ 1928399 h 2344739"/>
              <a:gd name="connsiteX219" fmla="*/ 708875 w 12192001"/>
              <a:gd name="connsiteY219" fmla="*/ 1922722 h 2344739"/>
              <a:gd name="connsiteX220" fmla="*/ 596792 w 12192001"/>
              <a:gd name="connsiteY220" fmla="*/ 1879864 h 2344739"/>
              <a:gd name="connsiteX221" fmla="*/ 578535 w 12192001"/>
              <a:gd name="connsiteY221" fmla="*/ 1877212 h 2344739"/>
              <a:gd name="connsiteX222" fmla="*/ 571717 w 12192001"/>
              <a:gd name="connsiteY222" fmla="*/ 1877401 h 2344739"/>
              <a:gd name="connsiteX223" fmla="*/ 445099 w 12192001"/>
              <a:gd name="connsiteY223" fmla="*/ 1839371 h 2344739"/>
              <a:gd name="connsiteX224" fmla="*/ 404015 w 12192001"/>
              <a:gd name="connsiteY224" fmla="*/ 1833548 h 2344739"/>
              <a:gd name="connsiteX225" fmla="*/ 292435 w 12192001"/>
              <a:gd name="connsiteY225" fmla="*/ 1812852 h 2344739"/>
              <a:gd name="connsiteX226" fmla="*/ 118381 w 12192001"/>
              <a:gd name="connsiteY226" fmla="*/ 1761047 h 2344739"/>
              <a:gd name="connsiteX227" fmla="*/ 15526 w 12192001"/>
              <a:gd name="connsiteY227" fmla="*/ 1758191 h 2344739"/>
              <a:gd name="connsiteX228" fmla="*/ 2 w 12192001"/>
              <a:gd name="connsiteY228" fmla="*/ 1752722 h 2344739"/>
              <a:gd name="connsiteX229" fmla="*/ 1 w 12192001"/>
              <a:gd name="connsiteY229" fmla="*/ 762497 h 2344739"/>
              <a:gd name="connsiteX230" fmla="*/ 0 w 12192001"/>
              <a:gd name="connsiteY230" fmla="*/ 762497 h 2344739"/>
              <a:gd name="connsiteX231" fmla="*/ 0 w 12192001"/>
              <a:gd name="connsiteY231" fmla="*/ 222213 h 2344739"/>
              <a:gd name="connsiteX232" fmla="*/ 0 w 12192001"/>
              <a:gd name="connsiteY232"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310853 w 12192001"/>
              <a:gd name="connsiteY111" fmla="*/ 2131431 h 2344739"/>
              <a:gd name="connsiteX112" fmla="*/ 7218559 w 12192001"/>
              <a:gd name="connsiteY112" fmla="*/ 2156680 h 2344739"/>
              <a:gd name="connsiteX113" fmla="*/ 7201101 w 12192001"/>
              <a:gd name="connsiteY113" fmla="*/ 2161230 h 2344739"/>
              <a:gd name="connsiteX114" fmla="*/ 7197004 w 12192001"/>
              <a:gd name="connsiteY114" fmla="*/ 2166588 h 2344739"/>
              <a:gd name="connsiteX115" fmla="*/ 7170808 w 12192001"/>
              <a:gd name="connsiteY115" fmla="*/ 2171236 h 2344739"/>
              <a:gd name="connsiteX116" fmla="*/ 7096988 w 12192001"/>
              <a:gd name="connsiteY116" fmla="*/ 2183464 h 2344739"/>
              <a:gd name="connsiteX117" fmla="*/ 7018496 w 12192001"/>
              <a:gd name="connsiteY117" fmla="*/ 2183090 h 2344739"/>
              <a:gd name="connsiteX118" fmla="*/ 6904146 w 12192001"/>
              <a:gd name="connsiteY118" fmla="*/ 2212596 h 2344739"/>
              <a:gd name="connsiteX119" fmla="*/ 6708222 w 12192001"/>
              <a:gd name="connsiteY119" fmla="*/ 2240551 h 2344739"/>
              <a:gd name="connsiteX120" fmla="*/ 6549454 w 12192001"/>
              <a:gd name="connsiteY120" fmla="*/ 2269327 h 2344739"/>
              <a:gd name="connsiteX121" fmla="*/ 6317560 w 12192001"/>
              <a:gd name="connsiteY121" fmla="*/ 2316127 h 2344739"/>
              <a:gd name="connsiteX122" fmla="*/ 6168674 w 12192001"/>
              <a:gd name="connsiteY122" fmla="*/ 2318214 h 2344739"/>
              <a:gd name="connsiteX123" fmla="*/ 6073848 w 12192001"/>
              <a:gd name="connsiteY123" fmla="*/ 2338676 h 2344739"/>
              <a:gd name="connsiteX124" fmla="*/ 6068529 w 12192001"/>
              <a:gd name="connsiteY124" fmla="*/ 2337139 h 2344739"/>
              <a:gd name="connsiteX125" fmla="*/ 6048638 w 12192001"/>
              <a:gd name="connsiteY125" fmla="*/ 2337822 h 2344739"/>
              <a:gd name="connsiteX126" fmla="*/ 6041285 w 12192001"/>
              <a:gd name="connsiteY126" fmla="*/ 2329473 h 2344739"/>
              <a:gd name="connsiteX127" fmla="*/ 6010090 w 12192001"/>
              <a:gd name="connsiteY127" fmla="*/ 2324380 h 2344739"/>
              <a:gd name="connsiteX128" fmla="*/ 5957375 w 12192001"/>
              <a:gd name="connsiteY128" fmla="*/ 2328024 h 2344739"/>
              <a:gd name="connsiteX129" fmla="*/ 5758919 w 12192001"/>
              <a:gd name="connsiteY129" fmla="*/ 2343716 h 2344739"/>
              <a:gd name="connsiteX130" fmla="*/ 5626960 w 12192001"/>
              <a:gd name="connsiteY130" fmla="*/ 2344739 h 2344739"/>
              <a:gd name="connsiteX131" fmla="*/ 5470906 w 12192001"/>
              <a:gd name="connsiteY131" fmla="*/ 2330719 h 2344739"/>
              <a:gd name="connsiteX132" fmla="*/ 5432761 w 12192001"/>
              <a:gd name="connsiteY132" fmla="*/ 2319466 h 2344739"/>
              <a:gd name="connsiteX133" fmla="*/ 5381669 w 12192001"/>
              <a:gd name="connsiteY133" fmla="*/ 2301764 h 2344739"/>
              <a:gd name="connsiteX134" fmla="*/ 5261764 w 12192001"/>
              <a:gd name="connsiteY134" fmla="*/ 2281347 h 2344739"/>
              <a:gd name="connsiteX135" fmla="*/ 5222961 w 12192001"/>
              <a:gd name="connsiteY135" fmla="*/ 2270223 h 2344739"/>
              <a:gd name="connsiteX136" fmla="*/ 5174660 w 12192001"/>
              <a:gd name="connsiteY136" fmla="*/ 2267233 h 2344739"/>
              <a:gd name="connsiteX137" fmla="*/ 5156554 w 12192001"/>
              <a:gd name="connsiteY137" fmla="*/ 2260010 h 2344739"/>
              <a:gd name="connsiteX138" fmla="*/ 5142599 w 12192001"/>
              <a:gd name="connsiteY138" fmla="*/ 2256610 h 2344739"/>
              <a:gd name="connsiteX139" fmla="*/ 5139596 w 12192001"/>
              <a:gd name="connsiteY139" fmla="*/ 2254509 h 2344739"/>
              <a:gd name="connsiteX140" fmla="*/ 5121659 w 12192001"/>
              <a:gd name="connsiteY140" fmla="*/ 2243656 h 2344739"/>
              <a:gd name="connsiteX141" fmla="*/ 5065790 w 12192001"/>
              <a:gd name="connsiteY141" fmla="*/ 2250227 h 2344739"/>
              <a:gd name="connsiteX142" fmla="*/ 5011514 w 12192001"/>
              <a:gd name="connsiteY142" fmla="*/ 2233846 h 2344739"/>
              <a:gd name="connsiteX143" fmla="*/ 4840441 w 12192001"/>
              <a:gd name="connsiteY143" fmla="*/ 2209829 h 2344739"/>
              <a:gd name="connsiteX144" fmla="*/ 4762447 w 12192001"/>
              <a:gd name="connsiteY144" fmla="*/ 2182061 h 2344739"/>
              <a:gd name="connsiteX145" fmla="*/ 4723186 w 12192001"/>
              <a:gd name="connsiteY145" fmla="*/ 2173047 h 2344739"/>
              <a:gd name="connsiteX146" fmla="*/ 4721176 w 12192001"/>
              <a:gd name="connsiteY146" fmla="*/ 2172298 h 2344739"/>
              <a:gd name="connsiteX147" fmla="*/ 4722111 w 12192001"/>
              <a:gd name="connsiteY147" fmla="*/ 2172087 h 2344739"/>
              <a:gd name="connsiteX148" fmla="*/ 4717202 w 12192001"/>
              <a:gd name="connsiteY148" fmla="*/ 2170817 h 2344739"/>
              <a:gd name="connsiteX149" fmla="*/ 4721176 w 12192001"/>
              <a:gd name="connsiteY149" fmla="*/ 2172298 h 2344739"/>
              <a:gd name="connsiteX150" fmla="*/ 4715526 w 12192001"/>
              <a:gd name="connsiteY150" fmla="*/ 2173573 h 2344739"/>
              <a:gd name="connsiteX151" fmla="*/ 4515814 w 12192001"/>
              <a:gd name="connsiteY151" fmla="*/ 2163671 h 2344739"/>
              <a:gd name="connsiteX152" fmla="*/ 4428543 w 12192001"/>
              <a:gd name="connsiteY152" fmla="*/ 2153020 h 2344739"/>
              <a:gd name="connsiteX153" fmla="*/ 4362875 w 12192001"/>
              <a:gd name="connsiteY153" fmla="*/ 2151674 h 2344739"/>
              <a:gd name="connsiteX154" fmla="*/ 4316966 w 12192001"/>
              <a:gd name="connsiteY154" fmla="*/ 2158289 h 2344739"/>
              <a:gd name="connsiteX155" fmla="*/ 4315110 w 12192001"/>
              <a:gd name="connsiteY155" fmla="*/ 2156948 h 2344739"/>
              <a:gd name="connsiteX156" fmla="*/ 4295144 w 12192001"/>
              <a:gd name="connsiteY156" fmla="*/ 2155069 h 2344739"/>
              <a:gd name="connsiteX157" fmla="*/ 4290064 w 12192001"/>
              <a:gd name="connsiteY157" fmla="*/ 2157986 h 2344739"/>
              <a:gd name="connsiteX158" fmla="*/ 4276142 w 12192001"/>
              <a:gd name="connsiteY158" fmla="*/ 2157740 h 2344739"/>
              <a:gd name="connsiteX159" fmla="*/ 4248117 w 12192001"/>
              <a:gd name="connsiteY159" fmla="*/ 2160064 h 2344739"/>
              <a:gd name="connsiteX160" fmla="*/ 4202051 w 12192001"/>
              <a:gd name="connsiteY160" fmla="*/ 2157269 h 2344739"/>
              <a:gd name="connsiteX161" fmla="*/ 4201745 w 12192001"/>
              <a:gd name="connsiteY161" fmla="*/ 2156010 h 2344739"/>
              <a:gd name="connsiteX162" fmla="*/ 4191248 w 12192001"/>
              <a:gd name="connsiteY162" fmla="*/ 2150376 h 2344739"/>
              <a:gd name="connsiteX163" fmla="*/ 4142745 w 12192001"/>
              <a:gd name="connsiteY163" fmla="*/ 2134511 h 2344739"/>
              <a:gd name="connsiteX164" fmla="*/ 4083097 w 12192001"/>
              <a:gd name="connsiteY164" fmla="*/ 2107978 h 2344739"/>
              <a:gd name="connsiteX165" fmla="*/ 4074546 w 12192001"/>
              <a:gd name="connsiteY165" fmla="*/ 2107143 h 2344739"/>
              <a:gd name="connsiteX166" fmla="*/ 4074427 w 12192001"/>
              <a:gd name="connsiteY166" fmla="*/ 2106844 h 2344739"/>
              <a:gd name="connsiteX167" fmla="*/ 4065510 w 12192001"/>
              <a:gd name="connsiteY167" fmla="*/ 2105400 h 2344739"/>
              <a:gd name="connsiteX168" fmla="*/ 4058954 w 12192001"/>
              <a:gd name="connsiteY168" fmla="*/ 2105618 h 2344739"/>
              <a:gd name="connsiteX169" fmla="*/ 4042364 w 12192001"/>
              <a:gd name="connsiteY169" fmla="*/ 2103997 h 2344739"/>
              <a:gd name="connsiteX170" fmla="*/ 4036997 w 12192001"/>
              <a:gd name="connsiteY170" fmla="*/ 2101563 h 2344739"/>
              <a:gd name="connsiteX171" fmla="*/ 4035363 w 12192001"/>
              <a:gd name="connsiteY171" fmla="*/ 2097896 h 2344739"/>
              <a:gd name="connsiteX172" fmla="*/ 4033778 w 12192001"/>
              <a:gd name="connsiteY172" fmla="*/ 2098131 h 2344739"/>
              <a:gd name="connsiteX173" fmla="*/ 4004538 w 12192001"/>
              <a:gd name="connsiteY173" fmla="*/ 2085563 h 2344739"/>
              <a:gd name="connsiteX174" fmla="*/ 3936846 w 12192001"/>
              <a:gd name="connsiteY174" fmla="*/ 2068106 h 2344739"/>
              <a:gd name="connsiteX175" fmla="*/ 3897275 w 12192001"/>
              <a:gd name="connsiteY175" fmla="*/ 2062451 h 2344739"/>
              <a:gd name="connsiteX176" fmla="*/ 3789760 w 12192001"/>
              <a:gd name="connsiteY176" fmla="*/ 2042213 h 2344739"/>
              <a:gd name="connsiteX177" fmla="*/ 3682513 w 12192001"/>
              <a:gd name="connsiteY177" fmla="*/ 2018290 h 2344739"/>
              <a:gd name="connsiteX178" fmla="*/ 3610035 w 12192001"/>
              <a:gd name="connsiteY178" fmla="*/ 1986019 h 2344739"/>
              <a:gd name="connsiteX179" fmla="*/ 3603855 w 12192001"/>
              <a:gd name="connsiteY179" fmla="*/ 1987381 h 2344739"/>
              <a:gd name="connsiteX180" fmla="*/ 3594736 w 12192001"/>
              <a:gd name="connsiteY180" fmla="*/ 1987545 h 2344739"/>
              <a:gd name="connsiteX181" fmla="*/ 3594501 w 12192001"/>
              <a:gd name="connsiteY181" fmla="*/ 1987276 h 2344739"/>
              <a:gd name="connsiteX182" fmla="*/ 3585978 w 12192001"/>
              <a:gd name="connsiteY182" fmla="*/ 1987966 h 2344739"/>
              <a:gd name="connsiteX183" fmla="*/ 3536135 w 12192001"/>
              <a:gd name="connsiteY183" fmla="*/ 1978267 h 2344739"/>
              <a:gd name="connsiteX184" fmla="*/ 3473223 w 12192001"/>
              <a:gd name="connsiteY184" fmla="*/ 1974606 h 2344739"/>
              <a:gd name="connsiteX185" fmla="*/ 3400728 w 12192001"/>
              <a:gd name="connsiteY185" fmla="*/ 1962558 h 2344739"/>
              <a:gd name="connsiteX186" fmla="*/ 3363888 w 12192001"/>
              <a:gd name="connsiteY186" fmla="*/ 1979510 h 2344739"/>
              <a:gd name="connsiteX187" fmla="*/ 3344026 w 12192001"/>
              <a:gd name="connsiteY187" fmla="*/ 1981192 h 2344739"/>
              <a:gd name="connsiteX188" fmla="*/ 3341698 w 12192001"/>
              <a:gd name="connsiteY188" fmla="*/ 1980217 h 2344739"/>
              <a:gd name="connsiteX189" fmla="*/ 3262356 w 12192001"/>
              <a:gd name="connsiteY189" fmla="*/ 1986094 h 2344739"/>
              <a:gd name="connsiteX190" fmla="*/ 3142556 w 12192001"/>
              <a:gd name="connsiteY190" fmla="*/ 1993869 h 2344739"/>
              <a:gd name="connsiteX191" fmla="*/ 3030291 w 12192001"/>
              <a:gd name="connsiteY191" fmla="*/ 1996512 h 2344739"/>
              <a:gd name="connsiteX192" fmla="*/ 2781569 w 12192001"/>
              <a:gd name="connsiteY192" fmla="*/ 2018333 h 2344739"/>
              <a:gd name="connsiteX193" fmla="*/ 2646527 w 12192001"/>
              <a:gd name="connsiteY193" fmla="*/ 2028869 h 2344739"/>
              <a:gd name="connsiteX194" fmla="*/ 2568028 w 12192001"/>
              <a:gd name="connsiteY194" fmla="*/ 2002628 h 2344739"/>
              <a:gd name="connsiteX195" fmla="*/ 2443255 w 12192001"/>
              <a:gd name="connsiteY195" fmla="*/ 2016529 h 2344739"/>
              <a:gd name="connsiteX196" fmla="*/ 2315112 w 12192001"/>
              <a:gd name="connsiteY196" fmla="*/ 2024996 h 2344739"/>
              <a:gd name="connsiteX197" fmla="*/ 2208578 w 12192001"/>
              <a:gd name="connsiteY197" fmla="*/ 2019763 h 2344739"/>
              <a:gd name="connsiteX198" fmla="*/ 2094665 w 12192001"/>
              <a:gd name="connsiteY198" fmla="*/ 2003052 h 2344739"/>
              <a:gd name="connsiteX199" fmla="*/ 1997356 w 12192001"/>
              <a:gd name="connsiteY199" fmla="*/ 1995032 h 2344739"/>
              <a:gd name="connsiteX200" fmla="*/ 1928172 w 12192001"/>
              <a:gd name="connsiteY200" fmla="*/ 2016977 h 2344739"/>
              <a:gd name="connsiteX201" fmla="*/ 1921650 w 12192001"/>
              <a:gd name="connsiteY201" fmla="*/ 2012146 h 2344739"/>
              <a:gd name="connsiteX202" fmla="*/ 1873080 w 12192001"/>
              <a:gd name="connsiteY202" fmla="*/ 2013741 h 2344739"/>
              <a:gd name="connsiteX203" fmla="*/ 1786655 w 12192001"/>
              <a:gd name="connsiteY203" fmla="*/ 2041363 h 2344739"/>
              <a:gd name="connsiteX204" fmla="*/ 1738204 w 12192001"/>
              <a:gd name="connsiteY204" fmla="*/ 2036312 h 2344739"/>
              <a:gd name="connsiteX205" fmla="*/ 1675071 w 12192001"/>
              <a:gd name="connsiteY205" fmla="*/ 2019963 h 2344739"/>
              <a:gd name="connsiteX206" fmla="*/ 1608669 w 12192001"/>
              <a:gd name="connsiteY206" fmla="*/ 2013066 h 2344739"/>
              <a:gd name="connsiteX207" fmla="*/ 1496110 w 12192001"/>
              <a:gd name="connsiteY207" fmla="*/ 1987476 h 2344739"/>
              <a:gd name="connsiteX208" fmla="*/ 1149979 w 12192001"/>
              <a:gd name="connsiteY208" fmla="*/ 1938041 h 2344739"/>
              <a:gd name="connsiteX209" fmla="*/ 858269 w 12192001"/>
              <a:gd name="connsiteY209" fmla="*/ 1928608 h 2344739"/>
              <a:gd name="connsiteX210" fmla="*/ 837540 w 12192001"/>
              <a:gd name="connsiteY210" fmla="*/ 1929821 h 2344739"/>
              <a:gd name="connsiteX211" fmla="*/ 816809 w 12192001"/>
              <a:gd name="connsiteY211" fmla="*/ 1927857 h 2344739"/>
              <a:gd name="connsiteX212" fmla="*/ 811506 w 12192001"/>
              <a:gd name="connsiteY212" fmla="*/ 1930751 h 2344739"/>
              <a:gd name="connsiteX213" fmla="*/ 797041 w 12192001"/>
              <a:gd name="connsiteY213" fmla="*/ 1930446 h 2344739"/>
              <a:gd name="connsiteX214" fmla="*/ 767901 w 12192001"/>
              <a:gd name="connsiteY214" fmla="*/ 1932653 h 2344739"/>
              <a:gd name="connsiteX215" fmla="*/ 763053 w 12192001"/>
              <a:gd name="connsiteY215" fmla="*/ 1930432 h 2344739"/>
              <a:gd name="connsiteX216" fmla="*/ 720047 w 12192001"/>
              <a:gd name="connsiteY216" fmla="*/ 1929661 h 2344739"/>
              <a:gd name="connsiteX217" fmla="*/ 719742 w 12192001"/>
              <a:gd name="connsiteY217" fmla="*/ 1928399 h 2344739"/>
              <a:gd name="connsiteX218" fmla="*/ 708875 w 12192001"/>
              <a:gd name="connsiteY218" fmla="*/ 1922722 h 2344739"/>
              <a:gd name="connsiteX219" fmla="*/ 596792 w 12192001"/>
              <a:gd name="connsiteY219" fmla="*/ 1879864 h 2344739"/>
              <a:gd name="connsiteX220" fmla="*/ 578535 w 12192001"/>
              <a:gd name="connsiteY220" fmla="*/ 1877212 h 2344739"/>
              <a:gd name="connsiteX221" fmla="*/ 571717 w 12192001"/>
              <a:gd name="connsiteY221" fmla="*/ 1877401 h 2344739"/>
              <a:gd name="connsiteX222" fmla="*/ 445099 w 12192001"/>
              <a:gd name="connsiteY222" fmla="*/ 1839371 h 2344739"/>
              <a:gd name="connsiteX223" fmla="*/ 404015 w 12192001"/>
              <a:gd name="connsiteY223" fmla="*/ 1833548 h 2344739"/>
              <a:gd name="connsiteX224" fmla="*/ 292435 w 12192001"/>
              <a:gd name="connsiteY224" fmla="*/ 1812852 h 2344739"/>
              <a:gd name="connsiteX225" fmla="*/ 118381 w 12192001"/>
              <a:gd name="connsiteY225" fmla="*/ 1761047 h 2344739"/>
              <a:gd name="connsiteX226" fmla="*/ 15526 w 12192001"/>
              <a:gd name="connsiteY226" fmla="*/ 1758191 h 2344739"/>
              <a:gd name="connsiteX227" fmla="*/ 2 w 12192001"/>
              <a:gd name="connsiteY227" fmla="*/ 1752722 h 2344739"/>
              <a:gd name="connsiteX228" fmla="*/ 1 w 12192001"/>
              <a:gd name="connsiteY228" fmla="*/ 762497 h 2344739"/>
              <a:gd name="connsiteX229" fmla="*/ 0 w 12192001"/>
              <a:gd name="connsiteY229" fmla="*/ 762497 h 2344739"/>
              <a:gd name="connsiteX230" fmla="*/ 0 w 12192001"/>
              <a:gd name="connsiteY230" fmla="*/ 222213 h 2344739"/>
              <a:gd name="connsiteX231" fmla="*/ 0 w 12192001"/>
              <a:gd name="connsiteY231"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218559 w 12192001"/>
              <a:gd name="connsiteY111" fmla="*/ 2156680 h 2344739"/>
              <a:gd name="connsiteX112" fmla="*/ 7201101 w 12192001"/>
              <a:gd name="connsiteY112" fmla="*/ 2161230 h 2344739"/>
              <a:gd name="connsiteX113" fmla="*/ 7197004 w 12192001"/>
              <a:gd name="connsiteY113" fmla="*/ 2166588 h 2344739"/>
              <a:gd name="connsiteX114" fmla="*/ 7170808 w 12192001"/>
              <a:gd name="connsiteY114" fmla="*/ 2171236 h 2344739"/>
              <a:gd name="connsiteX115" fmla="*/ 7096988 w 12192001"/>
              <a:gd name="connsiteY115" fmla="*/ 2183464 h 2344739"/>
              <a:gd name="connsiteX116" fmla="*/ 7018496 w 12192001"/>
              <a:gd name="connsiteY116" fmla="*/ 2183090 h 2344739"/>
              <a:gd name="connsiteX117" fmla="*/ 6904146 w 12192001"/>
              <a:gd name="connsiteY117" fmla="*/ 2212596 h 2344739"/>
              <a:gd name="connsiteX118" fmla="*/ 6708222 w 12192001"/>
              <a:gd name="connsiteY118" fmla="*/ 2240551 h 2344739"/>
              <a:gd name="connsiteX119" fmla="*/ 6549454 w 12192001"/>
              <a:gd name="connsiteY119" fmla="*/ 2269327 h 2344739"/>
              <a:gd name="connsiteX120" fmla="*/ 6317560 w 12192001"/>
              <a:gd name="connsiteY120" fmla="*/ 2316127 h 2344739"/>
              <a:gd name="connsiteX121" fmla="*/ 6168674 w 12192001"/>
              <a:gd name="connsiteY121" fmla="*/ 2318214 h 2344739"/>
              <a:gd name="connsiteX122" fmla="*/ 6073848 w 12192001"/>
              <a:gd name="connsiteY122" fmla="*/ 2338676 h 2344739"/>
              <a:gd name="connsiteX123" fmla="*/ 6068529 w 12192001"/>
              <a:gd name="connsiteY123" fmla="*/ 2337139 h 2344739"/>
              <a:gd name="connsiteX124" fmla="*/ 6048638 w 12192001"/>
              <a:gd name="connsiteY124" fmla="*/ 2337822 h 2344739"/>
              <a:gd name="connsiteX125" fmla="*/ 6041285 w 12192001"/>
              <a:gd name="connsiteY125" fmla="*/ 2329473 h 2344739"/>
              <a:gd name="connsiteX126" fmla="*/ 6010090 w 12192001"/>
              <a:gd name="connsiteY126" fmla="*/ 2324380 h 2344739"/>
              <a:gd name="connsiteX127" fmla="*/ 5957375 w 12192001"/>
              <a:gd name="connsiteY127" fmla="*/ 2328024 h 2344739"/>
              <a:gd name="connsiteX128" fmla="*/ 5758919 w 12192001"/>
              <a:gd name="connsiteY128" fmla="*/ 2343716 h 2344739"/>
              <a:gd name="connsiteX129" fmla="*/ 5626960 w 12192001"/>
              <a:gd name="connsiteY129" fmla="*/ 2344739 h 2344739"/>
              <a:gd name="connsiteX130" fmla="*/ 5470906 w 12192001"/>
              <a:gd name="connsiteY130" fmla="*/ 2330719 h 2344739"/>
              <a:gd name="connsiteX131" fmla="*/ 5432761 w 12192001"/>
              <a:gd name="connsiteY131" fmla="*/ 2319466 h 2344739"/>
              <a:gd name="connsiteX132" fmla="*/ 5381669 w 12192001"/>
              <a:gd name="connsiteY132" fmla="*/ 2301764 h 2344739"/>
              <a:gd name="connsiteX133" fmla="*/ 5261764 w 12192001"/>
              <a:gd name="connsiteY133" fmla="*/ 2281347 h 2344739"/>
              <a:gd name="connsiteX134" fmla="*/ 5222961 w 12192001"/>
              <a:gd name="connsiteY134" fmla="*/ 2270223 h 2344739"/>
              <a:gd name="connsiteX135" fmla="*/ 5174660 w 12192001"/>
              <a:gd name="connsiteY135" fmla="*/ 2267233 h 2344739"/>
              <a:gd name="connsiteX136" fmla="*/ 5156554 w 12192001"/>
              <a:gd name="connsiteY136" fmla="*/ 2260010 h 2344739"/>
              <a:gd name="connsiteX137" fmla="*/ 5142599 w 12192001"/>
              <a:gd name="connsiteY137" fmla="*/ 2256610 h 2344739"/>
              <a:gd name="connsiteX138" fmla="*/ 5139596 w 12192001"/>
              <a:gd name="connsiteY138" fmla="*/ 2254509 h 2344739"/>
              <a:gd name="connsiteX139" fmla="*/ 5121659 w 12192001"/>
              <a:gd name="connsiteY139" fmla="*/ 2243656 h 2344739"/>
              <a:gd name="connsiteX140" fmla="*/ 5065790 w 12192001"/>
              <a:gd name="connsiteY140" fmla="*/ 2250227 h 2344739"/>
              <a:gd name="connsiteX141" fmla="*/ 5011514 w 12192001"/>
              <a:gd name="connsiteY141" fmla="*/ 2233846 h 2344739"/>
              <a:gd name="connsiteX142" fmla="*/ 4840441 w 12192001"/>
              <a:gd name="connsiteY142" fmla="*/ 2209829 h 2344739"/>
              <a:gd name="connsiteX143" fmla="*/ 4762447 w 12192001"/>
              <a:gd name="connsiteY143" fmla="*/ 2182061 h 2344739"/>
              <a:gd name="connsiteX144" fmla="*/ 4723186 w 12192001"/>
              <a:gd name="connsiteY144" fmla="*/ 2173047 h 2344739"/>
              <a:gd name="connsiteX145" fmla="*/ 4721176 w 12192001"/>
              <a:gd name="connsiteY145" fmla="*/ 2172298 h 2344739"/>
              <a:gd name="connsiteX146" fmla="*/ 4722111 w 12192001"/>
              <a:gd name="connsiteY146" fmla="*/ 2172087 h 2344739"/>
              <a:gd name="connsiteX147" fmla="*/ 4717202 w 12192001"/>
              <a:gd name="connsiteY147" fmla="*/ 2170817 h 2344739"/>
              <a:gd name="connsiteX148" fmla="*/ 4721176 w 12192001"/>
              <a:gd name="connsiteY148" fmla="*/ 2172298 h 2344739"/>
              <a:gd name="connsiteX149" fmla="*/ 4715526 w 12192001"/>
              <a:gd name="connsiteY149" fmla="*/ 2173573 h 2344739"/>
              <a:gd name="connsiteX150" fmla="*/ 4515814 w 12192001"/>
              <a:gd name="connsiteY150" fmla="*/ 2163671 h 2344739"/>
              <a:gd name="connsiteX151" fmla="*/ 4428543 w 12192001"/>
              <a:gd name="connsiteY151" fmla="*/ 2153020 h 2344739"/>
              <a:gd name="connsiteX152" fmla="*/ 4362875 w 12192001"/>
              <a:gd name="connsiteY152" fmla="*/ 2151674 h 2344739"/>
              <a:gd name="connsiteX153" fmla="*/ 4316966 w 12192001"/>
              <a:gd name="connsiteY153" fmla="*/ 2158289 h 2344739"/>
              <a:gd name="connsiteX154" fmla="*/ 4315110 w 12192001"/>
              <a:gd name="connsiteY154" fmla="*/ 2156948 h 2344739"/>
              <a:gd name="connsiteX155" fmla="*/ 4295144 w 12192001"/>
              <a:gd name="connsiteY155" fmla="*/ 2155069 h 2344739"/>
              <a:gd name="connsiteX156" fmla="*/ 4290064 w 12192001"/>
              <a:gd name="connsiteY156" fmla="*/ 2157986 h 2344739"/>
              <a:gd name="connsiteX157" fmla="*/ 4276142 w 12192001"/>
              <a:gd name="connsiteY157" fmla="*/ 2157740 h 2344739"/>
              <a:gd name="connsiteX158" fmla="*/ 4248117 w 12192001"/>
              <a:gd name="connsiteY158" fmla="*/ 2160064 h 2344739"/>
              <a:gd name="connsiteX159" fmla="*/ 4202051 w 12192001"/>
              <a:gd name="connsiteY159" fmla="*/ 2157269 h 2344739"/>
              <a:gd name="connsiteX160" fmla="*/ 4201745 w 12192001"/>
              <a:gd name="connsiteY160" fmla="*/ 2156010 h 2344739"/>
              <a:gd name="connsiteX161" fmla="*/ 4191248 w 12192001"/>
              <a:gd name="connsiteY161" fmla="*/ 2150376 h 2344739"/>
              <a:gd name="connsiteX162" fmla="*/ 4142745 w 12192001"/>
              <a:gd name="connsiteY162" fmla="*/ 2134511 h 2344739"/>
              <a:gd name="connsiteX163" fmla="*/ 4083097 w 12192001"/>
              <a:gd name="connsiteY163" fmla="*/ 2107978 h 2344739"/>
              <a:gd name="connsiteX164" fmla="*/ 4074546 w 12192001"/>
              <a:gd name="connsiteY164" fmla="*/ 2107143 h 2344739"/>
              <a:gd name="connsiteX165" fmla="*/ 4074427 w 12192001"/>
              <a:gd name="connsiteY165" fmla="*/ 2106844 h 2344739"/>
              <a:gd name="connsiteX166" fmla="*/ 4065510 w 12192001"/>
              <a:gd name="connsiteY166" fmla="*/ 2105400 h 2344739"/>
              <a:gd name="connsiteX167" fmla="*/ 4058954 w 12192001"/>
              <a:gd name="connsiteY167" fmla="*/ 2105618 h 2344739"/>
              <a:gd name="connsiteX168" fmla="*/ 4042364 w 12192001"/>
              <a:gd name="connsiteY168" fmla="*/ 2103997 h 2344739"/>
              <a:gd name="connsiteX169" fmla="*/ 4036997 w 12192001"/>
              <a:gd name="connsiteY169" fmla="*/ 2101563 h 2344739"/>
              <a:gd name="connsiteX170" fmla="*/ 4035363 w 12192001"/>
              <a:gd name="connsiteY170" fmla="*/ 2097896 h 2344739"/>
              <a:gd name="connsiteX171" fmla="*/ 4033778 w 12192001"/>
              <a:gd name="connsiteY171" fmla="*/ 2098131 h 2344739"/>
              <a:gd name="connsiteX172" fmla="*/ 4004538 w 12192001"/>
              <a:gd name="connsiteY172" fmla="*/ 2085563 h 2344739"/>
              <a:gd name="connsiteX173" fmla="*/ 3936846 w 12192001"/>
              <a:gd name="connsiteY173" fmla="*/ 2068106 h 2344739"/>
              <a:gd name="connsiteX174" fmla="*/ 3897275 w 12192001"/>
              <a:gd name="connsiteY174" fmla="*/ 2062451 h 2344739"/>
              <a:gd name="connsiteX175" fmla="*/ 3789760 w 12192001"/>
              <a:gd name="connsiteY175" fmla="*/ 2042213 h 2344739"/>
              <a:gd name="connsiteX176" fmla="*/ 3682513 w 12192001"/>
              <a:gd name="connsiteY176" fmla="*/ 2018290 h 2344739"/>
              <a:gd name="connsiteX177" fmla="*/ 3610035 w 12192001"/>
              <a:gd name="connsiteY177" fmla="*/ 1986019 h 2344739"/>
              <a:gd name="connsiteX178" fmla="*/ 3603855 w 12192001"/>
              <a:gd name="connsiteY178" fmla="*/ 1987381 h 2344739"/>
              <a:gd name="connsiteX179" fmla="*/ 3594736 w 12192001"/>
              <a:gd name="connsiteY179" fmla="*/ 1987545 h 2344739"/>
              <a:gd name="connsiteX180" fmla="*/ 3594501 w 12192001"/>
              <a:gd name="connsiteY180" fmla="*/ 1987276 h 2344739"/>
              <a:gd name="connsiteX181" fmla="*/ 3585978 w 12192001"/>
              <a:gd name="connsiteY181" fmla="*/ 1987966 h 2344739"/>
              <a:gd name="connsiteX182" fmla="*/ 3536135 w 12192001"/>
              <a:gd name="connsiteY182" fmla="*/ 1978267 h 2344739"/>
              <a:gd name="connsiteX183" fmla="*/ 3473223 w 12192001"/>
              <a:gd name="connsiteY183" fmla="*/ 1974606 h 2344739"/>
              <a:gd name="connsiteX184" fmla="*/ 3400728 w 12192001"/>
              <a:gd name="connsiteY184" fmla="*/ 1962558 h 2344739"/>
              <a:gd name="connsiteX185" fmla="*/ 3363888 w 12192001"/>
              <a:gd name="connsiteY185" fmla="*/ 1979510 h 2344739"/>
              <a:gd name="connsiteX186" fmla="*/ 3344026 w 12192001"/>
              <a:gd name="connsiteY186" fmla="*/ 1981192 h 2344739"/>
              <a:gd name="connsiteX187" fmla="*/ 3341698 w 12192001"/>
              <a:gd name="connsiteY187" fmla="*/ 1980217 h 2344739"/>
              <a:gd name="connsiteX188" fmla="*/ 3262356 w 12192001"/>
              <a:gd name="connsiteY188" fmla="*/ 1986094 h 2344739"/>
              <a:gd name="connsiteX189" fmla="*/ 3142556 w 12192001"/>
              <a:gd name="connsiteY189" fmla="*/ 1993869 h 2344739"/>
              <a:gd name="connsiteX190" fmla="*/ 3030291 w 12192001"/>
              <a:gd name="connsiteY190" fmla="*/ 1996512 h 2344739"/>
              <a:gd name="connsiteX191" fmla="*/ 2781569 w 12192001"/>
              <a:gd name="connsiteY191" fmla="*/ 2018333 h 2344739"/>
              <a:gd name="connsiteX192" fmla="*/ 2646527 w 12192001"/>
              <a:gd name="connsiteY192" fmla="*/ 2028869 h 2344739"/>
              <a:gd name="connsiteX193" fmla="*/ 2568028 w 12192001"/>
              <a:gd name="connsiteY193" fmla="*/ 2002628 h 2344739"/>
              <a:gd name="connsiteX194" fmla="*/ 2443255 w 12192001"/>
              <a:gd name="connsiteY194" fmla="*/ 2016529 h 2344739"/>
              <a:gd name="connsiteX195" fmla="*/ 2315112 w 12192001"/>
              <a:gd name="connsiteY195" fmla="*/ 2024996 h 2344739"/>
              <a:gd name="connsiteX196" fmla="*/ 2208578 w 12192001"/>
              <a:gd name="connsiteY196" fmla="*/ 2019763 h 2344739"/>
              <a:gd name="connsiteX197" fmla="*/ 2094665 w 12192001"/>
              <a:gd name="connsiteY197" fmla="*/ 2003052 h 2344739"/>
              <a:gd name="connsiteX198" fmla="*/ 1997356 w 12192001"/>
              <a:gd name="connsiteY198" fmla="*/ 1995032 h 2344739"/>
              <a:gd name="connsiteX199" fmla="*/ 1928172 w 12192001"/>
              <a:gd name="connsiteY199" fmla="*/ 2016977 h 2344739"/>
              <a:gd name="connsiteX200" fmla="*/ 1921650 w 12192001"/>
              <a:gd name="connsiteY200" fmla="*/ 2012146 h 2344739"/>
              <a:gd name="connsiteX201" fmla="*/ 1873080 w 12192001"/>
              <a:gd name="connsiteY201" fmla="*/ 2013741 h 2344739"/>
              <a:gd name="connsiteX202" fmla="*/ 1786655 w 12192001"/>
              <a:gd name="connsiteY202" fmla="*/ 2041363 h 2344739"/>
              <a:gd name="connsiteX203" fmla="*/ 1738204 w 12192001"/>
              <a:gd name="connsiteY203" fmla="*/ 2036312 h 2344739"/>
              <a:gd name="connsiteX204" fmla="*/ 1675071 w 12192001"/>
              <a:gd name="connsiteY204" fmla="*/ 2019963 h 2344739"/>
              <a:gd name="connsiteX205" fmla="*/ 1608669 w 12192001"/>
              <a:gd name="connsiteY205" fmla="*/ 2013066 h 2344739"/>
              <a:gd name="connsiteX206" fmla="*/ 1496110 w 12192001"/>
              <a:gd name="connsiteY206" fmla="*/ 1987476 h 2344739"/>
              <a:gd name="connsiteX207" fmla="*/ 1149979 w 12192001"/>
              <a:gd name="connsiteY207" fmla="*/ 1938041 h 2344739"/>
              <a:gd name="connsiteX208" fmla="*/ 858269 w 12192001"/>
              <a:gd name="connsiteY208" fmla="*/ 1928608 h 2344739"/>
              <a:gd name="connsiteX209" fmla="*/ 837540 w 12192001"/>
              <a:gd name="connsiteY209" fmla="*/ 1929821 h 2344739"/>
              <a:gd name="connsiteX210" fmla="*/ 816809 w 12192001"/>
              <a:gd name="connsiteY210" fmla="*/ 1927857 h 2344739"/>
              <a:gd name="connsiteX211" fmla="*/ 811506 w 12192001"/>
              <a:gd name="connsiteY211" fmla="*/ 1930751 h 2344739"/>
              <a:gd name="connsiteX212" fmla="*/ 797041 w 12192001"/>
              <a:gd name="connsiteY212" fmla="*/ 1930446 h 2344739"/>
              <a:gd name="connsiteX213" fmla="*/ 767901 w 12192001"/>
              <a:gd name="connsiteY213" fmla="*/ 1932653 h 2344739"/>
              <a:gd name="connsiteX214" fmla="*/ 763053 w 12192001"/>
              <a:gd name="connsiteY214" fmla="*/ 1930432 h 2344739"/>
              <a:gd name="connsiteX215" fmla="*/ 720047 w 12192001"/>
              <a:gd name="connsiteY215" fmla="*/ 1929661 h 2344739"/>
              <a:gd name="connsiteX216" fmla="*/ 719742 w 12192001"/>
              <a:gd name="connsiteY216" fmla="*/ 1928399 h 2344739"/>
              <a:gd name="connsiteX217" fmla="*/ 708875 w 12192001"/>
              <a:gd name="connsiteY217" fmla="*/ 1922722 h 2344739"/>
              <a:gd name="connsiteX218" fmla="*/ 596792 w 12192001"/>
              <a:gd name="connsiteY218" fmla="*/ 1879864 h 2344739"/>
              <a:gd name="connsiteX219" fmla="*/ 578535 w 12192001"/>
              <a:gd name="connsiteY219" fmla="*/ 1877212 h 2344739"/>
              <a:gd name="connsiteX220" fmla="*/ 571717 w 12192001"/>
              <a:gd name="connsiteY220" fmla="*/ 1877401 h 2344739"/>
              <a:gd name="connsiteX221" fmla="*/ 445099 w 12192001"/>
              <a:gd name="connsiteY221" fmla="*/ 1839371 h 2344739"/>
              <a:gd name="connsiteX222" fmla="*/ 404015 w 12192001"/>
              <a:gd name="connsiteY222" fmla="*/ 1833548 h 2344739"/>
              <a:gd name="connsiteX223" fmla="*/ 292435 w 12192001"/>
              <a:gd name="connsiteY223" fmla="*/ 1812852 h 2344739"/>
              <a:gd name="connsiteX224" fmla="*/ 118381 w 12192001"/>
              <a:gd name="connsiteY224" fmla="*/ 1761047 h 2344739"/>
              <a:gd name="connsiteX225" fmla="*/ 15526 w 12192001"/>
              <a:gd name="connsiteY225" fmla="*/ 1758191 h 2344739"/>
              <a:gd name="connsiteX226" fmla="*/ 2 w 12192001"/>
              <a:gd name="connsiteY226" fmla="*/ 1752722 h 2344739"/>
              <a:gd name="connsiteX227" fmla="*/ 1 w 12192001"/>
              <a:gd name="connsiteY227" fmla="*/ 762497 h 2344739"/>
              <a:gd name="connsiteX228" fmla="*/ 0 w 12192001"/>
              <a:gd name="connsiteY228" fmla="*/ 762497 h 2344739"/>
              <a:gd name="connsiteX229" fmla="*/ 0 w 12192001"/>
              <a:gd name="connsiteY229" fmla="*/ 222213 h 2344739"/>
              <a:gd name="connsiteX230" fmla="*/ 0 w 12192001"/>
              <a:gd name="connsiteY230"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20047 w 12192001"/>
              <a:gd name="connsiteY213" fmla="*/ 1929661 h 2344739"/>
              <a:gd name="connsiteX214" fmla="*/ 719742 w 12192001"/>
              <a:gd name="connsiteY214" fmla="*/ 1928399 h 2344739"/>
              <a:gd name="connsiteX215" fmla="*/ 708875 w 12192001"/>
              <a:gd name="connsiteY215" fmla="*/ 1922722 h 2344739"/>
              <a:gd name="connsiteX216" fmla="*/ 596792 w 12192001"/>
              <a:gd name="connsiteY216" fmla="*/ 1879864 h 2344739"/>
              <a:gd name="connsiteX217" fmla="*/ 578535 w 12192001"/>
              <a:gd name="connsiteY217" fmla="*/ 1877212 h 2344739"/>
              <a:gd name="connsiteX218" fmla="*/ 571717 w 12192001"/>
              <a:gd name="connsiteY218" fmla="*/ 1877401 h 2344739"/>
              <a:gd name="connsiteX219" fmla="*/ 445099 w 12192001"/>
              <a:gd name="connsiteY219" fmla="*/ 1839371 h 2344739"/>
              <a:gd name="connsiteX220" fmla="*/ 404015 w 12192001"/>
              <a:gd name="connsiteY220" fmla="*/ 1833548 h 2344739"/>
              <a:gd name="connsiteX221" fmla="*/ 292435 w 12192001"/>
              <a:gd name="connsiteY221" fmla="*/ 1812852 h 2344739"/>
              <a:gd name="connsiteX222" fmla="*/ 118381 w 12192001"/>
              <a:gd name="connsiteY222" fmla="*/ 1761047 h 2344739"/>
              <a:gd name="connsiteX223" fmla="*/ 15526 w 12192001"/>
              <a:gd name="connsiteY223" fmla="*/ 1758191 h 2344739"/>
              <a:gd name="connsiteX224" fmla="*/ 2 w 12192001"/>
              <a:gd name="connsiteY224" fmla="*/ 1752722 h 2344739"/>
              <a:gd name="connsiteX225" fmla="*/ 1 w 12192001"/>
              <a:gd name="connsiteY225" fmla="*/ 762497 h 2344739"/>
              <a:gd name="connsiteX226" fmla="*/ 0 w 12192001"/>
              <a:gd name="connsiteY226" fmla="*/ 762497 h 2344739"/>
              <a:gd name="connsiteX227" fmla="*/ 0 w 12192001"/>
              <a:gd name="connsiteY227" fmla="*/ 222213 h 2344739"/>
              <a:gd name="connsiteX228" fmla="*/ 0 w 12192001"/>
              <a:gd name="connsiteY228"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67901 w 12192001"/>
              <a:gd name="connsiteY211" fmla="*/ 1932653 h 2344739"/>
              <a:gd name="connsiteX212" fmla="*/ 720047 w 12192001"/>
              <a:gd name="connsiteY212" fmla="*/ 1929661 h 2344739"/>
              <a:gd name="connsiteX213" fmla="*/ 719742 w 12192001"/>
              <a:gd name="connsiteY213" fmla="*/ 1928399 h 2344739"/>
              <a:gd name="connsiteX214" fmla="*/ 708875 w 12192001"/>
              <a:gd name="connsiteY214" fmla="*/ 1922722 h 2344739"/>
              <a:gd name="connsiteX215" fmla="*/ 596792 w 12192001"/>
              <a:gd name="connsiteY215" fmla="*/ 1879864 h 2344739"/>
              <a:gd name="connsiteX216" fmla="*/ 578535 w 12192001"/>
              <a:gd name="connsiteY216" fmla="*/ 1877212 h 2344739"/>
              <a:gd name="connsiteX217" fmla="*/ 571717 w 12192001"/>
              <a:gd name="connsiteY217" fmla="*/ 1877401 h 2344739"/>
              <a:gd name="connsiteX218" fmla="*/ 445099 w 12192001"/>
              <a:gd name="connsiteY218" fmla="*/ 1839371 h 2344739"/>
              <a:gd name="connsiteX219" fmla="*/ 404015 w 12192001"/>
              <a:gd name="connsiteY219" fmla="*/ 1833548 h 2344739"/>
              <a:gd name="connsiteX220" fmla="*/ 292435 w 12192001"/>
              <a:gd name="connsiteY220" fmla="*/ 1812852 h 2344739"/>
              <a:gd name="connsiteX221" fmla="*/ 118381 w 12192001"/>
              <a:gd name="connsiteY221" fmla="*/ 1761047 h 2344739"/>
              <a:gd name="connsiteX222" fmla="*/ 15526 w 12192001"/>
              <a:gd name="connsiteY222" fmla="*/ 1758191 h 2344739"/>
              <a:gd name="connsiteX223" fmla="*/ 2 w 12192001"/>
              <a:gd name="connsiteY223" fmla="*/ 1752722 h 2344739"/>
              <a:gd name="connsiteX224" fmla="*/ 1 w 12192001"/>
              <a:gd name="connsiteY224" fmla="*/ 762497 h 2344739"/>
              <a:gd name="connsiteX225" fmla="*/ 0 w 12192001"/>
              <a:gd name="connsiteY225" fmla="*/ 762497 h 2344739"/>
              <a:gd name="connsiteX226" fmla="*/ 0 w 12192001"/>
              <a:gd name="connsiteY226" fmla="*/ 222213 h 2344739"/>
              <a:gd name="connsiteX227" fmla="*/ 0 w 12192001"/>
              <a:gd name="connsiteY227"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762497 h 2344739"/>
              <a:gd name="connsiteX225" fmla="*/ 0 w 12192001"/>
              <a:gd name="connsiteY225" fmla="*/ 222213 h 2344739"/>
              <a:gd name="connsiteX226" fmla="*/ 0 w 12192001"/>
              <a:gd name="connsiteY22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222213 h 2344739"/>
              <a:gd name="connsiteX225" fmla="*/ 0 w 12192001"/>
              <a:gd name="connsiteY225"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53521 w 12193149"/>
              <a:gd name="connsiteY90" fmla="*/ 1957169 h 2344739"/>
              <a:gd name="connsiteX91" fmla="*/ 8321252 w 12193149"/>
              <a:gd name="connsiteY91" fmla="*/ 1974587 h 2344739"/>
              <a:gd name="connsiteX92" fmla="*/ 8315581 w 12193149"/>
              <a:gd name="connsiteY92" fmla="*/ 1974913 h 2344739"/>
              <a:gd name="connsiteX93" fmla="*/ 8296322 w 12193149"/>
              <a:gd name="connsiteY93" fmla="*/ 1988808 h 2344739"/>
              <a:gd name="connsiteX94" fmla="*/ 8285424 w 12193149"/>
              <a:gd name="connsiteY94" fmla="*/ 1994631 h 2344739"/>
              <a:gd name="connsiteX95" fmla="*/ 8284298 w 12193149"/>
              <a:gd name="connsiteY95" fmla="*/ 1999074 h 2344739"/>
              <a:gd name="connsiteX96" fmla="*/ 8267224 w 12193149"/>
              <a:gd name="connsiteY96" fmla="*/ 2006249 h 2344739"/>
              <a:gd name="connsiteX97" fmla="*/ 8264525 w 12193149"/>
              <a:gd name="connsiteY97" fmla="*/ 2006019 h 2344739"/>
              <a:gd name="connsiteX98" fmla="*/ 8253181 w 12193149"/>
              <a:gd name="connsiteY98" fmla="*/ 2015862 h 2344739"/>
              <a:gd name="connsiteX99" fmla="*/ 8246982 w 12193149"/>
              <a:gd name="connsiteY99" fmla="*/ 2028854 h 2344739"/>
              <a:gd name="connsiteX100" fmla="*/ 8091420 w 12193149"/>
              <a:gd name="connsiteY100" fmla="*/ 2075015 h 2344739"/>
              <a:gd name="connsiteX101" fmla="*/ 7906555 w 12193149"/>
              <a:gd name="connsiteY101" fmla="*/ 2116988 h 2344739"/>
              <a:gd name="connsiteX102" fmla="*/ 7719893 w 12193149"/>
              <a:gd name="connsiteY102" fmla="*/ 2142703 h 2344739"/>
              <a:gd name="connsiteX103" fmla="*/ 7615495 w 12193149"/>
              <a:gd name="connsiteY103" fmla="*/ 2139232 h 2344739"/>
              <a:gd name="connsiteX104" fmla="*/ 7528691 w 12193149"/>
              <a:gd name="connsiteY104" fmla="*/ 2145060 h 2344739"/>
              <a:gd name="connsiteX105" fmla="*/ 7520719 w 12193149"/>
              <a:gd name="connsiteY105" fmla="*/ 2147613 h 2344739"/>
              <a:gd name="connsiteX106" fmla="*/ 7508559 w 12193149"/>
              <a:gd name="connsiteY106" fmla="*/ 2148948 h 2344739"/>
              <a:gd name="connsiteX107" fmla="*/ 7508188 w 12193149"/>
              <a:gd name="connsiteY107" fmla="*/ 2148621 h 2344739"/>
              <a:gd name="connsiteX108" fmla="*/ 7496943 w 12193149"/>
              <a:gd name="connsiteY108" fmla="*/ 2150573 h 2344739"/>
              <a:gd name="connsiteX109" fmla="*/ 7406539 w 12193149"/>
              <a:gd name="connsiteY109" fmla="*/ 2142468 h 2344739"/>
              <a:gd name="connsiteX110" fmla="*/ 7219707 w 12193149"/>
              <a:gd name="connsiteY110" fmla="*/ 2156680 h 2344739"/>
              <a:gd name="connsiteX111" fmla="*/ 7202249 w 12193149"/>
              <a:gd name="connsiteY111" fmla="*/ 2161230 h 2344739"/>
              <a:gd name="connsiteX112" fmla="*/ 7198152 w 12193149"/>
              <a:gd name="connsiteY112" fmla="*/ 2166588 h 2344739"/>
              <a:gd name="connsiteX113" fmla="*/ 7171956 w 12193149"/>
              <a:gd name="connsiteY113" fmla="*/ 2171236 h 2344739"/>
              <a:gd name="connsiteX114" fmla="*/ 7098136 w 12193149"/>
              <a:gd name="connsiteY114" fmla="*/ 2183464 h 2344739"/>
              <a:gd name="connsiteX115" fmla="*/ 7019644 w 12193149"/>
              <a:gd name="connsiteY115" fmla="*/ 2183090 h 2344739"/>
              <a:gd name="connsiteX116" fmla="*/ 6905294 w 12193149"/>
              <a:gd name="connsiteY116" fmla="*/ 2212596 h 2344739"/>
              <a:gd name="connsiteX117" fmla="*/ 6709370 w 12193149"/>
              <a:gd name="connsiteY117" fmla="*/ 2240551 h 2344739"/>
              <a:gd name="connsiteX118" fmla="*/ 6550602 w 12193149"/>
              <a:gd name="connsiteY118" fmla="*/ 2269327 h 2344739"/>
              <a:gd name="connsiteX119" fmla="*/ 6318708 w 12193149"/>
              <a:gd name="connsiteY119" fmla="*/ 2316127 h 2344739"/>
              <a:gd name="connsiteX120" fmla="*/ 6169822 w 12193149"/>
              <a:gd name="connsiteY120" fmla="*/ 2318214 h 2344739"/>
              <a:gd name="connsiteX121" fmla="*/ 6074996 w 12193149"/>
              <a:gd name="connsiteY121" fmla="*/ 2338676 h 2344739"/>
              <a:gd name="connsiteX122" fmla="*/ 6069677 w 12193149"/>
              <a:gd name="connsiteY122" fmla="*/ 2337139 h 2344739"/>
              <a:gd name="connsiteX123" fmla="*/ 6049786 w 12193149"/>
              <a:gd name="connsiteY123" fmla="*/ 2337822 h 2344739"/>
              <a:gd name="connsiteX124" fmla="*/ 6042433 w 12193149"/>
              <a:gd name="connsiteY124" fmla="*/ 2329473 h 2344739"/>
              <a:gd name="connsiteX125" fmla="*/ 6011238 w 12193149"/>
              <a:gd name="connsiteY125" fmla="*/ 2324380 h 2344739"/>
              <a:gd name="connsiteX126" fmla="*/ 5958523 w 12193149"/>
              <a:gd name="connsiteY126" fmla="*/ 2328024 h 2344739"/>
              <a:gd name="connsiteX127" fmla="*/ 5760067 w 12193149"/>
              <a:gd name="connsiteY127" fmla="*/ 2343716 h 2344739"/>
              <a:gd name="connsiteX128" fmla="*/ 5628108 w 12193149"/>
              <a:gd name="connsiteY128" fmla="*/ 2344739 h 2344739"/>
              <a:gd name="connsiteX129" fmla="*/ 5472054 w 12193149"/>
              <a:gd name="connsiteY129" fmla="*/ 2330719 h 2344739"/>
              <a:gd name="connsiteX130" fmla="*/ 5433909 w 12193149"/>
              <a:gd name="connsiteY130" fmla="*/ 2319466 h 2344739"/>
              <a:gd name="connsiteX131" fmla="*/ 5382817 w 12193149"/>
              <a:gd name="connsiteY131" fmla="*/ 2301764 h 2344739"/>
              <a:gd name="connsiteX132" fmla="*/ 5262912 w 12193149"/>
              <a:gd name="connsiteY132" fmla="*/ 2281347 h 2344739"/>
              <a:gd name="connsiteX133" fmla="*/ 5224109 w 12193149"/>
              <a:gd name="connsiteY133" fmla="*/ 2270223 h 2344739"/>
              <a:gd name="connsiteX134" fmla="*/ 5175808 w 12193149"/>
              <a:gd name="connsiteY134" fmla="*/ 2267233 h 2344739"/>
              <a:gd name="connsiteX135" fmla="*/ 5157702 w 12193149"/>
              <a:gd name="connsiteY135" fmla="*/ 2260010 h 2344739"/>
              <a:gd name="connsiteX136" fmla="*/ 5143747 w 12193149"/>
              <a:gd name="connsiteY136" fmla="*/ 2256610 h 2344739"/>
              <a:gd name="connsiteX137" fmla="*/ 5140744 w 12193149"/>
              <a:gd name="connsiteY137" fmla="*/ 2254509 h 2344739"/>
              <a:gd name="connsiteX138" fmla="*/ 5122807 w 12193149"/>
              <a:gd name="connsiteY138" fmla="*/ 2243656 h 2344739"/>
              <a:gd name="connsiteX139" fmla="*/ 5066938 w 12193149"/>
              <a:gd name="connsiteY139" fmla="*/ 2250227 h 2344739"/>
              <a:gd name="connsiteX140" fmla="*/ 5012662 w 12193149"/>
              <a:gd name="connsiteY140" fmla="*/ 2233846 h 2344739"/>
              <a:gd name="connsiteX141" fmla="*/ 4841589 w 12193149"/>
              <a:gd name="connsiteY141" fmla="*/ 2209829 h 2344739"/>
              <a:gd name="connsiteX142" fmla="*/ 4763595 w 12193149"/>
              <a:gd name="connsiteY142" fmla="*/ 2182061 h 2344739"/>
              <a:gd name="connsiteX143" fmla="*/ 4724334 w 12193149"/>
              <a:gd name="connsiteY143" fmla="*/ 2173047 h 2344739"/>
              <a:gd name="connsiteX144" fmla="*/ 4722324 w 12193149"/>
              <a:gd name="connsiteY144" fmla="*/ 2172298 h 2344739"/>
              <a:gd name="connsiteX145" fmla="*/ 4723259 w 12193149"/>
              <a:gd name="connsiteY145" fmla="*/ 2172087 h 2344739"/>
              <a:gd name="connsiteX146" fmla="*/ 4718350 w 12193149"/>
              <a:gd name="connsiteY146" fmla="*/ 2170817 h 2344739"/>
              <a:gd name="connsiteX147" fmla="*/ 4722324 w 12193149"/>
              <a:gd name="connsiteY147" fmla="*/ 2172298 h 2344739"/>
              <a:gd name="connsiteX148" fmla="*/ 4716674 w 12193149"/>
              <a:gd name="connsiteY148" fmla="*/ 2173573 h 2344739"/>
              <a:gd name="connsiteX149" fmla="*/ 4516962 w 12193149"/>
              <a:gd name="connsiteY149" fmla="*/ 2163671 h 2344739"/>
              <a:gd name="connsiteX150" fmla="*/ 4429691 w 12193149"/>
              <a:gd name="connsiteY150" fmla="*/ 2153020 h 2344739"/>
              <a:gd name="connsiteX151" fmla="*/ 4364023 w 12193149"/>
              <a:gd name="connsiteY151" fmla="*/ 2151674 h 2344739"/>
              <a:gd name="connsiteX152" fmla="*/ 4318114 w 12193149"/>
              <a:gd name="connsiteY152" fmla="*/ 2158289 h 2344739"/>
              <a:gd name="connsiteX153" fmla="*/ 4316258 w 12193149"/>
              <a:gd name="connsiteY153" fmla="*/ 2156948 h 2344739"/>
              <a:gd name="connsiteX154" fmla="*/ 4296292 w 12193149"/>
              <a:gd name="connsiteY154" fmla="*/ 2155069 h 2344739"/>
              <a:gd name="connsiteX155" fmla="*/ 4291212 w 12193149"/>
              <a:gd name="connsiteY155" fmla="*/ 2157986 h 2344739"/>
              <a:gd name="connsiteX156" fmla="*/ 4277290 w 12193149"/>
              <a:gd name="connsiteY156" fmla="*/ 2157740 h 2344739"/>
              <a:gd name="connsiteX157" fmla="*/ 4249265 w 12193149"/>
              <a:gd name="connsiteY157" fmla="*/ 2160064 h 2344739"/>
              <a:gd name="connsiteX158" fmla="*/ 4203199 w 12193149"/>
              <a:gd name="connsiteY158" fmla="*/ 2157269 h 2344739"/>
              <a:gd name="connsiteX159" fmla="*/ 4202893 w 12193149"/>
              <a:gd name="connsiteY159" fmla="*/ 2156010 h 2344739"/>
              <a:gd name="connsiteX160" fmla="*/ 4192396 w 12193149"/>
              <a:gd name="connsiteY160" fmla="*/ 2150376 h 2344739"/>
              <a:gd name="connsiteX161" fmla="*/ 4143893 w 12193149"/>
              <a:gd name="connsiteY161" fmla="*/ 2134511 h 2344739"/>
              <a:gd name="connsiteX162" fmla="*/ 4084245 w 12193149"/>
              <a:gd name="connsiteY162" fmla="*/ 2107978 h 2344739"/>
              <a:gd name="connsiteX163" fmla="*/ 4075694 w 12193149"/>
              <a:gd name="connsiteY163" fmla="*/ 2107143 h 2344739"/>
              <a:gd name="connsiteX164" fmla="*/ 4075575 w 12193149"/>
              <a:gd name="connsiteY164" fmla="*/ 2106844 h 2344739"/>
              <a:gd name="connsiteX165" fmla="*/ 4066658 w 12193149"/>
              <a:gd name="connsiteY165" fmla="*/ 2105400 h 2344739"/>
              <a:gd name="connsiteX166" fmla="*/ 4060102 w 12193149"/>
              <a:gd name="connsiteY166" fmla="*/ 2105618 h 2344739"/>
              <a:gd name="connsiteX167" fmla="*/ 4043512 w 12193149"/>
              <a:gd name="connsiteY167" fmla="*/ 2103997 h 2344739"/>
              <a:gd name="connsiteX168" fmla="*/ 4038145 w 12193149"/>
              <a:gd name="connsiteY168" fmla="*/ 2101563 h 2344739"/>
              <a:gd name="connsiteX169" fmla="*/ 4036511 w 12193149"/>
              <a:gd name="connsiteY169" fmla="*/ 2097896 h 2344739"/>
              <a:gd name="connsiteX170" fmla="*/ 4034926 w 12193149"/>
              <a:gd name="connsiteY170" fmla="*/ 2098131 h 2344739"/>
              <a:gd name="connsiteX171" fmla="*/ 4005686 w 12193149"/>
              <a:gd name="connsiteY171" fmla="*/ 2085563 h 2344739"/>
              <a:gd name="connsiteX172" fmla="*/ 3937994 w 12193149"/>
              <a:gd name="connsiteY172" fmla="*/ 2068106 h 2344739"/>
              <a:gd name="connsiteX173" fmla="*/ 3898423 w 12193149"/>
              <a:gd name="connsiteY173" fmla="*/ 2062451 h 2344739"/>
              <a:gd name="connsiteX174" fmla="*/ 3790908 w 12193149"/>
              <a:gd name="connsiteY174" fmla="*/ 2042213 h 2344739"/>
              <a:gd name="connsiteX175" fmla="*/ 3683661 w 12193149"/>
              <a:gd name="connsiteY175" fmla="*/ 2018290 h 2344739"/>
              <a:gd name="connsiteX176" fmla="*/ 3611183 w 12193149"/>
              <a:gd name="connsiteY176" fmla="*/ 1986019 h 2344739"/>
              <a:gd name="connsiteX177" fmla="*/ 3605003 w 12193149"/>
              <a:gd name="connsiteY177" fmla="*/ 1987381 h 2344739"/>
              <a:gd name="connsiteX178" fmla="*/ 3595884 w 12193149"/>
              <a:gd name="connsiteY178" fmla="*/ 1987545 h 2344739"/>
              <a:gd name="connsiteX179" fmla="*/ 3595649 w 12193149"/>
              <a:gd name="connsiteY179" fmla="*/ 1987276 h 2344739"/>
              <a:gd name="connsiteX180" fmla="*/ 3587126 w 12193149"/>
              <a:gd name="connsiteY180" fmla="*/ 1987966 h 2344739"/>
              <a:gd name="connsiteX181" fmla="*/ 3537283 w 12193149"/>
              <a:gd name="connsiteY181" fmla="*/ 1978267 h 2344739"/>
              <a:gd name="connsiteX182" fmla="*/ 3474371 w 12193149"/>
              <a:gd name="connsiteY182" fmla="*/ 1974606 h 2344739"/>
              <a:gd name="connsiteX183" fmla="*/ 3401876 w 12193149"/>
              <a:gd name="connsiteY183" fmla="*/ 1962558 h 2344739"/>
              <a:gd name="connsiteX184" fmla="*/ 3365036 w 12193149"/>
              <a:gd name="connsiteY184" fmla="*/ 1979510 h 2344739"/>
              <a:gd name="connsiteX185" fmla="*/ 3345174 w 12193149"/>
              <a:gd name="connsiteY185" fmla="*/ 1981192 h 2344739"/>
              <a:gd name="connsiteX186" fmla="*/ 3342846 w 12193149"/>
              <a:gd name="connsiteY186" fmla="*/ 1980217 h 2344739"/>
              <a:gd name="connsiteX187" fmla="*/ 3263504 w 12193149"/>
              <a:gd name="connsiteY187" fmla="*/ 1986094 h 2344739"/>
              <a:gd name="connsiteX188" fmla="*/ 3143704 w 12193149"/>
              <a:gd name="connsiteY188" fmla="*/ 1993869 h 2344739"/>
              <a:gd name="connsiteX189" fmla="*/ 3031439 w 12193149"/>
              <a:gd name="connsiteY189" fmla="*/ 1996512 h 2344739"/>
              <a:gd name="connsiteX190" fmla="*/ 2782717 w 12193149"/>
              <a:gd name="connsiteY190" fmla="*/ 2018333 h 2344739"/>
              <a:gd name="connsiteX191" fmla="*/ 2647675 w 12193149"/>
              <a:gd name="connsiteY191" fmla="*/ 2028869 h 2344739"/>
              <a:gd name="connsiteX192" fmla="*/ 2569176 w 12193149"/>
              <a:gd name="connsiteY192" fmla="*/ 2002628 h 2344739"/>
              <a:gd name="connsiteX193" fmla="*/ 2444403 w 12193149"/>
              <a:gd name="connsiteY193" fmla="*/ 2016529 h 2344739"/>
              <a:gd name="connsiteX194" fmla="*/ 2316260 w 12193149"/>
              <a:gd name="connsiteY194" fmla="*/ 2024996 h 2344739"/>
              <a:gd name="connsiteX195" fmla="*/ 2209726 w 12193149"/>
              <a:gd name="connsiteY195" fmla="*/ 2019763 h 2344739"/>
              <a:gd name="connsiteX196" fmla="*/ 2095813 w 12193149"/>
              <a:gd name="connsiteY196" fmla="*/ 2003052 h 2344739"/>
              <a:gd name="connsiteX197" fmla="*/ 1998504 w 12193149"/>
              <a:gd name="connsiteY197" fmla="*/ 1995032 h 2344739"/>
              <a:gd name="connsiteX198" fmla="*/ 1929320 w 12193149"/>
              <a:gd name="connsiteY198" fmla="*/ 2016977 h 2344739"/>
              <a:gd name="connsiteX199" fmla="*/ 1922798 w 12193149"/>
              <a:gd name="connsiteY199" fmla="*/ 2012146 h 2344739"/>
              <a:gd name="connsiteX200" fmla="*/ 1874228 w 12193149"/>
              <a:gd name="connsiteY200" fmla="*/ 2013741 h 2344739"/>
              <a:gd name="connsiteX201" fmla="*/ 1787803 w 12193149"/>
              <a:gd name="connsiteY201" fmla="*/ 2041363 h 2344739"/>
              <a:gd name="connsiteX202" fmla="*/ 1739352 w 12193149"/>
              <a:gd name="connsiteY202" fmla="*/ 2036312 h 2344739"/>
              <a:gd name="connsiteX203" fmla="*/ 1676219 w 12193149"/>
              <a:gd name="connsiteY203" fmla="*/ 2019963 h 2344739"/>
              <a:gd name="connsiteX204" fmla="*/ 1609817 w 12193149"/>
              <a:gd name="connsiteY204" fmla="*/ 2013066 h 2344739"/>
              <a:gd name="connsiteX205" fmla="*/ 1497258 w 12193149"/>
              <a:gd name="connsiteY205" fmla="*/ 1987476 h 2344739"/>
              <a:gd name="connsiteX206" fmla="*/ 1151127 w 12193149"/>
              <a:gd name="connsiteY206" fmla="*/ 1938041 h 2344739"/>
              <a:gd name="connsiteX207" fmla="*/ 859417 w 12193149"/>
              <a:gd name="connsiteY207" fmla="*/ 1928608 h 2344739"/>
              <a:gd name="connsiteX208" fmla="*/ 838688 w 12193149"/>
              <a:gd name="connsiteY208" fmla="*/ 1929821 h 2344739"/>
              <a:gd name="connsiteX209" fmla="*/ 817957 w 12193149"/>
              <a:gd name="connsiteY209" fmla="*/ 1927857 h 2344739"/>
              <a:gd name="connsiteX210" fmla="*/ 812654 w 12193149"/>
              <a:gd name="connsiteY210" fmla="*/ 1930751 h 2344739"/>
              <a:gd name="connsiteX211" fmla="*/ 721195 w 12193149"/>
              <a:gd name="connsiteY211" fmla="*/ 1929661 h 2344739"/>
              <a:gd name="connsiteX212" fmla="*/ 720890 w 12193149"/>
              <a:gd name="connsiteY212" fmla="*/ 1928399 h 2344739"/>
              <a:gd name="connsiteX213" fmla="*/ 710023 w 12193149"/>
              <a:gd name="connsiteY213" fmla="*/ 1922722 h 2344739"/>
              <a:gd name="connsiteX214" fmla="*/ 597940 w 12193149"/>
              <a:gd name="connsiteY214" fmla="*/ 1879864 h 2344739"/>
              <a:gd name="connsiteX215" fmla="*/ 579683 w 12193149"/>
              <a:gd name="connsiteY215" fmla="*/ 1877212 h 2344739"/>
              <a:gd name="connsiteX216" fmla="*/ 572865 w 12193149"/>
              <a:gd name="connsiteY216" fmla="*/ 1877401 h 2344739"/>
              <a:gd name="connsiteX217" fmla="*/ 446247 w 12193149"/>
              <a:gd name="connsiteY217" fmla="*/ 1839371 h 2344739"/>
              <a:gd name="connsiteX218" fmla="*/ 405163 w 12193149"/>
              <a:gd name="connsiteY218" fmla="*/ 1833548 h 2344739"/>
              <a:gd name="connsiteX219" fmla="*/ 293583 w 12193149"/>
              <a:gd name="connsiteY219" fmla="*/ 1812852 h 2344739"/>
              <a:gd name="connsiteX220" fmla="*/ 119529 w 12193149"/>
              <a:gd name="connsiteY220" fmla="*/ 1761047 h 2344739"/>
              <a:gd name="connsiteX221" fmla="*/ 16674 w 12193149"/>
              <a:gd name="connsiteY221" fmla="*/ 1758191 h 2344739"/>
              <a:gd name="connsiteX222" fmla="*/ 1150 w 12193149"/>
              <a:gd name="connsiteY222" fmla="*/ 1752722 h 2344739"/>
              <a:gd name="connsiteX223" fmla="*/ 1148 w 12193149"/>
              <a:gd name="connsiteY223" fmla="*/ 222213 h 2344739"/>
              <a:gd name="connsiteX224" fmla="*/ 1148 w 12193149"/>
              <a:gd name="connsiteY224"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21252 w 12193149"/>
              <a:gd name="connsiteY90" fmla="*/ 1974587 h 2344739"/>
              <a:gd name="connsiteX91" fmla="*/ 8315581 w 12193149"/>
              <a:gd name="connsiteY91" fmla="*/ 1974913 h 2344739"/>
              <a:gd name="connsiteX92" fmla="*/ 8296322 w 12193149"/>
              <a:gd name="connsiteY92" fmla="*/ 1988808 h 2344739"/>
              <a:gd name="connsiteX93" fmla="*/ 8285424 w 12193149"/>
              <a:gd name="connsiteY93" fmla="*/ 1994631 h 2344739"/>
              <a:gd name="connsiteX94" fmla="*/ 8284298 w 12193149"/>
              <a:gd name="connsiteY94" fmla="*/ 1999074 h 2344739"/>
              <a:gd name="connsiteX95" fmla="*/ 8267224 w 12193149"/>
              <a:gd name="connsiteY95" fmla="*/ 2006249 h 2344739"/>
              <a:gd name="connsiteX96" fmla="*/ 8264525 w 12193149"/>
              <a:gd name="connsiteY96" fmla="*/ 2006019 h 2344739"/>
              <a:gd name="connsiteX97" fmla="*/ 8253181 w 12193149"/>
              <a:gd name="connsiteY97" fmla="*/ 2015862 h 2344739"/>
              <a:gd name="connsiteX98" fmla="*/ 8246982 w 12193149"/>
              <a:gd name="connsiteY98" fmla="*/ 2028854 h 2344739"/>
              <a:gd name="connsiteX99" fmla="*/ 8091420 w 12193149"/>
              <a:gd name="connsiteY99" fmla="*/ 2075015 h 2344739"/>
              <a:gd name="connsiteX100" fmla="*/ 7906555 w 12193149"/>
              <a:gd name="connsiteY100" fmla="*/ 2116988 h 2344739"/>
              <a:gd name="connsiteX101" fmla="*/ 7719893 w 12193149"/>
              <a:gd name="connsiteY101" fmla="*/ 2142703 h 2344739"/>
              <a:gd name="connsiteX102" fmla="*/ 7615495 w 12193149"/>
              <a:gd name="connsiteY102" fmla="*/ 2139232 h 2344739"/>
              <a:gd name="connsiteX103" fmla="*/ 7528691 w 12193149"/>
              <a:gd name="connsiteY103" fmla="*/ 2145060 h 2344739"/>
              <a:gd name="connsiteX104" fmla="*/ 7520719 w 12193149"/>
              <a:gd name="connsiteY104" fmla="*/ 2147613 h 2344739"/>
              <a:gd name="connsiteX105" fmla="*/ 7508559 w 12193149"/>
              <a:gd name="connsiteY105" fmla="*/ 2148948 h 2344739"/>
              <a:gd name="connsiteX106" fmla="*/ 7508188 w 12193149"/>
              <a:gd name="connsiteY106" fmla="*/ 2148621 h 2344739"/>
              <a:gd name="connsiteX107" fmla="*/ 7496943 w 12193149"/>
              <a:gd name="connsiteY107" fmla="*/ 2150573 h 2344739"/>
              <a:gd name="connsiteX108" fmla="*/ 7406539 w 12193149"/>
              <a:gd name="connsiteY108" fmla="*/ 2142468 h 2344739"/>
              <a:gd name="connsiteX109" fmla="*/ 7219707 w 12193149"/>
              <a:gd name="connsiteY109" fmla="*/ 2156680 h 2344739"/>
              <a:gd name="connsiteX110" fmla="*/ 7202249 w 12193149"/>
              <a:gd name="connsiteY110" fmla="*/ 2161230 h 2344739"/>
              <a:gd name="connsiteX111" fmla="*/ 7198152 w 12193149"/>
              <a:gd name="connsiteY111" fmla="*/ 2166588 h 2344739"/>
              <a:gd name="connsiteX112" fmla="*/ 7171956 w 12193149"/>
              <a:gd name="connsiteY112" fmla="*/ 2171236 h 2344739"/>
              <a:gd name="connsiteX113" fmla="*/ 7098136 w 12193149"/>
              <a:gd name="connsiteY113" fmla="*/ 2183464 h 2344739"/>
              <a:gd name="connsiteX114" fmla="*/ 7019644 w 12193149"/>
              <a:gd name="connsiteY114" fmla="*/ 2183090 h 2344739"/>
              <a:gd name="connsiteX115" fmla="*/ 6905294 w 12193149"/>
              <a:gd name="connsiteY115" fmla="*/ 2212596 h 2344739"/>
              <a:gd name="connsiteX116" fmla="*/ 6709370 w 12193149"/>
              <a:gd name="connsiteY116" fmla="*/ 2240551 h 2344739"/>
              <a:gd name="connsiteX117" fmla="*/ 6550602 w 12193149"/>
              <a:gd name="connsiteY117" fmla="*/ 2269327 h 2344739"/>
              <a:gd name="connsiteX118" fmla="*/ 6318708 w 12193149"/>
              <a:gd name="connsiteY118" fmla="*/ 2316127 h 2344739"/>
              <a:gd name="connsiteX119" fmla="*/ 6169822 w 12193149"/>
              <a:gd name="connsiteY119" fmla="*/ 2318214 h 2344739"/>
              <a:gd name="connsiteX120" fmla="*/ 6074996 w 12193149"/>
              <a:gd name="connsiteY120" fmla="*/ 2338676 h 2344739"/>
              <a:gd name="connsiteX121" fmla="*/ 6069677 w 12193149"/>
              <a:gd name="connsiteY121" fmla="*/ 2337139 h 2344739"/>
              <a:gd name="connsiteX122" fmla="*/ 6049786 w 12193149"/>
              <a:gd name="connsiteY122" fmla="*/ 2337822 h 2344739"/>
              <a:gd name="connsiteX123" fmla="*/ 6042433 w 12193149"/>
              <a:gd name="connsiteY123" fmla="*/ 2329473 h 2344739"/>
              <a:gd name="connsiteX124" fmla="*/ 6011238 w 12193149"/>
              <a:gd name="connsiteY124" fmla="*/ 2324380 h 2344739"/>
              <a:gd name="connsiteX125" fmla="*/ 5958523 w 12193149"/>
              <a:gd name="connsiteY125" fmla="*/ 2328024 h 2344739"/>
              <a:gd name="connsiteX126" fmla="*/ 5760067 w 12193149"/>
              <a:gd name="connsiteY126" fmla="*/ 2343716 h 2344739"/>
              <a:gd name="connsiteX127" fmla="*/ 5628108 w 12193149"/>
              <a:gd name="connsiteY127" fmla="*/ 2344739 h 2344739"/>
              <a:gd name="connsiteX128" fmla="*/ 5472054 w 12193149"/>
              <a:gd name="connsiteY128" fmla="*/ 2330719 h 2344739"/>
              <a:gd name="connsiteX129" fmla="*/ 5433909 w 12193149"/>
              <a:gd name="connsiteY129" fmla="*/ 2319466 h 2344739"/>
              <a:gd name="connsiteX130" fmla="*/ 5382817 w 12193149"/>
              <a:gd name="connsiteY130" fmla="*/ 2301764 h 2344739"/>
              <a:gd name="connsiteX131" fmla="*/ 5262912 w 12193149"/>
              <a:gd name="connsiteY131" fmla="*/ 2281347 h 2344739"/>
              <a:gd name="connsiteX132" fmla="*/ 5224109 w 12193149"/>
              <a:gd name="connsiteY132" fmla="*/ 2270223 h 2344739"/>
              <a:gd name="connsiteX133" fmla="*/ 5175808 w 12193149"/>
              <a:gd name="connsiteY133" fmla="*/ 2267233 h 2344739"/>
              <a:gd name="connsiteX134" fmla="*/ 5157702 w 12193149"/>
              <a:gd name="connsiteY134" fmla="*/ 2260010 h 2344739"/>
              <a:gd name="connsiteX135" fmla="*/ 5143747 w 12193149"/>
              <a:gd name="connsiteY135" fmla="*/ 2256610 h 2344739"/>
              <a:gd name="connsiteX136" fmla="*/ 5140744 w 12193149"/>
              <a:gd name="connsiteY136" fmla="*/ 2254509 h 2344739"/>
              <a:gd name="connsiteX137" fmla="*/ 5122807 w 12193149"/>
              <a:gd name="connsiteY137" fmla="*/ 2243656 h 2344739"/>
              <a:gd name="connsiteX138" fmla="*/ 5066938 w 12193149"/>
              <a:gd name="connsiteY138" fmla="*/ 2250227 h 2344739"/>
              <a:gd name="connsiteX139" fmla="*/ 5012662 w 12193149"/>
              <a:gd name="connsiteY139" fmla="*/ 2233846 h 2344739"/>
              <a:gd name="connsiteX140" fmla="*/ 4841589 w 12193149"/>
              <a:gd name="connsiteY140" fmla="*/ 2209829 h 2344739"/>
              <a:gd name="connsiteX141" fmla="*/ 4763595 w 12193149"/>
              <a:gd name="connsiteY141" fmla="*/ 2182061 h 2344739"/>
              <a:gd name="connsiteX142" fmla="*/ 4724334 w 12193149"/>
              <a:gd name="connsiteY142" fmla="*/ 2173047 h 2344739"/>
              <a:gd name="connsiteX143" fmla="*/ 4722324 w 12193149"/>
              <a:gd name="connsiteY143" fmla="*/ 2172298 h 2344739"/>
              <a:gd name="connsiteX144" fmla="*/ 4723259 w 12193149"/>
              <a:gd name="connsiteY144" fmla="*/ 2172087 h 2344739"/>
              <a:gd name="connsiteX145" fmla="*/ 4718350 w 12193149"/>
              <a:gd name="connsiteY145" fmla="*/ 2170817 h 2344739"/>
              <a:gd name="connsiteX146" fmla="*/ 4722324 w 12193149"/>
              <a:gd name="connsiteY146" fmla="*/ 2172298 h 2344739"/>
              <a:gd name="connsiteX147" fmla="*/ 4716674 w 12193149"/>
              <a:gd name="connsiteY147" fmla="*/ 2173573 h 2344739"/>
              <a:gd name="connsiteX148" fmla="*/ 4516962 w 12193149"/>
              <a:gd name="connsiteY148" fmla="*/ 2163671 h 2344739"/>
              <a:gd name="connsiteX149" fmla="*/ 4429691 w 12193149"/>
              <a:gd name="connsiteY149" fmla="*/ 2153020 h 2344739"/>
              <a:gd name="connsiteX150" fmla="*/ 4364023 w 12193149"/>
              <a:gd name="connsiteY150" fmla="*/ 2151674 h 2344739"/>
              <a:gd name="connsiteX151" fmla="*/ 4318114 w 12193149"/>
              <a:gd name="connsiteY151" fmla="*/ 2158289 h 2344739"/>
              <a:gd name="connsiteX152" fmla="*/ 4316258 w 12193149"/>
              <a:gd name="connsiteY152" fmla="*/ 2156948 h 2344739"/>
              <a:gd name="connsiteX153" fmla="*/ 4296292 w 12193149"/>
              <a:gd name="connsiteY153" fmla="*/ 2155069 h 2344739"/>
              <a:gd name="connsiteX154" fmla="*/ 4291212 w 12193149"/>
              <a:gd name="connsiteY154" fmla="*/ 2157986 h 2344739"/>
              <a:gd name="connsiteX155" fmla="*/ 4277290 w 12193149"/>
              <a:gd name="connsiteY155" fmla="*/ 2157740 h 2344739"/>
              <a:gd name="connsiteX156" fmla="*/ 4249265 w 12193149"/>
              <a:gd name="connsiteY156" fmla="*/ 2160064 h 2344739"/>
              <a:gd name="connsiteX157" fmla="*/ 4203199 w 12193149"/>
              <a:gd name="connsiteY157" fmla="*/ 2157269 h 2344739"/>
              <a:gd name="connsiteX158" fmla="*/ 4202893 w 12193149"/>
              <a:gd name="connsiteY158" fmla="*/ 2156010 h 2344739"/>
              <a:gd name="connsiteX159" fmla="*/ 4192396 w 12193149"/>
              <a:gd name="connsiteY159" fmla="*/ 2150376 h 2344739"/>
              <a:gd name="connsiteX160" fmla="*/ 4143893 w 12193149"/>
              <a:gd name="connsiteY160" fmla="*/ 2134511 h 2344739"/>
              <a:gd name="connsiteX161" fmla="*/ 4084245 w 12193149"/>
              <a:gd name="connsiteY161" fmla="*/ 2107978 h 2344739"/>
              <a:gd name="connsiteX162" fmla="*/ 4075694 w 12193149"/>
              <a:gd name="connsiteY162" fmla="*/ 2107143 h 2344739"/>
              <a:gd name="connsiteX163" fmla="*/ 4075575 w 12193149"/>
              <a:gd name="connsiteY163" fmla="*/ 2106844 h 2344739"/>
              <a:gd name="connsiteX164" fmla="*/ 4066658 w 12193149"/>
              <a:gd name="connsiteY164" fmla="*/ 2105400 h 2344739"/>
              <a:gd name="connsiteX165" fmla="*/ 4060102 w 12193149"/>
              <a:gd name="connsiteY165" fmla="*/ 2105618 h 2344739"/>
              <a:gd name="connsiteX166" fmla="*/ 4043512 w 12193149"/>
              <a:gd name="connsiteY166" fmla="*/ 2103997 h 2344739"/>
              <a:gd name="connsiteX167" fmla="*/ 4038145 w 12193149"/>
              <a:gd name="connsiteY167" fmla="*/ 2101563 h 2344739"/>
              <a:gd name="connsiteX168" fmla="*/ 4036511 w 12193149"/>
              <a:gd name="connsiteY168" fmla="*/ 2097896 h 2344739"/>
              <a:gd name="connsiteX169" fmla="*/ 4034926 w 12193149"/>
              <a:gd name="connsiteY169" fmla="*/ 2098131 h 2344739"/>
              <a:gd name="connsiteX170" fmla="*/ 4005686 w 12193149"/>
              <a:gd name="connsiteY170" fmla="*/ 2085563 h 2344739"/>
              <a:gd name="connsiteX171" fmla="*/ 3937994 w 12193149"/>
              <a:gd name="connsiteY171" fmla="*/ 2068106 h 2344739"/>
              <a:gd name="connsiteX172" fmla="*/ 3898423 w 12193149"/>
              <a:gd name="connsiteY172" fmla="*/ 2062451 h 2344739"/>
              <a:gd name="connsiteX173" fmla="*/ 3790908 w 12193149"/>
              <a:gd name="connsiteY173" fmla="*/ 2042213 h 2344739"/>
              <a:gd name="connsiteX174" fmla="*/ 3683661 w 12193149"/>
              <a:gd name="connsiteY174" fmla="*/ 2018290 h 2344739"/>
              <a:gd name="connsiteX175" fmla="*/ 3611183 w 12193149"/>
              <a:gd name="connsiteY175" fmla="*/ 1986019 h 2344739"/>
              <a:gd name="connsiteX176" fmla="*/ 3605003 w 12193149"/>
              <a:gd name="connsiteY176" fmla="*/ 1987381 h 2344739"/>
              <a:gd name="connsiteX177" fmla="*/ 3595884 w 12193149"/>
              <a:gd name="connsiteY177" fmla="*/ 1987545 h 2344739"/>
              <a:gd name="connsiteX178" fmla="*/ 3595649 w 12193149"/>
              <a:gd name="connsiteY178" fmla="*/ 1987276 h 2344739"/>
              <a:gd name="connsiteX179" fmla="*/ 3587126 w 12193149"/>
              <a:gd name="connsiteY179" fmla="*/ 1987966 h 2344739"/>
              <a:gd name="connsiteX180" fmla="*/ 3537283 w 12193149"/>
              <a:gd name="connsiteY180" fmla="*/ 1978267 h 2344739"/>
              <a:gd name="connsiteX181" fmla="*/ 3474371 w 12193149"/>
              <a:gd name="connsiteY181" fmla="*/ 1974606 h 2344739"/>
              <a:gd name="connsiteX182" fmla="*/ 3401876 w 12193149"/>
              <a:gd name="connsiteY182" fmla="*/ 1962558 h 2344739"/>
              <a:gd name="connsiteX183" fmla="*/ 3365036 w 12193149"/>
              <a:gd name="connsiteY183" fmla="*/ 1979510 h 2344739"/>
              <a:gd name="connsiteX184" fmla="*/ 3345174 w 12193149"/>
              <a:gd name="connsiteY184" fmla="*/ 1981192 h 2344739"/>
              <a:gd name="connsiteX185" fmla="*/ 3342846 w 12193149"/>
              <a:gd name="connsiteY185" fmla="*/ 1980217 h 2344739"/>
              <a:gd name="connsiteX186" fmla="*/ 3263504 w 12193149"/>
              <a:gd name="connsiteY186" fmla="*/ 1986094 h 2344739"/>
              <a:gd name="connsiteX187" fmla="*/ 3143704 w 12193149"/>
              <a:gd name="connsiteY187" fmla="*/ 1993869 h 2344739"/>
              <a:gd name="connsiteX188" fmla="*/ 3031439 w 12193149"/>
              <a:gd name="connsiteY188" fmla="*/ 1996512 h 2344739"/>
              <a:gd name="connsiteX189" fmla="*/ 2782717 w 12193149"/>
              <a:gd name="connsiteY189" fmla="*/ 2018333 h 2344739"/>
              <a:gd name="connsiteX190" fmla="*/ 2647675 w 12193149"/>
              <a:gd name="connsiteY190" fmla="*/ 2028869 h 2344739"/>
              <a:gd name="connsiteX191" fmla="*/ 2569176 w 12193149"/>
              <a:gd name="connsiteY191" fmla="*/ 2002628 h 2344739"/>
              <a:gd name="connsiteX192" fmla="*/ 2444403 w 12193149"/>
              <a:gd name="connsiteY192" fmla="*/ 2016529 h 2344739"/>
              <a:gd name="connsiteX193" fmla="*/ 2316260 w 12193149"/>
              <a:gd name="connsiteY193" fmla="*/ 2024996 h 2344739"/>
              <a:gd name="connsiteX194" fmla="*/ 2209726 w 12193149"/>
              <a:gd name="connsiteY194" fmla="*/ 2019763 h 2344739"/>
              <a:gd name="connsiteX195" fmla="*/ 2095813 w 12193149"/>
              <a:gd name="connsiteY195" fmla="*/ 2003052 h 2344739"/>
              <a:gd name="connsiteX196" fmla="*/ 1998504 w 12193149"/>
              <a:gd name="connsiteY196" fmla="*/ 1995032 h 2344739"/>
              <a:gd name="connsiteX197" fmla="*/ 1929320 w 12193149"/>
              <a:gd name="connsiteY197" fmla="*/ 2016977 h 2344739"/>
              <a:gd name="connsiteX198" fmla="*/ 1922798 w 12193149"/>
              <a:gd name="connsiteY198" fmla="*/ 2012146 h 2344739"/>
              <a:gd name="connsiteX199" fmla="*/ 1874228 w 12193149"/>
              <a:gd name="connsiteY199" fmla="*/ 2013741 h 2344739"/>
              <a:gd name="connsiteX200" fmla="*/ 1787803 w 12193149"/>
              <a:gd name="connsiteY200" fmla="*/ 2041363 h 2344739"/>
              <a:gd name="connsiteX201" fmla="*/ 1739352 w 12193149"/>
              <a:gd name="connsiteY201" fmla="*/ 2036312 h 2344739"/>
              <a:gd name="connsiteX202" fmla="*/ 1676219 w 12193149"/>
              <a:gd name="connsiteY202" fmla="*/ 2019963 h 2344739"/>
              <a:gd name="connsiteX203" fmla="*/ 1609817 w 12193149"/>
              <a:gd name="connsiteY203" fmla="*/ 2013066 h 2344739"/>
              <a:gd name="connsiteX204" fmla="*/ 1497258 w 12193149"/>
              <a:gd name="connsiteY204" fmla="*/ 1987476 h 2344739"/>
              <a:gd name="connsiteX205" fmla="*/ 1151127 w 12193149"/>
              <a:gd name="connsiteY205" fmla="*/ 1938041 h 2344739"/>
              <a:gd name="connsiteX206" fmla="*/ 859417 w 12193149"/>
              <a:gd name="connsiteY206" fmla="*/ 1928608 h 2344739"/>
              <a:gd name="connsiteX207" fmla="*/ 838688 w 12193149"/>
              <a:gd name="connsiteY207" fmla="*/ 1929821 h 2344739"/>
              <a:gd name="connsiteX208" fmla="*/ 817957 w 12193149"/>
              <a:gd name="connsiteY208" fmla="*/ 1927857 h 2344739"/>
              <a:gd name="connsiteX209" fmla="*/ 812654 w 12193149"/>
              <a:gd name="connsiteY209" fmla="*/ 1930751 h 2344739"/>
              <a:gd name="connsiteX210" fmla="*/ 721195 w 12193149"/>
              <a:gd name="connsiteY210" fmla="*/ 1929661 h 2344739"/>
              <a:gd name="connsiteX211" fmla="*/ 720890 w 12193149"/>
              <a:gd name="connsiteY211" fmla="*/ 1928399 h 2344739"/>
              <a:gd name="connsiteX212" fmla="*/ 710023 w 12193149"/>
              <a:gd name="connsiteY212" fmla="*/ 1922722 h 2344739"/>
              <a:gd name="connsiteX213" fmla="*/ 597940 w 12193149"/>
              <a:gd name="connsiteY213" fmla="*/ 1879864 h 2344739"/>
              <a:gd name="connsiteX214" fmla="*/ 579683 w 12193149"/>
              <a:gd name="connsiteY214" fmla="*/ 1877212 h 2344739"/>
              <a:gd name="connsiteX215" fmla="*/ 572865 w 12193149"/>
              <a:gd name="connsiteY215" fmla="*/ 1877401 h 2344739"/>
              <a:gd name="connsiteX216" fmla="*/ 446247 w 12193149"/>
              <a:gd name="connsiteY216" fmla="*/ 1839371 h 2344739"/>
              <a:gd name="connsiteX217" fmla="*/ 405163 w 12193149"/>
              <a:gd name="connsiteY217" fmla="*/ 1833548 h 2344739"/>
              <a:gd name="connsiteX218" fmla="*/ 293583 w 12193149"/>
              <a:gd name="connsiteY218" fmla="*/ 1812852 h 2344739"/>
              <a:gd name="connsiteX219" fmla="*/ 119529 w 12193149"/>
              <a:gd name="connsiteY219" fmla="*/ 1761047 h 2344739"/>
              <a:gd name="connsiteX220" fmla="*/ 16674 w 12193149"/>
              <a:gd name="connsiteY220" fmla="*/ 1758191 h 2344739"/>
              <a:gd name="connsiteX221" fmla="*/ 1150 w 12193149"/>
              <a:gd name="connsiteY221" fmla="*/ 1752722 h 2344739"/>
              <a:gd name="connsiteX222" fmla="*/ 1148 w 12193149"/>
              <a:gd name="connsiteY222" fmla="*/ 222213 h 2344739"/>
              <a:gd name="connsiteX223" fmla="*/ 1148 w 12193149"/>
              <a:gd name="connsiteY223"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14960 w 12193149"/>
              <a:gd name="connsiteY68" fmla="*/ 1919069 h 2344739"/>
              <a:gd name="connsiteX69" fmla="*/ 9054601 w 12193149"/>
              <a:gd name="connsiteY69" fmla="*/ 1910755 h 2344739"/>
              <a:gd name="connsiteX70" fmla="*/ 9006634 w 12193149"/>
              <a:gd name="connsiteY70" fmla="*/ 1914040 h 2344739"/>
              <a:gd name="connsiteX71" fmla="*/ 9006349 w 12193149"/>
              <a:gd name="connsiteY71" fmla="*/ 1913800 h 2344739"/>
              <a:gd name="connsiteX72" fmla="*/ 8997380 w 12193149"/>
              <a:gd name="connsiteY72" fmla="*/ 1915011 h 2344739"/>
              <a:gd name="connsiteX73" fmla="*/ 8991542 w 12193149"/>
              <a:gd name="connsiteY73" fmla="*/ 1917072 h 2344739"/>
              <a:gd name="connsiteX74" fmla="*/ 8975485 w 12193149"/>
              <a:gd name="connsiteY74" fmla="*/ 1920298 h 2344739"/>
              <a:gd name="connsiteX75" fmla="*/ 8969159 w 12193149"/>
              <a:gd name="connsiteY75" fmla="*/ 1919598 h 2344739"/>
              <a:gd name="connsiteX76" fmla="*/ 8964196 w 12193149"/>
              <a:gd name="connsiteY76" fmla="*/ 1917373 h 2344739"/>
              <a:gd name="connsiteX77" fmla="*/ 8930136 w 12193149"/>
              <a:gd name="connsiteY77" fmla="*/ 1914185 h 2344739"/>
              <a:gd name="connsiteX78" fmla="*/ 8753592 w 12193149"/>
              <a:gd name="connsiteY78" fmla="*/ 1933417 h 2344739"/>
              <a:gd name="connsiteX79" fmla="*/ 8708995 w 12193149"/>
              <a:gd name="connsiteY79" fmla="*/ 1935518 h 2344739"/>
              <a:gd name="connsiteX80" fmla="*/ 8597219 w 12193149"/>
              <a:gd name="connsiteY80" fmla="*/ 1944090 h 2344739"/>
              <a:gd name="connsiteX81" fmla="*/ 8526378 w 12193149"/>
              <a:gd name="connsiteY81" fmla="*/ 1929248 h 2344739"/>
              <a:gd name="connsiteX82" fmla="*/ 8512131 w 12193149"/>
              <a:gd name="connsiteY82" fmla="*/ 1935163 h 2344739"/>
              <a:gd name="connsiteX83" fmla="*/ 8507315 w 12193149"/>
              <a:gd name="connsiteY83" fmla="*/ 1938164 h 2344739"/>
              <a:gd name="connsiteX84" fmla="*/ 8499116 w 12193149"/>
              <a:gd name="connsiteY84" fmla="*/ 1940902 h 2344739"/>
              <a:gd name="connsiteX85" fmla="*/ 8498742 w 12193149"/>
              <a:gd name="connsiteY85" fmla="*/ 1940723 h 2344739"/>
              <a:gd name="connsiteX86" fmla="*/ 8491397 w 12193149"/>
              <a:gd name="connsiteY86" fmla="*/ 1943773 h 2344739"/>
              <a:gd name="connsiteX87" fmla="*/ 8368330 w 12193149"/>
              <a:gd name="connsiteY87" fmla="*/ 1957815 h 2344739"/>
              <a:gd name="connsiteX88" fmla="*/ 8354947 w 12193149"/>
              <a:gd name="connsiteY88" fmla="*/ 1958009 h 2344739"/>
              <a:gd name="connsiteX89" fmla="*/ 8321252 w 12193149"/>
              <a:gd name="connsiteY89" fmla="*/ 1974587 h 2344739"/>
              <a:gd name="connsiteX90" fmla="*/ 8315581 w 12193149"/>
              <a:gd name="connsiteY90" fmla="*/ 1974913 h 2344739"/>
              <a:gd name="connsiteX91" fmla="*/ 8296322 w 12193149"/>
              <a:gd name="connsiteY91" fmla="*/ 1988808 h 2344739"/>
              <a:gd name="connsiteX92" fmla="*/ 8285424 w 12193149"/>
              <a:gd name="connsiteY92" fmla="*/ 1994631 h 2344739"/>
              <a:gd name="connsiteX93" fmla="*/ 8284298 w 12193149"/>
              <a:gd name="connsiteY93" fmla="*/ 1999074 h 2344739"/>
              <a:gd name="connsiteX94" fmla="*/ 8267224 w 12193149"/>
              <a:gd name="connsiteY94" fmla="*/ 2006249 h 2344739"/>
              <a:gd name="connsiteX95" fmla="*/ 8264525 w 12193149"/>
              <a:gd name="connsiteY95" fmla="*/ 2006019 h 2344739"/>
              <a:gd name="connsiteX96" fmla="*/ 8253181 w 12193149"/>
              <a:gd name="connsiteY96" fmla="*/ 2015862 h 2344739"/>
              <a:gd name="connsiteX97" fmla="*/ 8246982 w 12193149"/>
              <a:gd name="connsiteY97" fmla="*/ 2028854 h 2344739"/>
              <a:gd name="connsiteX98" fmla="*/ 8091420 w 12193149"/>
              <a:gd name="connsiteY98" fmla="*/ 2075015 h 2344739"/>
              <a:gd name="connsiteX99" fmla="*/ 7906555 w 12193149"/>
              <a:gd name="connsiteY99" fmla="*/ 2116988 h 2344739"/>
              <a:gd name="connsiteX100" fmla="*/ 7719893 w 12193149"/>
              <a:gd name="connsiteY100" fmla="*/ 2142703 h 2344739"/>
              <a:gd name="connsiteX101" fmla="*/ 7615495 w 12193149"/>
              <a:gd name="connsiteY101" fmla="*/ 2139232 h 2344739"/>
              <a:gd name="connsiteX102" fmla="*/ 7528691 w 12193149"/>
              <a:gd name="connsiteY102" fmla="*/ 2145060 h 2344739"/>
              <a:gd name="connsiteX103" fmla="*/ 7520719 w 12193149"/>
              <a:gd name="connsiteY103" fmla="*/ 2147613 h 2344739"/>
              <a:gd name="connsiteX104" fmla="*/ 7508559 w 12193149"/>
              <a:gd name="connsiteY104" fmla="*/ 2148948 h 2344739"/>
              <a:gd name="connsiteX105" fmla="*/ 7508188 w 12193149"/>
              <a:gd name="connsiteY105" fmla="*/ 2148621 h 2344739"/>
              <a:gd name="connsiteX106" fmla="*/ 7496943 w 12193149"/>
              <a:gd name="connsiteY106" fmla="*/ 2150573 h 2344739"/>
              <a:gd name="connsiteX107" fmla="*/ 7406539 w 12193149"/>
              <a:gd name="connsiteY107" fmla="*/ 2142468 h 2344739"/>
              <a:gd name="connsiteX108" fmla="*/ 7219707 w 12193149"/>
              <a:gd name="connsiteY108" fmla="*/ 2156680 h 2344739"/>
              <a:gd name="connsiteX109" fmla="*/ 7202249 w 12193149"/>
              <a:gd name="connsiteY109" fmla="*/ 2161230 h 2344739"/>
              <a:gd name="connsiteX110" fmla="*/ 7198152 w 12193149"/>
              <a:gd name="connsiteY110" fmla="*/ 2166588 h 2344739"/>
              <a:gd name="connsiteX111" fmla="*/ 7171956 w 12193149"/>
              <a:gd name="connsiteY111" fmla="*/ 2171236 h 2344739"/>
              <a:gd name="connsiteX112" fmla="*/ 7098136 w 12193149"/>
              <a:gd name="connsiteY112" fmla="*/ 2183464 h 2344739"/>
              <a:gd name="connsiteX113" fmla="*/ 7019644 w 12193149"/>
              <a:gd name="connsiteY113" fmla="*/ 2183090 h 2344739"/>
              <a:gd name="connsiteX114" fmla="*/ 6905294 w 12193149"/>
              <a:gd name="connsiteY114" fmla="*/ 2212596 h 2344739"/>
              <a:gd name="connsiteX115" fmla="*/ 6709370 w 12193149"/>
              <a:gd name="connsiteY115" fmla="*/ 2240551 h 2344739"/>
              <a:gd name="connsiteX116" fmla="*/ 6550602 w 12193149"/>
              <a:gd name="connsiteY116" fmla="*/ 2269327 h 2344739"/>
              <a:gd name="connsiteX117" fmla="*/ 6318708 w 12193149"/>
              <a:gd name="connsiteY117" fmla="*/ 2316127 h 2344739"/>
              <a:gd name="connsiteX118" fmla="*/ 6169822 w 12193149"/>
              <a:gd name="connsiteY118" fmla="*/ 2318214 h 2344739"/>
              <a:gd name="connsiteX119" fmla="*/ 6074996 w 12193149"/>
              <a:gd name="connsiteY119" fmla="*/ 2338676 h 2344739"/>
              <a:gd name="connsiteX120" fmla="*/ 6069677 w 12193149"/>
              <a:gd name="connsiteY120" fmla="*/ 2337139 h 2344739"/>
              <a:gd name="connsiteX121" fmla="*/ 6049786 w 12193149"/>
              <a:gd name="connsiteY121" fmla="*/ 2337822 h 2344739"/>
              <a:gd name="connsiteX122" fmla="*/ 6042433 w 12193149"/>
              <a:gd name="connsiteY122" fmla="*/ 2329473 h 2344739"/>
              <a:gd name="connsiteX123" fmla="*/ 6011238 w 12193149"/>
              <a:gd name="connsiteY123" fmla="*/ 2324380 h 2344739"/>
              <a:gd name="connsiteX124" fmla="*/ 5958523 w 12193149"/>
              <a:gd name="connsiteY124" fmla="*/ 2328024 h 2344739"/>
              <a:gd name="connsiteX125" fmla="*/ 5760067 w 12193149"/>
              <a:gd name="connsiteY125" fmla="*/ 2343716 h 2344739"/>
              <a:gd name="connsiteX126" fmla="*/ 5628108 w 12193149"/>
              <a:gd name="connsiteY126" fmla="*/ 2344739 h 2344739"/>
              <a:gd name="connsiteX127" fmla="*/ 5472054 w 12193149"/>
              <a:gd name="connsiteY127" fmla="*/ 2330719 h 2344739"/>
              <a:gd name="connsiteX128" fmla="*/ 5433909 w 12193149"/>
              <a:gd name="connsiteY128" fmla="*/ 2319466 h 2344739"/>
              <a:gd name="connsiteX129" fmla="*/ 5382817 w 12193149"/>
              <a:gd name="connsiteY129" fmla="*/ 2301764 h 2344739"/>
              <a:gd name="connsiteX130" fmla="*/ 5262912 w 12193149"/>
              <a:gd name="connsiteY130" fmla="*/ 2281347 h 2344739"/>
              <a:gd name="connsiteX131" fmla="*/ 5224109 w 12193149"/>
              <a:gd name="connsiteY131" fmla="*/ 2270223 h 2344739"/>
              <a:gd name="connsiteX132" fmla="*/ 5175808 w 12193149"/>
              <a:gd name="connsiteY132" fmla="*/ 2267233 h 2344739"/>
              <a:gd name="connsiteX133" fmla="*/ 5157702 w 12193149"/>
              <a:gd name="connsiteY133" fmla="*/ 2260010 h 2344739"/>
              <a:gd name="connsiteX134" fmla="*/ 5143747 w 12193149"/>
              <a:gd name="connsiteY134" fmla="*/ 2256610 h 2344739"/>
              <a:gd name="connsiteX135" fmla="*/ 5140744 w 12193149"/>
              <a:gd name="connsiteY135" fmla="*/ 2254509 h 2344739"/>
              <a:gd name="connsiteX136" fmla="*/ 5122807 w 12193149"/>
              <a:gd name="connsiteY136" fmla="*/ 2243656 h 2344739"/>
              <a:gd name="connsiteX137" fmla="*/ 5066938 w 12193149"/>
              <a:gd name="connsiteY137" fmla="*/ 2250227 h 2344739"/>
              <a:gd name="connsiteX138" fmla="*/ 5012662 w 12193149"/>
              <a:gd name="connsiteY138" fmla="*/ 2233846 h 2344739"/>
              <a:gd name="connsiteX139" fmla="*/ 4841589 w 12193149"/>
              <a:gd name="connsiteY139" fmla="*/ 2209829 h 2344739"/>
              <a:gd name="connsiteX140" fmla="*/ 4763595 w 12193149"/>
              <a:gd name="connsiteY140" fmla="*/ 2182061 h 2344739"/>
              <a:gd name="connsiteX141" fmla="*/ 4724334 w 12193149"/>
              <a:gd name="connsiteY141" fmla="*/ 2173047 h 2344739"/>
              <a:gd name="connsiteX142" fmla="*/ 4722324 w 12193149"/>
              <a:gd name="connsiteY142" fmla="*/ 2172298 h 2344739"/>
              <a:gd name="connsiteX143" fmla="*/ 4723259 w 12193149"/>
              <a:gd name="connsiteY143" fmla="*/ 2172087 h 2344739"/>
              <a:gd name="connsiteX144" fmla="*/ 4718350 w 12193149"/>
              <a:gd name="connsiteY144" fmla="*/ 2170817 h 2344739"/>
              <a:gd name="connsiteX145" fmla="*/ 4722324 w 12193149"/>
              <a:gd name="connsiteY145" fmla="*/ 2172298 h 2344739"/>
              <a:gd name="connsiteX146" fmla="*/ 4716674 w 12193149"/>
              <a:gd name="connsiteY146" fmla="*/ 2173573 h 2344739"/>
              <a:gd name="connsiteX147" fmla="*/ 4516962 w 12193149"/>
              <a:gd name="connsiteY147" fmla="*/ 2163671 h 2344739"/>
              <a:gd name="connsiteX148" fmla="*/ 4429691 w 12193149"/>
              <a:gd name="connsiteY148" fmla="*/ 2153020 h 2344739"/>
              <a:gd name="connsiteX149" fmla="*/ 4364023 w 12193149"/>
              <a:gd name="connsiteY149" fmla="*/ 2151674 h 2344739"/>
              <a:gd name="connsiteX150" fmla="*/ 4318114 w 12193149"/>
              <a:gd name="connsiteY150" fmla="*/ 2158289 h 2344739"/>
              <a:gd name="connsiteX151" fmla="*/ 4316258 w 12193149"/>
              <a:gd name="connsiteY151" fmla="*/ 2156948 h 2344739"/>
              <a:gd name="connsiteX152" fmla="*/ 4296292 w 12193149"/>
              <a:gd name="connsiteY152" fmla="*/ 2155069 h 2344739"/>
              <a:gd name="connsiteX153" fmla="*/ 4291212 w 12193149"/>
              <a:gd name="connsiteY153" fmla="*/ 2157986 h 2344739"/>
              <a:gd name="connsiteX154" fmla="*/ 4277290 w 12193149"/>
              <a:gd name="connsiteY154" fmla="*/ 2157740 h 2344739"/>
              <a:gd name="connsiteX155" fmla="*/ 4249265 w 12193149"/>
              <a:gd name="connsiteY155" fmla="*/ 2160064 h 2344739"/>
              <a:gd name="connsiteX156" fmla="*/ 4203199 w 12193149"/>
              <a:gd name="connsiteY156" fmla="*/ 2157269 h 2344739"/>
              <a:gd name="connsiteX157" fmla="*/ 4202893 w 12193149"/>
              <a:gd name="connsiteY157" fmla="*/ 2156010 h 2344739"/>
              <a:gd name="connsiteX158" fmla="*/ 4192396 w 12193149"/>
              <a:gd name="connsiteY158" fmla="*/ 2150376 h 2344739"/>
              <a:gd name="connsiteX159" fmla="*/ 4143893 w 12193149"/>
              <a:gd name="connsiteY159" fmla="*/ 2134511 h 2344739"/>
              <a:gd name="connsiteX160" fmla="*/ 4084245 w 12193149"/>
              <a:gd name="connsiteY160" fmla="*/ 2107978 h 2344739"/>
              <a:gd name="connsiteX161" fmla="*/ 4075694 w 12193149"/>
              <a:gd name="connsiteY161" fmla="*/ 2107143 h 2344739"/>
              <a:gd name="connsiteX162" fmla="*/ 4075575 w 12193149"/>
              <a:gd name="connsiteY162" fmla="*/ 2106844 h 2344739"/>
              <a:gd name="connsiteX163" fmla="*/ 4066658 w 12193149"/>
              <a:gd name="connsiteY163" fmla="*/ 2105400 h 2344739"/>
              <a:gd name="connsiteX164" fmla="*/ 4060102 w 12193149"/>
              <a:gd name="connsiteY164" fmla="*/ 2105618 h 2344739"/>
              <a:gd name="connsiteX165" fmla="*/ 4043512 w 12193149"/>
              <a:gd name="connsiteY165" fmla="*/ 2103997 h 2344739"/>
              <a:gd name="connsiteX166" fmla="*/ 4038145 w 12193149"/>
              <a:gd name="connsiteY166" fmla="*/ 2101563 h 2344739"/>
              <a:gd name="connsiteX167" fmla="*/ 4036511 w 12193149"/>
              <a:gd name="connsiteY167" fmla="*/ 2097896 h 2344739"/>
              <a:gd name="connsiteX168" fmla="*/ 4034926 w 12193149"/>
              <a:gd name="connsiteY168" fmla="*/ 2098131 h 2344739"/>
              <a:gd name="connsiteX169" fmla="*/ 4005686 w 12193149"/>
              <a:gd name="connsiteY169" fmla="*/ 2085563 h 2344739"/>
              <a:gd name="connsiteX170" fmla="*/ 3937994 w 12193149"/>
              <a:gd name="connsiteY170" fmla="*/ 2068106 h 2344739"/>
              <a:gd name="connsiteX171" fmla="*/ 3898423 w 12193149"/>
              <a:gd name="connsiteY171" fmla="*/ 2062451 h 2344739"/>
              <a:gd name="connsiteX172" fmla="*/ 3790908 w 12193149"/>
              <a:gd name="connsiteY172" fmla="*/ 2042213 h 2344739"/>
              <a:gd name="connsiteX173" fmla="*/ 3683661 w 12193149"/>
              <a:gd name="connsiteY173" fmla="*/ 2018290 h 2344739"/>
              <a:gd name="connsiteX174" fmla="*/ 3611183 w 12193149"/>
              <a:gd name="connsiteY174" fmla="*/ 1986019 h 2344739"/>
              <a:gd name="connsiteX175" fmla="*/ 3605003 w 12193149"/>
              <a:gd name="connsiteY175" fmla="*/ 1987381 h 2344739"/>
              <a:gd name="connsiteX176" fmla="*/ 3595884 w 12193149"/>
              <a:gd name="connsiteY176" fmla="*/ 1987545 h 2344739"/>
              <a:gd name="connsiteX177" fmla="*/ 3595649 w 12193149"/>
              <a:gd name="connsiteY177" fmla="*/ 1987276 h 2344739"/>
              <a:gd name="connsiteX178" fmla="*/ 3587126 w 12193149"/>
              <a:gd name="connsiteY178" fmla="*/ 1987966 h 2344739"/>
              <a:gd name="connsiteX179" fmla="*/ 3537283 w 12193149"/>
              <a:gd name="connsiteY179" fmla="*/ 1978267 h 2344739"/>
              <a:gd name="connsiteX180" fmla="*/ 3474371 w 12193149"/>
              <a:gd name="connsiteY180" fmla="*/ 1974606 h 2344739"/>
              <a:gd name="connsiteX181" fmla="*/ 3401876 w 12193149"/>
              <a:gd name="connsiteY181" fmla="*/ 1962558 h 2344739"/>
              <a:gd name="connsiteX182" fmla="*/ 3365036 w 12193149"/>
              <a:gd name="connsiteY182" fmla="*/ 1979510 h 2344739"/>
              <a:gd name="connsiteX183" fmla="*/ 3345174 w 12193149"/>
              <a:gd name="connsiteY183" fmla="*/ 1981192 h 2344739"/>
              <a:gd name="connsiteX184" fmla="*/ 3342846 w 12193149"/>
              <a:gd name="connsiteY184" fmla="*/ 1980217 h 2344739"/>
              <a:gd name="connsiteX185" fmla="*/ 3263504 w 12193149"/>
              <a:gd name="connsiteY185" fmla="*/ 1986094 h 2344739"/>
              <a:gd name="connsiteX186" fmla="*/ 3143704 w 12193149"/>
              <a:gd name="connsiteY186" fmla="*/ 1993869 h 2344739"/>
              <a:gd name="connsiteX187" fmla="*/ 3031439 w 12193149"/>
              <a:gd name="connsiteY187" fmla="*/ 1996512 h 2344739"/>
              <a:gd name="connsiteX188" fmla="*/ 2782717 w 12193149"/>
              <a:gd name="connsiteY188" fmla="*/ 2018333 h 2344739"/>
              <a:gd name="connsiteX189" fmla="*/ 2647675 w 12193149"/>
              <a:gd name="connsiteY189" fmla="*/ 2028869 h 2344739"/>
              <a:gd name="connsiteX190" fmla="*/ 2569176 w 12193149"/>
              <a:gd name="connsiteY190" fmla="*/ 2002628 h 2344739"/>
              <a:gd name="connsiteX191" fmla="*/ 2444403 w 12193149"/>
              <a:gd name="connsiteY191" fmla="*/ 2016529 h 2344739"/>
              <a:gd name="connsiteX192" fmla="*/ 2316260 w 12193149"/>
              <a:gd name="connsiteY192" fmla="*/ 2024996 h 2344739"/>
              <a:gd name="connsiteX193" fmla="*/ 2209726 w 12193149"/>
              <a:gd name="connsiteY193" fmla="*/ 2019763 h 2344739"/>
              <a:gd name="connsiteX194" fmla="*/ 2095813 w 12193149"/>
              <a:gd name="connsiteY194" fmla="*/ 2003052 h 2344739"/>
              <a:gd name="connsiteX195" fmla="*/ 1998504 w 12193149"/>
              <a:gd name="connsiteY195" fmla="*/ 1995032 h 2344739"/>
              <a:gd name="connsiteX196" fmla="*/ 1929320 w 12193149"/>
              <a:gd name="connsiteY196" fmla="*/ 2016977 h 2344739"/>
              <a:gd name="connsiteX197" fmla="*/ 1922798 w 12193149"/>
              <a:gd name="connsiteY197" fmla="*/ 2012146 h 2344739"/>
              <a:gd name="connsiteX198" fmla="*/ 1874228 w 12193149"/>
              <a:gd name="connsiteY198" fmla="*/ 2013741 h 2344739"/>
              <a:gd name="connsiteX199" fmla="*/ 1787803 w 12193149"/>
              <a:gd name="connsiteY199" fmla="*/ 2041363 h 2344739"/>
              <a:gd name="connsiteX200" fmla="*/ 1739352 w 12193149"/>
              <a:gd name="connsiteY200" fmla="*/ 2036312 h 2344739"/>
              <a:gd name="connsiteX201" fmla="*/ 1676219 w 12193149"/>
              <a:gd name="connsiteY201" fmla="*/ 2019963 h 2344739"/>
              <a:gd name="connsiteX202" fmla="*/ 1609817 w 12193149"/>
              <a:gd name="connsiteY202" fmla="*/ 2013066 h 2344739"/>
              <a:gd name="connsiteX203" fmla="*/ 1497258 w 12193149"/>
              <a:gd name="connsiteY203" fmla="*/ 1987476 h 2344739"/>
              <a:gd name="connsiteX204" fmla="*/ 1151127 w 12193149"/>
              <a:gd name="connsiteY204" fmla="*/ 1938041 h 2344739"/>
              <a:gd name="connsiteX205" fmla="*/ 859417 w 12193149"/>
              <a:gd name="connsiteY205" fmla="*/ 1928608 h 2344739"/>
              <a:gd name="connsiteX206" fmla="*/ 838688 w 12193149"/>
              <a:gd name="connsiteY206" fmla="*/ 1929821 h 2344739"/>
              <a:gd name="connsiteX207" fmla="*/ 817957 w 12193149"/>
              <a:gd name="connsiteY207" fmla="*/ 1927857 h 2344739"/>
              <a:gd name="connsiteX208" fmla="*/ 812654 w 12193149"/>
              <a:gd name="connsiteY208" fmla="*/ 1930751 h 2344739"/>
              <a:gd name="connsiteX209" fmla="*/ 721195 w 12193149"/>
              <a:gd name="connsiteY209" fmla="*/ 1929661 h 2344739"/>
              <a:gd name="connsiteX210" fmla="*/ 720890 w 12193149"/>
              <a:gd name="connsiteY210" fmla="*/ 1928399 h 2344739"/>
              <a:gd name="connsiteX211" fmla="*/ 710023 w 12193149"/>
              <a:gd name="connsiteY211" fmla="*/ 1922722 h 2344739"/>
              <a:gd name="connsiteX212" fmla="*/ 597940 w 12193149"/>
              <a:gd name="connsiteY212" fmla="*/ 1879864 h 2344739"/>
              <a:gd name="connsiteX213" fmla="*/ 579683 w 12193149"/>
              <a:gd name="connsiteY213" fmla="*/ 1877212 h 2344739"/>
              <a:gd name="connsiteX214" fmla="*/ 572865 w 12193149"/>
              <a:gd name="connsiteY214" fmla="*/ 1877401 h 2344739"/>
              <a:gd name="connsiteX215" fmla="*/ 446247 w 12193149"/>
              <a:gd name="connsiteY215" fmla="*/ 1839371 h 2344739"/>
              <a:gd name="connsiteX216" fmla="*/ 405163 w 12193149"/>
              <a:gd name="connsiteY216" fmla="*/ 1833548 h 2344739"/>
              <a:gd name="connsiteX217" fmla="*/ 293583 w 12193149"/>
              <a:gd name="connsiteY217" fmla="*/ 1812852 h 2344739"/>
              <a:gd name="connsiteX218" fmla="*/ 119529 w 12193149"/>
              <a:gd name="connsiteY218" fmla="*/ 1761047 h 2344739"/>
              <a:gd name="connsiteX219" fmla="*/ 16674 w 12193149"/>
              <a:gd name="connsiteY219" fmla="*/ 1758191 h 2344739"/>
              <a:gd name="connsiteX220" fmla="*/ 1150 w 12193149"/>
              <a:gd name="connsiteY220" fmla="*/ 1752722 h 2344739"/>
              <a:gd name="connsiteX221" fmla="*/ 1148 w 12193149"/>
              <a:gd name="connsiteY221" fmla="*/ 222213 h 2344739"/>
              <a:gd name="connsiteX222" fmla="*/ 1148 w 12193149"/>
              <a:gd name="connsiteY222"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38590 w 12193149"/>
              <a:gd name="connsiteY65" fmla="*/ 1869293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585655 w 12193149"/>
              <a:gd name="connsiteY63" fmla="*/ 1795542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219707 w 12193149"/>
              <a:gd name="connsiteY105" fmla="*/ 2156680 h 2344739"/>
              <a:gd name="connsiteX106" fmla="*/ 7202249 w 12193149"/>
              <a:gd name="connsiteY106" fmla="*/ 2161230 h 2344739"/>
              <a:gd name="connsiteX107" fmla="*/ 7198152 w 12193149"/>
              <a:gd name="connsiteY107" fmla="*/ 2166588 h 2344739"/>
              <a:gd name="connsiteX108" fmla="*/ 7171956 w 12193149"/>
              <a:gd name="connsiteY108" fmla="*/ 2171236 h 2344739"/>
              <a:gd name="connsiteX109" fmla="*/ 7098136 w 12193149"/>
              <a:gd name="connsiteY109" fmla="*/ 2183464 h 2344739"/>
              <a:gd name="connsiteX110" fmla="*/ 7019644 w 12193149"/>
              <a:gd name="connsiteY110" fmla="*/ 2183090 h 2344739"/>
              <a:gd name="connsiteX111" fmla="*/ 6905294 w 12193149"/>
              <a:gd name="connsiteY111" fmla="*/ 2212596 h 2344739"/>
              <a:gd name="connsiteX112" fmla="*/ 6709370 w 12193149"/>
              <a:gd name="connsiteY112" fmla="*/ 2240551 h 2344739"/>
              <a:gd name="connsiteX113" fmla="*/ 6550602 w 12193149"/>
              <a:gd name="connsiteY113" fmla="*/ 2269327 h 2344739"/>
              <a:gd name="connsiteX114" fmla="*/ 6318708 w 12193149"/>
              <a:gd name="connsiteY114" fmla="*/ 2316127 h 2344739"/>
              <a:gd name="connsiteX115" fmla="*/ 6169822 w 12193149"/>
              <a:gd name="connsiteY115" fmla="*/ 2318214 h 2344739"/>
              <a:gd name="connsiteX116" fmla="*/ 6074996 w 12193149"/>
              <a:gd name="connsiteY116" fmla="*/ 2338676 h 2344739"/>
              <a:gd name="connsiteX117" fmla="*/ 6069677 w 12193149"/>
              <a:gd name="connsiteY117" fmla="*/ 2337139 h 2344739"/>
              <a:gd name="connsiteX118" fmla="*/ 6049786 w 12193149"/>
              <a:gd name="connsiteY118" fmla="*/ 2337822 h 2344739"/>
              <a:gd name="connsiteX119" fmla="*/ 6042433 w 12193149"/>
              <a:gd name="connsiteY119" fmla="*/ 2329473 h 2344739"/>
              <a:gd name="connsiteX120" fmla="*/ 6011238 w 12193149"/>
              <a:gd name="connsiteY120" fmla="*/ 2324380 h 2344739"/>
              <a:gd name="connsiteX121" fmla="*/ 5958523 w 12193149"/>
              <a:gd name="connsiteY121" fmla="*/ 2328024 h 2344739"/>
              <a:gd name="connsiteX122" fmla="*/ 5760067 w 12193149"/>
              <a:gd name="connsiteY122" fmla="*/ 2343716 h 2344739"/>
              <a:gd name="connsiteX123" fmla="*/ 5628108 w 12193149"/>
              <a:gd name="connsiteY123" fmla="*/ 2344739 h 2344739"/>
              <a:gd name="connsiteX124" fmla="*/ 5472054 w 12193149"/>
              <a:gd name="connsiteY124" fmla="*/ 2330719 h 2344739"/>
              <a:gd name="connsiteX125" fmla="*/ 5433909 w 12193149"/>
              <a:gd name="connsiteY125" fmla="*/ 2319466 h 2344739"/>
              <a:gd name="connsiteX126" fmla="*/ 5382817 w 12193149"/>
              <a:gd name="connsiteY126" fmla="*/ 2301764 h 2344739"/>
              <a:gd name="connsiteX127" fmla="*/ 5262912 w 12193149"/>
              <a:gd name="connsiteY127" fmla="*/ 2281347 h 2344739"/>
              <a:gd name="connsiteX128" fmla="*/ 5224109 w 12193149"/>
              <a:gd name="connsiteY128" fmla="*/ 2270223 h 2344739"/>
              <a:gd name="connsiteX129" fmla="*/ 5175808 w 12193149"/>
              <a:gd name="connsiteY129" fmla="*/ 2267233 h 2344739"/>
              <a:gd name="connsiteX130" fmla="*/ 5157702 w 12193149"/>
              <a:gd name="connsiteY130" fmla="*/ 2260010 h 2344739"/>
              <a:gd name="connsiteX131" fmla="*/ 5143747 w 12193149"/>
              <a:gd name="connsiteY131" fmla="*/ 2256610 h 2344739"/>
              <a:gd name="connsiteX132" fmla="*/ 5140744 w 12193149"/>
              <a:gd name="connsiteY132" fmla="*/ 2254509 h 2344739"/>
              <a:gd name="connsiteX133" fmla="*/ 5122807 w 12193149"/>
              <a:gd name="connsiteY133" fmla="*/ 2243656 h 2344739"/>
              <a:gd name="connsiteX134" fmla="*/ 5066938 w 12193149"/>
              <a:gd name="connsiteY134" fmla="*/ 2250227 h 2344739"/>
              <a:gd name="connsiteX135" fmla="*/ 5012662 w 12193149"/>
              <a:gd name="connsiteY135" fmla="*/ 2233846 h 2344739"/>
              <a:gd name="connsiteX136" fmla="*/ 4841589 w 12193149"/>
              <a:gd name="connsiteY136" fmla="*/ 2209829 h 2344739"/>
              <a:gd name="connsiteX137" fmla="*/ 4763595 w 12193149"/>
              <a:gd name="connsiteY137" fmla="*/ 2182061 h 2344739"/>
              <a:gd name="connsiteX138" fmla="*/ 4724334 w 12193149"/>
              <a:gd name="connsiteY138" fmla="*/ 2173047 h 2344739"/>
              <a:gd name="connsiteX139" fmla="*/ 4722324 w 12193149"/>
              <a:gd name="connsiteY139" fmla="*/ 2172298 h 2344739"/>
              <a:gd name="connsiteX140" fmla="*/ 4723259 w 12193149"/>
              <a:gd name="connsiteY140" fmla="*/ 2172087 h 2344739"/>
              <a:gd name="connsiteX141" fmla="*/ 4718350 w 12193149"/>
              <a:gd name="connsiteY141" fmla="*/ 2170817 h 2344739"/>
              <a:gd name="connsiteX142" fmla="*/ 4722324 w 12193149"/>
              <a:gd name="connsiteY142" fmla="*/ 2172298 h 2344739"/>
              <a:gd name="connsiteX143" fmla="*/ 4716674 w 12193149"/>
              <a:gd name="connsiteY143" fmla="*/ 2173573 h 2344739"/>
              <a:gd name="connsiteX144" fmla="*/ 4516962 w 12193149"/>
              <a:gd name="connsiteY144" fmla="*/ 2163671 h 2344739"/>
              <a:gd name="connsiteX145" fmla="*/ 4429691 w 12193149"/>
              <a:gd name="connsiteY145" fmla="*/ 2153020 h 2344739"/>
              <a:gd name="connsiteX146" fmla="*/ 4364023 w 12193149"/>
              <a:gd name="connsiteY146" fmla="*/ 2151674 h 2344739"/>
              <a:gd name="connsiteX147" fmla="*/ 4318114 w 12193149"/>
              <a:gd name="connsiteY147" fmla="*/ 2158289 h 2344739"/>
              <a:gd name="connsiteX148" fmla="*/ 4316258 w 12193149"/>
              <a:gd name="connsiteY148" fmla="*/ 2156948 h 2344739"/>
              <a:gd name="connsiteX149" fmla="*/ 4296292 w 12193149"/>
              <a:gd name="connsiteY149" fmla="*/ 2155069 h 2344739"/>
              <a:gd name="connsiteX150" fmla="*/ 4291212 w 12193149"/>
              <a:gd name="connsiteY150" fmla="*/ 2157986 h 2344739"/>
              <a:gd name="connsiteX151" fmla="*/ 4277290 w 12193149"/>
              <a:gd name="connsiteY151" fmla="*/ 2157740 h 2344739"/>
              <a:gd name="connsiteX152" fmla="*/ 4249265 w 12193149"/>
              <a:gd name="connsiteY152" fmla="*/ 2160064 h 2344739"/>
              <a:gd name="connsiteX153" fmla="*/ 4203199 w 12193149"/>
              <a:gd name="connsiteY153" fmla="*/ 2157269 h 2344739"/>
              <a:gd name="connsiteX154" fmla="*/ 4202893 w 12193149"/>
              <a:gd name="connsiteY154" fmla="*/ 2156010 h 2344739"/>
              <a:gd name="connsiteX155" fmla="*/ 4192396 w 12193149"/>
              <a:gd name="connsiteY155" fmla="*/ 2150376 h 2344739"/>
              <a:gd name="connsiteX156" fmla="*/ 4143893 w 12193149"/>
              <a:gd name="connsiteY156" fmla="*/ 2134511 h 2344739"/>
              <a:gd name="connsiteX157" fmla="*/ 4084245 w 12193149"/>
              <a:gd name="connsiteY157" fmla="*/ 2107978 h 2344739"/>
              <a:gd name="connsiteX158" fmla="*/ 4075694 w 12193149"/>
              <a:gd name="connsiteY158" fmla="*/ 2107143 h 2344739"/>
              <a:gd name="connsiteX159" fmla="*/ 4075575 w 12193149"/>
              <a:gd name="connsiteY159" fmla="*/ 2106844 h 2344739"/>
              <a:gd name="connsiteX160" fmla="*/ 4066658 w 12193149"/>
              <a:gd name="connsiteY160" fmla="*/ 2105400 h 2344739"/>
              <a:gd name="connsiteX161" fmla="*/ 4060102 w 12193149"/>
              <a:gd name="connsiteY161" fmla="*/ 2105618 h 2344739"/>
              <a:gd name="connsiteX162" fmla="*/ 4043512 w 12193149"/>
              <a:gd name="connsiteY162" fmla="*/ 2103997 h 2344739"/>
              <a:gd name="connsiteX163" fmla="*/ 4038145 w 12193149"/>
              <a:gd name="connsiteY163" fmla="*/ 2101563 h 2344739"/>
              <a:gd name="connsiteX164" fmla="*/ 4036511 w 12193149"/>
              <a:gd name="connsiteY164" fmla="*/ 2097896 h 2344739"/>
              <a:gd name="connsiteX165" fmla="*/ 4034926 w 12193149"/>
              <a:gd name="connsiteY165" fmla="*/ 2098131 h 2344739"/>
              <a:gd name="connsiteX166" fmla="*/ 4005686 w 12193149"/>
              <a:gd name="connsiteY166" fmla="*/ 2085563 h 2344739"/>
              <a:gd name="connsiteX167" fmla="*/ 3937994 w 12193149"/>
              <a:gd name="connsiteY167" fmla="*/ 2068106 h 2344739"/>
              <a:gd name="connsiteX168" fmla="*/ 3898423 w 12193149"/>
              <a:gd name="connsiteY168" fmla="*/ 2062451 h 2344739"/>
              <a:gd name="connsiteX169" fmla="*/ 3790908 w 12193149"/>
              <a:gd name="connsiteY169" fmla="*/ 2042213 h 2344739"/>
              <a:gd name="connsiteX170" fmla="*/ 3683661 w 12193149"/>
              <a:gd name="connsiteY170" fmla="*/ 2018290 h 2344739"/>
              <a:gd name="connsiteX171" fmla="*/ 3611183 w 12193149"/>
              <a:gd name="connsiteY171" fmla="*/ 1986019 h 2344739"/>
              <a:gd name="connsiteX172" fmla="*/ 3605003 w 12193149"/>
              <a:gd name="connsiteY172" fmla="*/ 1987381 h 2344739"/>
              <a:gd name="connsiteX173" fmla="*/ 3595884 w 12193149"/>
              <a:gd name="connsiteY173" fmla="*/ 1987545 h 2344739"/>
              <a:gd name="connsiteX174" fmla="*/ 3595649 w 12193149"/>
              <a:gd name="connsiteY174" fmla="*/ 1987276 h 2344739"/>
              <a:gd name="connsiteX175" fmla="*/ 3587126 w 12193149"/>
              <a:gd name="connsiteY175" fmla="*/ 1987966 h 2344739"/>
              <a:gd name="connsiteX176" fmla="*/ 3537283 w 12193149"/>
              <a:gd name="connsiteY176" fmla="*/ 1978267 h 2344739"/>
              <a:gd name="connsiteX177" fmla="*/ 3474371 w 12193149"/>
              <a:gd name="connsiteY177" fmla="*/ 1974606 h 2344739"/>
              <a:gd name="connsiteX178" fmla="*/ 3401876 w 12193149"/>
              <a:gd name="connsiteY178" fmla="*/ 1962558 h 2344739"/>
              <a:gd name="connsiteX179" fmla="*/ 3365036 w 12193149"/>
              <a:gd name="connsiteY179" fmla="*/ 1979510 h 2344739"/>
              <a:gd name="connsiteX180" fmla="*/ 3345174 w 12193149"/>
              <a:gd name="connsiteY180" fmla="*/ 1981192 h 2344739"/>
              <a:gd name="connsiteX181" fmla="*/ 3342846 w 12193149"/>
              <a:gd name="connsiteY181" fmla="*/ 1980217 h 2344739"/>
              <a:gd name="connsiteX182" fmla="*/ 3263504 w 12193149"/>
              <a:gd name="connsiteY182" fmla="*/ 1986094 h 2344739"/>
              <a:gd name="connsiteX183" fmla="*/ 3143704 w 12193149"/>
              <a:gd name="connsiteY183" fmla="*/ 1993869 h 2344739"/>
              <a:gd name="connsiteX184" fmla="*/ 3031439 w 12193149"/>
              <a:gd name="connsiteY184" fmla="*/ 1996512 h 2344739"/>
              <a:gd name="connsiteX185" fmla="*/ 2782717 w 12193149"/>
              <a:gd name="connsiteY185" fmla="*/ 2018333 h 2344739"/>
              <a:gd name="connsiteX186" fmla="*/ 2647675 w 12193149"/>
              <a:gd name="connsiteY186" fmla="*/ 2028869 h 2344739"/>
              <a:gd name="connsiteX187" fmla="*/ 2569176 w 12193149"/>
              <a:gd name="connsiteY187" fmla="*/ 2002628 h 2344739"/>
              <a:gd name="connsiteX188" fmla="*/ 2444403 w 12193149"/>
              <a:gd name="connsiteY188" fmla="*/ 2016529 h 2344739"/>
              <a:gd name="connsiteX189" fmla="*/ 2316260 w 12193149"/>
              <a:gd name="connsiteY189" fmla="*/ 2024996 h 2344739"/>
              <a:gd name="connsiteX190" fmla="*/ 2209726 w 12193149"/>
              <a:gd name="connsiteY190" fmla="*/ 2019763 h 2344739"/>
              <a:gd name="connsiteX191" fmla="*/ 2095813 w 12193149"/>
              <a:gd name="connsiteY191" fmla="*/ 2003052 h 2344739"/>
              <a:gd name="connsiteX192" fmla="*/ 1998504 w 12193149"/>
              <a:gd name="connsiteY192" fmla="*/ 1995032 h 2344739"/>
              <a:gd name="connsiteX193" fmla="*/ 1929320 w 12193149"/>
              <a:gd name="connsiteY193" fmla="*/ 2016977 h 2344739"/>
              <a:gd name="connsiteX194" fmla="*/ 1922798 w 12193149"/>
              <a:gd name="connsiteY194" fmla="*/ 2012146 h 2344739"/>
              <a:gd name="connsiteX195" fmla="*/ 1874228 w 12193149"/>
              <a:gd name="connsiteY195" fmla="*/ 2013741 h 2344739"/>
              <a:gd name="connsiteX196" fmla="*/ 1787803 w 12193149"/>
              <a:gd name="connsiteY196" fmla="*/ 2041363 h 2344739"/>
              <a:gd name="connsiteX197" fmla="*/ 1739352 w 12193149"/>
              <a:gd name="connsiteY197" fmla="*/ 2036312 h 2344739"/>
              <a:gd name="connsiteX198" fmla="*/ 1676219 w 12193149"/>
              <a:gd name="connsiteY198" fmla="*/ 2019963 h 2344739"/>
              <a:gd name="connsiteX199" fmla="*/ 1609817 w 12193149"/>
              <a:gd name="connsiteY199" fmla="*/ 2013066 h 2344739"/>
              <a:gd name="connsiteX200" fmla="*/ 1497258 w 12193149"/>
              <a:gd name="connsiteY200" fmla="*/ 1987476 h 2344739"/>
              <a:gd name="connsiteX201" fmla="*/ 1151127 w 12193149"/>
              <a:gd name="connsiteY201" fmla="*/ 1938041 h 2344739"/>
              <a:gd name="connsiteX202" fmla="*/ 859417 w 12193149"/>
              <a:gd name="connsiteY202" fmla="*/ 1928608 h 2344739"/>
              <a:gd name="connsiteX203" fmla="*/ 838688 w 12193149"/>
              <a:gd name="connsiteY203" fmla="*/ 1929821 h 2344739"/>
              <a:gd name="connsiteX204" fmla="*/ 817957 w 12193149"/>
              <a:gd name="connsiteY204" fmla="*/ 1927857 h 2344739"/>
              <a:gd name="connsiteX205" fmla="*/ 812654 w 12193149"/>
              <a:gd name="connsiteY205" fmla="*/ 1930751 h 2344739"/>
              <a:gd name="connsiteX206" fmla="*/ 721195 w 12193149"/>
              <a:gd name="connsiteY206" fmla="*/ 1929661 h 2344739"/>
              <a:gd name="connsiteX207" fmla="*/ 720890 w 12193149"/>
              <a:gd name="connsiteY207" fmla="*/ 1928399 h 2344739"/>
              <a:gd name="connsiteX208" fmla="*/ 710023 w 12193149"/>
              <a:gd name="connsiteY208" fmla="*/ 1922722 h 2344739"/>
              <a:gd name="connsiteX209" fmla="*/ 597940 w 12193149"/>
              <a:gd name="connsiteY209" fmla="*/ 1879864 h 2344739"/>
              <a:gd name="connsiteX210" fmla="*/ 579683 w 12193149"/>
              <a:gd name="connsiteY210" fmla="*/ 1877212 h 2344739"/>
              <a:gd name="connsiteX211" fmla="*/ 572865 w 12193149"/>
              <a:gd name="connsiteY211" fmla="*/ 1877401 h 2344739"/>
              <a:gd name="connsiteX212" fmla="*/ 446247 w 12193149"/>
              <a:gd name="connsiteY212" fmla="*/ 1839371 h 2344739"/>
              <a:gd name="connsiteX213" fmla="*/ 405163 w 12193149"/>
              <a:gd name="connsiteY213" fmla="*/ 1833548 h 2344739"/>
              <a:gd name="connsiteX214" fmla="*/ 293583 w 12193149"/>
              <a:gd name="connsiteY214" fmla="*/ 1812852 h 2344739"/>
              <a:gd name="connsiteX215" fmla="*/ 119529 w 12193149"/>
              <a:gd name="connsiteY215" fmla="*/ 1761047 h 2344739"/>
              <a:gd name="connsiteX216" fmla="*/ 16674 w 12193149"/>
              <a:gd name="connsiteY216" fmla="*/ 1758191 h 2344739"/>
              <a:gd name="connsiteX217" fmla="*/ 1150 w 12193149"/>
              <a:gd name="connsiteY217" fmla="*/ 1752722 h 2344739"/>
              <a:gd name="connsiteX218" fmla="*/ 1148 w 12193149"/>
              <a:gd name="connsiteY218" fmla="*/ 222213 h 2344739"/>
              <a:gd name="connsiteX219" fmla="*/ 1148 w 12193149"/>
              <a:gd name="connsiteY219"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590693 w 12193149"/>
              <a:gd name="connsiteY23" fmla="*/ 963777 h 2344739"/>
              <a:gd name="connsiteX24" fmla="*/ 11506817 w 12193149"/>
              <a:gd name="connsiteY24" fmla="*/ 1033623 h 2344739"/>
              <a:gd name="connsiteX25" fmla="*/ 11280332 w 12193149"/>
              <a:gd name="connsiteY25" fmla="*/ 1223571 h 2344739"/>
              <a:gd name="connsiteX26" fmla="*/ 11228309 w 12193149"/>
              <a:gd name="connsiteY26" fmla="*/ 1276236 h 2344739"/>
              <a:gd name="connsiteX27" fmla="*/ 11218087 w 12193149"/>
              <a:gd name="connsiteY27" fmla="*/ 1275961 h 2344739"/>
              <a:gd name="connsiteX28" fmla="*/ 11217184 w 12193149"/>
              <a:gd name="connsiteY28" fmla="*/ 1275018 h 2344739"/>
              <a:gd name="connsiteX29" fmla="*/ 11188885 w 12193149"/>
              <a:gd name="connsiteY29" fmla="*/ 1292383 h 2344739"/>
              <a:gd name="connsiteX30" fmla="*/ 11184501 w 12193149"/>
              <a:gd name="connsiteY30" fmla="*/ 1292525 h 2344739"/>
              <a:gd name="connsiteX31" fmla="*/ 11166854 w 12193149"/>
              <a:gd name="connsiteY31" fmla="*/ 1306612 h 2344739"/>
              <a:gd name="connsiteX32" fmla="*/ 11157311 w 12193149"/>
              <a:gd name="connsiteY32" fmla="*/ 1312414 h 2344739"/>
              <a:gd name="connsiteX33" fmla="*/ 11155496 w 12193149"/>
              <a:gd name="connsiteY33" fmla="*/ 1317097 h 2344739"/>
              <a:gd name="connsiteX34" fmla="*/ 11140961 w 12193149"/>
              <a:gd name="connsiteY34" fmla="*/ 1324115 h 2344739"/>
              <a:gd name="connsiteX35" fmla="*/ 11138961 w 12193149"/>
              <a:gd name="connsiteY35" fmla="*/ 1323772 h 2344739"/>
              <a:gd name="connsiteX36" fmla="*/ 11128208 w 12193149"/>
              <a:gd name="connsiteY36" fmla="*/ 1333832 h 2344739"/>
              <a:gd name="connsiteX37" fmla="*/ 11120691 w 12193149"/>
              <a:gd name="connsiteY37" fmla="*/ 1347424 h 2344739"/>
              <a:gd name="connsiteX38" fmla="*/ 10894683 w 12193149"/>
              <a:gd name="connsiteY38" fmla="*/ 1473399 h 2344739"/>
              <a:gd name="connsiteX39" fmla="*/ 10773300 w 12193149"/>
              <a:gd name="connsiteY39" fmla="*/ 1523191 h 2344739"/>
              <a:gd name="connsiteX40" fmla="*/ 10627668 w 12193149"/>
              <a:gd name="connsiteY40" fmla="*/ 1559229 h 2344739"/>
              <a:gd name="connsiteX41" fmla="*/ 10581895 w 12193149"/>
              <a:gd name="connsiteY41" fmla="*/ 1568689 h 2344739"/>
              <a:gd name="connsiteX42" fmla="*/ 10547790 w 12193149"/>
              <a:gd name="connsiteY42" fmla="*/ 1598423 h 2344739"/>
              <a:gd name="connsiteX43" fmla="*/ 10529643 w 12193149"/>
              <a:gd name="connsiteY43" fmla="*/ 1596907 h 2344739"/>
              <a:gd name="connsiteX44" fmla="*/ 10526446 w 12193149"/>
              <a:gd name="connsiteY44" fmla="*/ 1596411 h 2344739"/>
              <a:gd name="connsiteX45" fmla="*/ 10515129 w 12193149"/>
              <a:gd name="connsiteY45" fmla="*/ 1599537 h 2344739"/>
              <a:gd name="connsiteX46" fmla="*/ 10491735 w 12193149"/>
              <a:gd name="connsiteY46" fmla="*/ 1594156 h 2344739"/>
              <a:gd name="connsiteX47" fmla="*/ 10471418 w 12193149"/>
              <a:gd name="connsiteY47" fmla="*/ 1601693 h 2344739"/>
              <a:gd name="connsiteX48" fmla="*/ 10377042 w 12193149"/>
              <a:gd name="connsiteY48" fmla="*/ 1644598 h 2344739"/>
              <a:gd name="connsiteX49" fmla="*/ 10319338 w 12193149"/>
              <a:gd name="connsiteY49" fmla="*/ 1666221 h 2344739"/>
              <a:gd name="connsiteX50" fmla="*/ 10295467 w 12193149"/>
              <a:gd name="connsiteY50" fmla="*/ 1668079 h 2344739"/>
              <a:gd name="connsiteX51" fmla="*/ 10263443 w 12193149"/>
              <a:gd name="connsiteY51" fmla="*/ 1674948 h 2344739"/>
              <a:gd name="connsiteX52" fmla="*/ 10205418 w 12193149"/>
              <a:gd name="connsiteY52" fmla="*/ 1682149 h 2344739"/>
              <a:gd name="connsiteX53" fmla="*/ 10177759 w 12193149"/>
              <a:gd name="connsiteY53" fmla="*/ 1692943 h 2344739"/>
              <a:gd name="connsiteX54" fmla="*/ 10165070 w 12193149"/>
              <a:gd name="connsiteY54" fmla="*/ 1693739 h 2344739"/>
              <a:gd name="connsiteX55" fmla="*/ 10156308 w 12193149"/>
              <a:gd name="connsiteY55" fmla="*/ 1707487 h 2344739"/>
              <a:gd name="connsiteX56" fmla="*/ 10118267 w 12193149"/>
              <a:gd name="connsiteY56" fmla="*/ 1731142 h 2344739"/>
              <a:gd name="connsiteX57" fmla="*/ 10083317 w 12193149"/>
              <a:gd name="connsiteY57" fmla="*/ 1743296 h 2344739"/>
              <a:gd name="connsiteX58" fmla="*/ 10040388 w 12193149"/>
              <a:gd name="connsiteY58" fmla="*/ 1741632 h 2344739"/>
              <a:gd name="connsiteX59" fmla="*/ 9961167 w 12193149"/>
              <a:gd name="connsiteY59" fmla="*/ 1757147 h 2344739"/>
              <a:gd name="connsiteX60" fmla="*/ 9848940 w 12193149"/>
              <a:gd name="connsiteY60" fmla="*/ 1763915 h 2344739"/>
              <a:gd name="connsiteX61" fmla="*/ 9729457 w 12193149"/>
              <a:gd name="connsiteY61" fmla="*/ 1784122 h 2344739"/>
              <a:gd name="connsiteX62" fmla="*/ 9613704 w 12193149"/>
              <a:gd name="connsiteY62" fmla="*/ 1812371 h 2344739"/>
              <a:gd name="connsiteX63" fmla="*/ 9338590 w 12193149"/>
              <a:gd name="connsiteY63" fmla="*/ 1869293 h 2344739"/>
              <a:gd name="connsiteX64" fmla="*/ 9232518 w 12193149"/>
              <a:gd name="connsiteY64" fmla="*/ 1893149 h 2344739"/>
              <a:gd name="connsiteX65" fmla="*/ 9156690 w 12193149"/>
              <a:gd name="connsiteY65" fmla="*/ 1903228 h 2344739"/>
              <a:gd name="connsiteX66" fmla="*/ 9054601 w 12193149"/>
              <a:gd name="connsiteY66" fmla="*/ 1910755 h 2344739"/>
              <a:gd name="connsiteX67" fmla="*/ 9006634 w 12193149"/>
              <a:gd name="connsiteY67" fmla="*/ 1914040 h 2344739"/>
              <a:gd name="connsiteX68" fmla="*/ 9006349 w 12193149"/>
              <a:gd name="connsiteY68" fmla="*/ 1913800 h 2344739"/>
              <a:gd name="connsiteX69" fmla="*/ 8997380 w 12193149"/>
              <a:gd name="connsiteY69" fmla="*/ 1915011 h 2344739"/>
              <a:gd name="connsiteX70" fmla="*/ 8991542 w 12193149"/>
              <a:gd name="connsiteY70" fmla="*/ 1917072 h 2344739"/>
              <a:gd name="connsiteX71" fmla="*/ 8975485 w 12193149"/>
              <a:gd name="connsiteY71" fmla="*/ 1920298 h 2344739"/>
              <a:gd name="connsiteX72" fmla="*/ 8969159 w 12193149"/>
              <a:gd name="connsiteY72" fmla="*/ 1919598 h 2344739"/>
              <a:gd name="connsiteX73" fmla="*/ 8964196 w 12193149"/>
              <a:gd name="connsiteY73" fmla="*/ 1917373 h 2344739"/>
              <a:gd name="connsiteX74" fmla="*/ 8930136 w 12193149"/>
              <a:gd name="connsiteY74" fmla="*/ 1914185 h 2344739"/>
              <a:gd name="connsiteX75" fmla="*/ 8753592 w 12193149"/>
              <a:gd name="connsiteY75" fmla="*/ 1933417 h 2344739"/>
              <a:gd name="connsiteX76" fmla="*/ 8708995 w 12193149"/>
              <a:gd name="connsiteY76" fmla="*/ 1935518 h 2344739"/>
              <a:gd name="connsiteX77" fmla="*/ 8597219 w 12193149"/>
              <a:gd name="connsiteY77" fmla="*/ 1944090 h 2344739"/>
              <a:gd name="connsiteX78" fmla="*/ 8526378 w 12193149"/>
              <a:gd name="connsiteY78" fmla="*/ 1929248 h 2344739"/>
              <a:gd name="connsiteX79" fmla="*/ 8512131 w 12193149"/>
              <a:gd name="connsiteY79" fmla="*/ 1935163 h 2344739"/>
              <a:gd name="connsiteX80" fmla="*/ 8507315 w 12193149"/>
              <a:gd name="connsiteY80" fmla="*/ 1938164 h 2344739"/>
              <a:gd name="connsiteX81" fmla="*/ 8499116 w 12193149"/>
              <a:gd name="connsiteY81" fmla="*/ 1940902 h 2344739"/>
              <a:gd name="connsiteX82" fmla="*/ 8498742 w 12193149"/>
              <a:gd name="connsiteY82" fmla="*/ 1940723 h 2344739"/>
              <a:gd name="connsiteX83" fmla="*/ 8491397 w 12193149"/>
              <a:gd name="connsiteY83" fmla="*/ 1943773 h 2344739"/>
              <a:gd name="connsiteX84" fmla="*/ 8368330 w 12193149"/>
              <a:gd name="connsiteY84" fmla="*/ 1957815 h 2344739"/>
              <a:gd name="connsiteX85" fmla="*/ 8354947 w 12193149"/>
              <a:gd name="connsiteY85" fmla="*/ 1958009 h 2344739"/>
              <a:gd name="connsiteX86" fmla="*/ 8321252 w 12193149"/>
              <a:gd name="connsiteY86" fmla="*/ 1974587 h 2344739"/>
              <a:gd name="connsiteX87" fmla="*/ 8315581 w 12193149"/>
              <a:gd name="connsiteY87" fmla="*/ 1974913 h 2344739"/>
              <a:gd name="connsiteX88" fmla="*/ 8296322 w 12193149"/>
              <a:gd name="connsiteY88" fmla="*/ 1988808 h 2344739"/>
              <a:gd name="connsiteX89" fmla="*/ 8285424 w 12193149"/>
              <a:gd name="connsiteY89" fmla="*/ 1994631 h 2344739"/>
              <a:gd name="connsiteX90" fmla="*/ 8284298 w 12193149"/>
              <a:gd name="connsiteY90" fmla="*/ 1999074 h 2344739"/>
              <a:gd name="connsiteX91" fmla="*/ 8267224 w 12193149"/>
              <a:gd name="connsiteY91" fmla="*/ 2006249 h 2344739"/>
              <a:gd name="connsiteX92" fmla="*/ 8264525 w 12193149"/>
              <a:gd name="connsiteY92" fmla="*/ 2006019 h 2344739"/>
              <a:gd name="connsiteX93" fmla="*/ 8253181 w 12193149"/>
              <a:gd name="connsiteY93" fmla="*/ 2015862 h 2344739"/>
              <a:gd name="connsiteX94" fmla="*/ 8246982 w 12193149"/>
              <a:gd name="connsiteY94" fmla="*/ 2028854 h 2344739"/>
              <a:gd name="connsiteX95" fmla="*/ 8091420 w 12193149"/>
              <a:gd name="connsiteY95" fmla="*/ 2075015 h 2344739"/>
              <a:gd name="connsiteX96" fmla="*/ 7906555 w 12193149"/>
              <a:gd name="connsiteY96" fmla="*/ 2116988 h 2344739"/>
              <a:gd name="connsiteX97" fmla="*/ 7719893 w 12193149"/>
              <a:gd name="connsiteY97" fmla="*/ 2142703 h 2344739"/>
              <a:gd name="connsiteX98" fmla="*/ 7615495 w 12193149"/>
              <a:gd name="connsiteY98" fmla="*/ 2139232 h 2344739"/>
              <a:gd name="connsiteX99" fmla="*/ 7528691 w 12193149"/>
              <a:gd name="connsiteY99" fmla="*/ 2145060 h 2344739"/>
              <a:gd name="connsiteX100" fmla="*/ 7520719 w 12193149"/>
              <a:gd name="connsiteY100" fmla="*/ 2147613 h 2344739"/>
              <a:gd name="connsiteX101" fmla="*/ 7508559 w 12193149"/>
              <a:gd name="connsiteY101" fmla="*/ 2148948 h 2344739"/>
              <a:gd name="connsiteX102" fmla="*/ 7508188 w 12193149"/>
              <a:gd name="connsiteY102" fmla="*/ 2148621 h 2344739"/>
              <a:gd name="connsiteX103" fmla="*/ 7496943 w 12193149"/>
              <a:gd name="connsiteY103" fmla="*/ 2150573 h 2344739"/>
              <a:gd name="connsiteX104" fmla="*/ 7219707 w 12193149"/>
              <a:gd name="connsiteY104" fmla="*/ 2156680 h 2344739"/>
              <a:gd name="connsiteX105" fmla="*/ 7202249 w 12193149"/>
              <a:gd name="connsiteY105" fmla="*/ 2161230 h 2344739"/>
              <a:gd name="connsiteX106" fmla="*/ 7198152 w 12193149"/>
              <a:gd name="connsiteY106" fmla="*/ 2166588 h 2344739"/>
              <a:gd name="connsiteX107" fmla="*/ 7171956 w 12193149"/>
              <a:gd name="connsiteY107" fmla="*/ 2171236 h 2344739"/>
              <a:gd name="connsiteX108" fmla="*/ 7098136 w 12193149"/>
              <a:gd name="connsiteY108" fmla="*/ 2183464 h 2344739"/>
              <a:gd name="connsiteX109" fmla="*/ 7019644 w 12193149"/>
              <a:gd name="connsiteY109" fmla="*/ 2183090 h 2344739"/>
              <a:gd name="connsiteX110" fmla="*/ 6905294 w 12193149"/>
              <a:gd name="connsiteY110" fmla="*/ 2212596 h 2344739"/>
              <a:gd name="connsiteX111" fmla="*/ 6709370 w 12193149"/>
              <a:gd name="connsiteY111" fmla="*/ 2240551 h 2344739"/>
              <a:gd name="connsiteX112" fmla="*/ 6550602 w 12193149"/>
              <a:gd name="connsiteY112" fmla="*/ 2269327 h 2344739"/>
              <a:gd name="connsiteX113" fmla="*/ 6318708 w 12193149"/>
              <a:gd name="connsiteY113" fmla="*/ 2316127 h 2344739"/>
              <a:gd name="connsiteX114" fmla="*/ 6169822 w 12193149"/>
              <a:gd name="connsiteY114" fmla="*/ 2318214 h 2344739"/>
              <a:gd name="connsiteX115" fmla="*/ 6074996 w 12193149"/>
              <a:gd name="connsiteY115" fmla="*/ 2338676 h 2344739"/>
              <a:gd name="connsiteX116" fmla="*/ 6069677 w 12193149"/>
              <a:gd name="connsiteY116" fmla="*/ 2337139 h 2344739"/>
              <a:gd name="connsiteX117" fmla="*/ 6049786 w 12193149"/>
              <a:gd name="connsiteY117" fmla="*/ 2337822 h 2344739"/>
              <a:gd name="connsiteX118" fmla="*/ 6042433 w 12193149"/>
              <a:gd name="connsiteY118" fmla="*/ 2329473 h 2344739"/>
              <a:gd name="connsiteX119" fmla="*/ 6011238 w 12193149"/>
              <a:gd name="connsiteY119" fmla="*/ 2324380 h 2344739"/>
              <a:gd name="connsiteX120" fmla="*/ 5958523 w 12193149"/>
              <a:gd name="connsiteY120" fmla="*/ 2328024 h 2344739"/>
              <a:gd name="connsiteX121" fmla="*/ 5760067 w 12193149"/>
              <a:gd name="connsiteY121" fmla="*/ 2343716 h 2344739"/>
              <a:gd name="connsiteX122" fmla="*/ 5628108 w 12193149"/>
              <a:gd name="connsiteY122" fmla="*/ 2344739 h 2344739"/>
              <a:gd name="connsiteX123" fmla="*/ 5472054 w 12193149"/>
              <a:gd name="connsiteY123" fmla="*/ 2330719 h 2344739"/>
              <a:gd name="connsiteX124" fmla="*/ 5433909 w 12193149"/>
              <a:gd name="connsiteY124" fmla="*/ 2319466 h 2344739"/>
              <a:gd name="connsiteX125" fmla="*/ 5382817 w 12193149"/>
              <a:gd name="connsiteY125" fmla="*/ 2301764 h 2344739"/>
              <a:gd name="connsiteX126" fmla="*/ 5262912 w 12193149"/>
              <a:gd name="connsiteY126" fmla="*/ 2281347 h 2344739"/>
              <a:gd name="connsiteX127" fmla="*/ 5224109 w 12193149"/>
              <a:gd name="connsiteY127" fmla="*/ 2270223 h 2344739"/>
              <a:gd name="connsiteX128" fmla="*/ 5175808 w 12193149"/>
              <a:gd name="connsiteY128" fmla="*/ 2267233 h 2344739"/>
              <a:gd name="connsiteX129" fmla="*/ 5157702 w 12193149"/>
              <a:gd name="connsiteY129" fmla="*/ 2260010 h 2344739"/>
              <a:gd name="connsiteX130" fmla="*/ 5143747 w 12193149"/>
              <a:gd name="connsiteY130" fmla="*/ 2256610 h 2344739"/>
              <a:gd name="connsiteX131" fmla="*/ 5140744 w 12193149"/>
              <a:gd name="connsiteY131" fmla="*/ 2254509 h 2344739"/>
              <a:gd name="connsiteX132" fmla="*/ 5122807 w 12193149"/>
              <a:gd name="connsiteY132" fmla="*/ 2243656 h 2344739"/>
              <a:gd name="connsiteX133" fmla="*/ 5066938 w 12193149"/>
              <a:gd name="connsiteY133" fmla="*/ 2250227 h 2344739"/>
              <a:gd name="connsiteX134" fmla="*/ 5012662 w 12193149"/>
              <a:gd name="connsiteY134" fmla="*/ 2233846 h 2344739"/>
              <a:gd name="connsiteX135" fmla="*/ 4841589 w 12193149"/>
              <a:gd name="connsiteY135" fmla="*/ 2209829 h 2344739"/>
              <a:gd name="connsiteX136" fmla="*/ 4763595 w 12193149"/>
              <a:gd name="connsiteY136" fmla="*/ 2182061 h 2344739"/>
              <a:gd name="connsiteX137" fmla="*/ 4724334 w 12193149"/>
              <a:gd name="connsiteY137" fmla="*/ 2173047 h 2344739"/>
              <a:gd name="connsiteX138" fmla="*/ 4722324 w 12193149"/>
              <a:gd name="connsiteY138" fmla="*/ 2172298 h 2344739"/>
              <a:gd name="connsiteX139" fmla="*/ 4723259 w 12193149"/>
              <a:gd name="connsiteY139" fmla="*/ 2172087 h 2344739"/>
              <a:gd name="connsiteX140" fmla="*/ 4718350 w 12193149"/>
              <a:gd name="connsiteY140" fmla="*/ 2170817 h 2344739"/>
              <a:gd name="connsiteX141" fmla="*/ 4722324 w 12193149"/>
              <a:gd name="connsiteY141" fmla="*/ 2172298 h 2344739"/>
              <a:gd name="connsiteX142" fmla="*/ 4716674 w 12193149"/>
              <a:gd name="connsiteY142" fmla="*/ 2173573 h 2344739"/>
              <a:gd name="connsiteX143" fmla="*/ 4516962 w 12193149"/>
              <a:gd name="connsiteY143" fmla="*/ 2163671 h 2344739"/>
              <a:gd name="connsiteX144" fmla="*/ 4429691 w 12193149"/>
              <a:gd name="connsiteY144" fmla="*/ 2153020 h 2344739"/>
              <a:gd name="connsiteX145" fmla="*/ 4364023 w 12193149"/>
              <a:gd name="connsiteY145" fmla="*/ 2151674 h 2344739"/>
              <a:gd name="connsiteX146" fmla="*/ 4318114 w 12193149"/>
              <a:gd name="connsiteY146" fmla="*/ 2158289 h 2344739"/>
              <a:gd name="connsiteX147" fmla="*/ 4316258 w 12193149"/>
              <a:gd name="connsiteY147" fmla="*/ 2156948 h 2344739"/>
              <a:gd name="connsiteX148" fmla="*/ 4296292 w 12193149"/>
              <a:gd name="connsiteY148" fmla="*/ 2155069 h 2344739"/>
              <a:gd name="connsiteX149" fmla="*/ 4291212 w 12193149"/>
              <a:gd name="connsiteY149" fmla="*/ 2157986 h 2344739"/>
              <a:gd name="connsiteX150" fmla="*/ 4277290 w 12193149"/>
              <a:gd name="connsiteY150" fmla="*/ 2157740 h 2344739"/>
              <a:gd name="connsiteX151" fmla="*/ 4249265 w 12193149"/>
              <a:gd name="connsiteY151" fmla="*/ 2160064 h 2344739"/>
              <a:gd name="connsiteX152" fmla="*/ 4203199 w 12193149"/>
              <a:gd name="connsiteY152" fmla="*/ 2157269 h 2344739"/>
              <a:gd name="connsiteX153" fmla="*/ 4202893 w 12193149"/>
              <a:gd name="connsiteY153" fmla="*/ 2156010 h 2344739"/>
              <a:gd name="connsiteX154" fmla="*/ 4192396 w 12193149"/>
              <a:gd name="connsiteY154" fmla="*/ 2150376 h 2344739"/>
              <a:gd name="connsiteX155" fmla="*/ 4143893 w 12193149"/>
              <a:gd name="connsiteY155" fmla="*/ 2134511 h 2344739"/>
              <a:gd name="connsiteX156" fmla="*/ 4084245 w 12193149"/>
              <a:gd name="connsiteY156" fmla="*/ 2107978 h 2344739"/>
              <a:gd name="connsiteX157" fmla="*/ 4075694 w 12193149"/>
              <a:gd name="connsiteY157" fmla="*/ 2107143 h 2344739"/>
              <a:gd name="connsiteX158" fmla="*/ 4075575 w 12193149"/>
              <a:gd name="connsiteY158" fmla="*/ 2106844 h 2344739"/>
              <a:gd name="connsiteX159" fmla="*/ 4066658 w 12193149"/>
              <a:gd name="connsiteY159" fmla="*/ 2105400 h 2344739"/>
              <a:gd name="connsiteX160" fmla="*/ 4060102 w 12193149"/>
              <a:gd name="connsiteY160" fmla="*/ 2105618 h 2344739"/>
              <a:gd name="connsiteX161" fmla="*/ 4043512 w 12193149"/>
              <a:gd name="connsiteY161" fmla="*/ 2103997 h 2344739"/>
              <a:gd name="connsiteX162" fmla="*/ 4038145 w 12193149"/>
              <a:gd name="connsiteY162" fmla="*/ 2101563 h 2344739"/>
              <a:gd name="connsiteX163" fmla="*/ 4036511 w 12193149"/>
              <a:gd name="connsiteY163" fmla="*/ 2097896 h 2344739"/>
              <a:gd name="connsiteX164" fmla="*/ 4034926 w 12193149"/>
              <a:gd name="connsiteY164" fmla="*/ 2098131 h 2344739"/>
              <a:gd name="connsiteX165" fmla="*/ 4005686 w 12193149"/>
              <a:gd name="connsiteY165" fmla="*/ 2085563 h 2344739"/>
              <a:gd name="connsiteX166" fmla="*/ 3937994 w 12193149"/>
              <a:gd name="connsiteY166" fmla="*/ 2068106 h 2344739"/>
              <a:gd name="connsiteX167" fmla="*/ 3898423 w 12193149"/>
              <a:gd name="connsiteY167" fmla="*/ 2062451 h 2344739"/>
              <a:gd name="connsiteX168" fmla="*/ 3790908 w 12193149"/>
              <a:gd name="connsiteY168" fmla="*/ 2042213 h 2344739"/>
              <a:gd name="connsiteX169" fmla="*/ 3683661 w 12193149"/>
              <a:gd name="connsiteY169" fmla="*/ 2018290 h 2344739"/>
              <a:gd name="connsiteX170" fmla="*/ 3611183 w 12193149"/>
              <a:gd name="connsiteY170" fmla="*/ 1986019 h 2344739"/>
              <a:gd name="connsiteX171" fmla="*/ 3605003 w 12193149"/>
              <a:gd name="connsiteY171" fmla="*/ 1987381 h 2344739"/>
              <a:gd name="connsiteX172" fmla="*/ 3595884 w 12193149"/>
              <a:gd name="connsiteY172" fmla="*/ 1987545 h 2344739"/>
              <a:gd name="connsiteX173" fmla="*/ 3595649 w 12193149"/>
              <a:gd name="connsiteY173" fmla="*/ 1987276 h 2344739"/>
              <a:gd name="connsiteX174" fmla="*/ 3587126 w 12193149"/>
              <a:gd name="connsiteY174" fmla="*/ 1987966 h 2344739"/>
              <a:gd name="connsiteX175" fmla="*/ 3537283 w 12193149"/>
              <a:gd name="connsiteY175" fmla="*/ 1978267 h 2344739"/>
              <a:gd name="connsiteX176" fmla="*/ 3474371 w 12193149"/>
              <a:gd name="connsiteY176" fmla="*/ 1974606 h 2344739"/>
              <a:gd name="connsiteX177" fmla="*/ 3401876 w 12193149"/>
              <a:gd name="connsiteY177" fmla="*/ 1962558 h 2344739"/>
              <a:gd name="connsiteX178" fmla="*/ 3365036 w 12193149"/>
              <a:gd name="connsiteY178" fmla="*/ 1979510 h 2344739"/>
              <a:gd name="connsiteX179" fmla="*/ 3345174 w 12193149"/>
              <a:gd name="connsiteY179" fmla="*/ 1981192 h 2344739"/>
              <a:gd name="connsiteX180" fmla="*/ 3342846 w 12193149"/>
              <a:gd name="connsiteY180" fmla="*/ 1980217 h 2344739"/>
              <a:gd name="connsiteX181" fmla="*/ 3263504 w 12193149"/>
              <a:gd name="connsiteY181" fmla="*/ 1986094 h 2344739"/>
              <a:gd name="connsiteX182" fmla="*/ 3143704 w 12193149"/>
              <a:gd name="connsiteY182" fmla="*/ 1993869 h 2344739"/>
              <a:gd name="connsiteX183" fmla="*/ 3031439 w 12193149"/>
              <a:gd name="connsiteY183" fmla="*/ 1996512 h 2344739"/>
              <a:gd name="connsiteX184" fmla="*/ 2782717 w 12193149"/>
              <a:gd name="connsiteY184" fmla="*/ 2018333 h 2344739"/>
              <a:gd name="connsiteX185" fmla="*/ 2647675 w 12193149"/>
              <a:gd name="connsiteY185" fmla="*/ 2028869 h 2344739"/>
              <a:gd name="connsiteX186" fmla="*/ 2569176 w 12193149"/>
              <a:gd name="connsiteY186" fmla="*/ 2002628 h 2344739"/>
              <a:gd name="connsiteX187" fmla="*/ 2444403 w 12193149"/>
              <a:gd name="connsiteY187" fmla="*/ 2016529 h 2344739"/>
              <a:gd name="connsiteX188" fmla="*/ 2316260 w 12193149"/>
              <a:gd name="connsiteY188" fmla="*/ 2024996 h 2344739"/>
              <a:gd name="connsiteX189" fmla="*/ 2209726 w 12193149"/>
              <a:gd name="connsiteY189" fmla="*/ 2019763 h 2344739"/>
              <a:gd name="connsiteX190" fmla="*/ 2095813 w 12193149"/>
              <a:gd name="connsiteY190" fmla="*/ 2003052 h 2344739"/>
              <a:gd name="connsiteX191" fmla="*/ 1998504 w 12193149"/>
              <a:gd name="connsiteY191" fmla="*/ 1995032 h 2344739"/>
              <a:gd name="connsiteX192" fmla="*/ 1929320 w 12193149"/>
              <a:gd name="connsiteY192" fmla="*/ 2016977 h 2344739"/>
              <a:gd name="connsiteX193" fmla="*/ 1922798 w 12193149"/>
              <a:gd name="connsiteY193" fmla="*/ 2012146 h 2344739"/>
              <a:gd name="connsiteX194" fmla="*/ 1874228 w 12193149"/>
              <a:gd name="connsiteY194" fmla="*/ 2013741 h 2344739"/>
              <a:gd name="connsiteX195" fmla="*/ 1787803 w 12193149"/>
              <a:gd name="connsiteY195" fmla="*/ 2041363 h 2344739"/>
              <a:gd name="connsiteX196" fmla="*/ 1739352 w 12193149"/>
              <a:gd name="connsiteY196" fmla="*/ 2036312 h 2344739"/>
              <a:gd name="connsiteX197" fmla="*/ 1676219 w 12193149"/>
              <a:gd name="connsiteY197" fmla="*/ 2019963 h 2344739"/>
              <a:gd name="connsiteX198" fmla="*/ 1609817 w 12193149"/>
              <a:gd name="connsiteY198" fmla="*/ 2013066 h 2344739"/>
              <a:gd name="connsiteX199" fmla="*/ 1497258 w 12193149"/>
              <a:gd name="connsiteY199" fmla="*/ 1987476 h 2344739"/>
              <a:gd name="connsiteX200" fmla="*/ 1151127 w 12193149"/>
              <a:gd name="connsiteY200" fmla="*/ 1938041 h 2344739"/>
              <a:gd name="connsiteX201" fmla="*/ 859417 w 12193149"/>
              <a:gd name="connsiteY201" fmla="*/ 1928608 h 2344739"/>
              <a:gd name="connsiteX202" fmla="*/ 838688 w 12193149"/>
              <a:gd name="connsiteY202" fmla="*/ 1929821 h 2344739"/>
              <a:gd name="connsiteX203" fmla="*/ 817957 w 12193149"/>
              <a:gd name="connsiteY203" fmla="*/ 1927857 h 2344739"/>
              <a:gd name="connsiteX204" fmla="*/ 812654 w 12193149"/>
              <a:gd name="connsiteY204" fmla="*/ 1930751 h 2344739"/>
              <a:gd name="connsiteX205" fmla="*/ 721195 w 12193149"/>
              <a:gd name="connsiteY205" fmla="*/ 1929661 h 2344739"/>
              <a:gd name="connsiteX206" fmla="*/ 720890 w 12193149"/>
              <a:gd name="connsiteY206" fmla="*/ 1928399 h 2344739"/>
              <a:gd name="connsiteX207" fmla="*/ 710023 w 12193149"/>
              <a:gd name="connsiteY207" fmla="*/ 1922722 h 2344739"/>
              <a:gd name="connsiteX208" fmla="*/ 597940 w 12193149"/>
              <a:gd name="connsiteY208" fmla="*/ 1879864 h 2344739"/>
              <a:gd name="connsiteX209" fmla="*/ 579683 w 12193149"/>
              <a:gd name="connsiteY209" fmla="*/ 1877212 h 2344739"/>
              <a:gd name="connsiteX210" fmla="*/ 572865 w 12193149"/>
              <a:gd name="connsiteY210" fmla="*/ 1877401 h 2344739"/>
              <a:gd name="connsiteX211" fmla="*/ 446247 w 12193149"/>
              <a:gd name="connsiteY211" fmla="*/ 1839371 h 2344739"/>
              <a:gd name="connsiteX212" fmla="*/ 405163 w 12193149"/>
              <a:gd name="connsiteY212" fmla="*/ 1833548 h 2344739"/>
              <a:gd name="connsiteX213" fmla="*/ 293583 w 12193149"/>
              <a:gd name="connsiteY213" fmla="*/ 1812852 h 2344739"/>
              <a:gd name="connsiteX214" fmla="*/ 119529 w 12193149"/>
              <a:gd name="connsiteY214" fmla="*/ 1761047 h 2344739"/>
              <a:gd name="connsiteX215" fmla="*/ 16674 w 12193149"/>
              <a:gd name="connsiteY215" fmla="*/ 1758191 h 2344739"/>
              <a:gd name="connsiteX216" fmla="*/ 1150 w 12193149"/>
              <a:gd name="connsiteY216" fmla="*/ 1752722 h 2344739"/>
              <a:gd name="connsiteX217" fmla="*/ 1148 w 12193149"/>
              <a:gd name="connsiteY217" fmla="*/ 222213 h 2344739"/>
              <a:gd name="connsiteX218" fmla="*/ 1148 w 12193149"/>
              <a:gd name="connsiteY218"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9 w 12193149"/>
              <a:gd name="connsiteY3" fmla="*/ 579739 h 2344739"/>
              <a:gd name="connsiteX4" fmla="*/ 12185986 w 12193149"/>
              <a:gd name="connsiteY4" fmla="*/ 584189 h 2344739"/>
              <a:gd name="connsiteX5" fmla="*/ 12156363 w 12193149"/>
              <a:gd name="connsiteY5" fmla="*/ 597366 h 2344739"/>
              <a:gd name="connsiteX6" fmla="*/ 12139215 w 12193149"/>
              <a:gd name="connsiteY6" fmla="*/ 623179 h 2344739"/>
              <a:gd name="connsiteX7" fmla="*/ 12126327 w 12193149"/>
              <a:gd name="connsiteY7" fmla="*/ 624690 h 2344739"/>
              <a:gd name="connsiteX8" fmla="*/ 12124007 w 12193149"/>
              <a:gd name="connsiteY8" fmla="*/ 624794 h 2344739"/>
              <a:gd name="connsiteX9" fmla="*/ 12116854 w 12193149"/>
              <a:gd name="connsiteY9" fmla="*/ 628608 h 2344739"/>
              <a:gd name="connsiteX10" fmla="*/ 12099497 w 12193149"/>
              <a:gd name="connsiteY10" fmla="*/ 628139 h 2344739"/>
              <a:gd name="connsiteX11" fmla="*/ 12087073 w 12193149"/>
              <a:gd name="connsiteY11" fmla="*/ 636341 h 2344739"/>
              <a:gd name="connsiteX12" fmla="*/ 12031073 w 12193149"/>
              <a:gd name="connsiteY12" fmla="*/ 680009 h 2344739"/>
              <a:gd name="connsiteX13" fmla="*/ 11995833 w 12193149"/>
              <a:gd name="connsiteY13" fmla="*/ 703458 h 2344739"/>
              <a:gd name="connsiteX14" fmla="*/ 11979717 w 12193149"/>
              <a:gd name="connsiteY14" fmla="*/ 708161 h 2344739"/>
              <a:gd name="connsiteX15" fmla="*/ 11959046 w 12193149"/>
              <a:gd name="connsiteY15" fmla="*/ 717558 h 2344739"/>
              <a:gd name="connsiteX16" fmla="*/ 11920454 w 12193149"/>
              <a:gd name="connsiteY16" fmla="*/ 730883 h 2344739"/>
              <a:gd name="connsiteX17" fmla="*/ 11903656 w 12193149"/>
              <a:gd name="connsiteY17" fmla="*/ 742426 h 2344739"/>
              <a:gd name="connsiteX18" fmla="*/ 11895048 w 12193149"/>
              <a:gd name="connsiteY18" fmla="*/ 744791 h 2344739"/>
              <a:gd name="connsiteX19" fmla="*/ 11891968 w 12193149"/>
              <a:gd name="connsiteY19" fmla="*/ 755729 h 2344739"/>
              <a:gd name="connsiteX20" fmla="*/ 11870776 w 12193149"/>
              <a:gd name="connsiteY20" fmla="*/ 777816 h 2344739"/>
              <a:gd name="connsiteX21" fmla="*/ 11813376 w 12193149"/>
              <a:gd name="connsiteY21" fmla="*/ 797659 h 2344739"/>
              <a:gd name="connsiteX22" fmla="*/ 11590693 w 12193149"/>
              <a:gd name="connsiteY22" fmla="*/ 963777 h 2344739"/>
              <a:gd name="connsiteX23" fmla="*/ 11506817 w 12193149"/>
              <a:gd name="connsiteY23" fmla="*/ 1033623 h 2344739"/>
              <a:gd name="connsiteX24" fmla="*/ 11280332 w 12193149"/>
              <a:gd name="connsiteY24" fmla="*/ 1223571 h 2344739"/>
              <a:gd name="connsiteX25" fmla="*/ 11228309 w 12193149"/>
              <a:gd name="connsiteY25" fmla="*/ 1276236 h 2344739"/>
              <a:gd name="connsiteX26" fmla="*/ 11218087 w 12193149"/>
              <a:gd name="connsiteY26" fmla="*/ 1275961 h 2344739"/>
              <a:gd name="connsiteX27" fmla="*/ 11217184 w 12193149"/>
              <a:gd name="connsiteY27" fmla="*/ 1275018 h 2344739"/>
              <a:gd name="connsiteX28" fmla="*/ 11188885 w 12193149"/>
              <a:gd name="connsiteY28" fmla="*/ 1292383 h 2344739"/>
              <a:gd name="connsiteX29" fmla="*/ 11184501 w 12193149"/>
              <a:gd name="connsiteY29" fmla="*/ 1292525 h 2344739"/>
              <a:gd name="connsiteX30" fmla="*/ 11166854 w 12193149"/>
              <a:gd name="connsiteY30" fmla="*/ 1306612 h 2344739"/>
              <a:gd name="connsiteX31" fmla="*/ 11157311 w 12193149"/>
              <a:gd name="connsiteY31" fmla="*/ 1312414 h 2344739"/>
              <a:gd name="connsiteX32" fmla="*/ 11155496 w 12193149"/>
              <a:gd name="connsiteY32" fmla="*/ 1317097 h 2344739"/>
              <a:gd name="connsiteX33" fmla="*/ 11140961 w 12193149"/>
              <a:gd name="connsiteY33" fmla="*/ 1324115 h 2344739"/>
              <a:gd name="connsiteX34" fmla="*/ 11138961 w 12193149"/>
              <a:gd name="connsiteY34" fmla="*/ 1323772 h 2344739"/>
              <a:gd name="connsiteX35" fmla="*/ 11128208 w 12193149"/>
              <a:gd name="connsiteY35" fmla="*/ 1333832 h 2344739"/>
              <a:gd name="connsiteX36" fmla="*/ 11120691 w 12193149"/>
              <a:gd name="connsiteY36" fmla="*/ 1347424 h 2344739"/>
              <a:gd name="connsiteX37" fmla="*/ 10894683 w 12193149"/>
              <a:gd name="connsiteY37" fmla="*/ 1473399 h 2344739"/>
              <a:gd name="connsiteX38" fmla="*/ 10773300 w 12193149"/>
              <a:gd name="connsiteY38" fmla="*/ 1523191 h 2344739"/>
              <a:gd name="connsiteX39" fmla="*/ 10627668 w 12193149"/>
              <a:gd name="connsiteY39" fmla="*/ 1559229 h 2344739"/>
              <a:gd name="connsiteX40" fmla="*/ 10581895 w 12193149"/>
              <a:gd name="connsiteY40" fmla="*/ 1568689 h 2344739"/>
              <a:gd name="connsiteX41" fmla="*/ 10547790 w 12193149"/>
              <a:gd name="connsiteY41" fmla="*/ 1598423 h 2344739"/>
              <a:gd name="connsiteX42" fmla="*/ 10529643 w 12193149"/>
              <a:gd name="connsiteY42" fmla="*/ 1596907 h 2344739"/>
              <a:gd name="connsiteX43" fmla="*/ 10526446 w 12193149"/>
              <a:gd name="connsiteY43" fmla="*/ 1596411 h 2344739"/>
              <a:gd name="connsiteX44" fmla="*/ 10515129 w 12193149"/>
              <a:gd name="connsiteY44" fmla="*/ 1599537 h 2344739"/>
              <a:gd name="connsiteX45" fmla="*/ 10491735 w 12193149"/>
              <a:gd name="connsiteY45" fmla="*/ 1594156 h 2344739"/>
              <a:gd name="connsiteX46" fmla="*/ 10471418 w 12193149"/>
              <a:gd name="connsiteY46" fmla="*/ 1601693 h 2344739"/>
              <a:gd name="connsiteX47" fmla="*/ 10377042 w 12193149"/>
              <a:gd name="connsiteY47" fmla="*/ 1644598 h 2344739"/>
              <a:gd name="connsiteX48" fmla="*/ 10319338 w 12193149"/>
              <a:gd name="connsiteY48" fmla="*/ 1666221 h 2344739"/>
              <a:gd name="connsiteX49" fmla="*/ 10295467 w 12193149"/>
              <a:gd name="connsiteY49" fmla="*/ 1668079 h 2344739"/>
              <a:gd name="connsiteX50" fmla="*/ 10263443 w 12193149"/>
              <a:gd name="connsiteY50" fmla="*/ 1674948 h 2344739"/>
              <a:gd name="connsiteX51" fmla="*/ 10205418 w 12193149"/>
              <a:gd name="connsiteY51" fmla="*/ 1682149 h 2344739"/>
              <a:gd name="connsiteX52" fmla="*/ 10177759 w 12193149"/>
              <a:gd name="connsiteY52" fmla="*/ 1692943 h 2344739"/>
              <a:gd name="connsiteX53" fmla="*/ 10165070 w 12193149"/>
              <a:gd name="connsiteY53" fmla="*/ 1693739 h 2344739"/>
              <a:gd name="connsiteX54" fmla="*/ 10156308 w 12193149"/>
              <a:gd name="connsiteY54" fmla="*/ 1707487 h 2344739"/>
              <a:gd name="connsiteX55" fmla="*/ 10118267 w 12193149"/>
              <a:gd name="connsiteY55" fmla="*/ 1731142 h 2344739"/>
              <a:gd name="connsiteX56" fmla="*/ 10083317 w 12193149"/>
              <a:gd name="connsiteY56" fmla="*/ 1743296 h 2344739"/>
              <a:gd name="connsiteX57" fmla="*/ 10040388 w 12193149"/>
              <a:gd name="connsiteY57" fmla="*/ 1741632 h 2344739"/>
              <a:gd name="connsiteX58" fmla="*/ 9961167 w 12193149"/>
              <a:gd name="connsiteY58" fmla="*/ 1757147 h 2344739"/>
              <a:gd name="connsiteX59" fmla="*/ 9848940 w 12193149"/>
              <a:gd name="connsiteY59" fmla="*/ 1763915 h 2344739"/>
              <a:gd name="connsiteX60" fmla="*/ 9729457 w 12193149"/>
              <a:gd name="connsiteY60" fmla="*/ 1784122 h 2344739"/>
              <a:gd name="connsiteX61" fmla="*/ 9613704 w 12193149"/>
              <a:gd name="connsiteY61" fmla="*/ 1812371 h 2344739"/>
              <a:gd name="connsiteX62" fmla="*/ 9338590 w 12193149"/>
              <a:gd name="connsiteY62" fmla="*/ 1869293 h 2344739"/>
              <a:gd name="connsiteX63" fmla="*/ 9232518 w 12193149"/>
              <a:gd name="connsiteY63" fmla="*/ 1893149 h 2344739"/>
              <a:gd name="connsiteX64" fmla="*/ 9156690 w 12193149"/>
              <a:gd name="connsiteY64" fmla="*/ 1903228 h 2344739"/>
              <a:gd name="connsiteX65" fmla="*/ 9054601 w 12193149"/>
              <a:gd name="connsiteY65" fmla="*/ 1910755 h 2344739"/>
              <a:gd name="connsiteX66" fmla="*/ 9006634 w 12193149"/>
              <a:gd name="connsiteY66" fmla="*/ 1914040 h 2344739"/>
              <a:gd name="connsiteX67" fmla="*/ 9006349 w 12193149"/>
              <a:gd name="connsiteY67" fmla="*/ 1913800 h 2344739"/>
              <a:gd name="connsiteX68" fmla="*/ 8997380 w 12193149"/>
              <a:gd name="connsiteY68" fmla="*/ 1915011 h 2344739"/>
              <a:gd name="connsiteX69" fmla="*/ 8991542 w 12193149"/>
              <a:gd name="connsiteY69" fmla="*/ 1917072 h 2344739"/>
              <a:gd name="connsiteX70" fmla="*/ 8975485 w 12193149"/>
              <a:gd name="connsiteY70" fmla="*/ 1920298 h 2344739"/>
              <a:gd name="connsiteX71" fmla="*/ 8969159 w 12193149"/>
              <a:gd name="connsiteY71" fmla="*/ 1919598 h 2344739"/>
              <a:gd name="connsiteX72" fmla="*/ 8964196 w 12193149"/>
              <a:gd name="connsiteY72" fmla="*/ 1917373 h 2344739"/>
              <a:gd name="connsiteX73" fmla="*/ 8930136 w 12193149"/>
              <a:gd name="connsiteY73" fmla="*/ 1914185 h 2344739"/>
              <a:gd name="connsiteX74" fmla="*/ 8753592 w 12193149"/>
              <a:gd name="connsiteY74" fmla="*/ 1933417 h 2344739"/>
              <a:gd name="connsiteX75" fmla="*/ 8708995 w 12193149"/>
              <a:gd name="connsiteY75" fmla="*/ 1935518 h 2344739"/>
              <a:gd name="connsiteX76" fmla="*/ 8597219 w 12193149"/>
              <a:gd name="connsiteY76" fmla="*/ 1944090 h 2344739"/>
              <a:gd name="connsiteX77" fmla="*/ 8526378 w 12193149"/>
              <a:gd name="connsiteY77" fmla="*/ 1929248 h 2344739"/>
              <a:gd name="connsiteX78" fmla="*/ 8512131 w 12193149"/>
              <a:gd name="connsiteY78" fmla="*/ 1935163 h 2344739"/>
              <a:gd name="connsiteX79" fmla="*/ 8507315 w 12193149"/>
              <a:gd name="connsiteY79" fmla="*/ 1938164 h 2344739"/>
              <a:gd name="connsiteX80" fmla="*/ 8499116 w 12193149"/>
              <a:gd name="connsiteY80" fmla="*/ 1940902 h 2344739"/>
              <a:gd name="connsiteX81" fmla="*/ 8498742 w 12193149"/>
              <a:gd name="connsiteY81" fmla="*/ 1940723 h 2344739"/>
              <a:gd name="connsiteX82" fmla="*/ 8491397 w 12193149"/>
              <a:gd name="connsiteY82" fmla="*/ 1943773 h 2344739"/>
              <a:gd name="connsiteX83" fmla="*/ 8368330 w 12193149"/>
              <a:gd name="connsiteY83" fmla="*/ 1957815 h 2344739"/>
              <a:gd name="connsiteX84" fmla="*/ 8354947 w 12193149"/>
              <a:gd name="connsiteY84" fmla="*/ 1958009 h 2344739"/>
              <a:gd name="connsiteX85" fmla="*/ 8321252 w 12193149"/>
              <a:gd name="connsiteY85" fmla="*/ 1974587 h 2344739"/>
              <a:gd name="connsiteX86" fmla="*/ 8315581 w 12193149"/>
              <a:gd name="connsiteY86" fmla="*/ 1974913 h 2344739"/>
              <a:gd name="connsiteX87" fmla="*/ 8296322 w 12193149"/>
              <a:gd name="connsiteY87" fmla="*/ 1988808 h 2344739"/>
              <a:gd name="connsiteX88" fmla="*/ 8285424 w 12193149"/>
              <a:gd name="connsiteY88" fmla="*/ 1994631 h 2344739"/>
              <a:gd name="connsiteX89" fmla="*/ 8284298 w 12193149"/>
              <a:gd name="connsiteY89" fmla="*/ 1999074 h 2344739"/>
              <a:gd name="connsiteX90" fmla="*/ 8267224 w 12193149"/>
              <a:gd name="connsiteY90" fmla="*/ 2006249 h 2344739"/>
              <a:gd name="connsiteX91" fmla="*/ 8264525 w 12193149"/>
              <a:gd name="connsiteY91" fmla="*/ 2006019 h 2344739"/>
              <a:gd name="connsiteX92" fmla="*/ 8253181 w 12193149"/>
              <a:gd name="connsiteY92" fmla="*/ 2015862 h 2344739"/>
              <a:gd name="connsiteX93" fmla="*/ 8246982 w 12193149"/>
              <a:gd name="connsiteY93" fmla="*/ 2028854 h 2344739"/>
              <a:gd name="connsiteX94" fmla="*/ 8091420 w 12193149"/>
              <a:gd name="connsiteY94" fmla="*/ 2075015 h 2344739"/>
              <a:gd name="connsiteX95" fmla="*/ 7906555 w 12193149"/>
              <a:gd name="connsiteY95" fmla="*/ 2116988 h 2344739"/>
              <a:gd name="connsiteX96" fmla="*/ 7719893 w 12193149"/>
              <a:gd name="connsiteY96" fmla="*/ 2142703 h 2344739"/>
              <a:gd name="connsiteX97" fmla="*/ 7615495 w 12193149"/>
              <a:gd name="connsiteY97" fmla="*/ 2139232 h 2344739"/>
              <a:gd name="connsiteX98" fmla="*/ 7528691 w 12193149"/>
              <a:gd name="connsiteY98" fmla="*/ 2145060 h 2344739"/>
              <a:gd name="connsiteX99" fmla="*/ 7520719 w 12193149"/>
              <a:gd name="connsiteY99" fmla="*/ 2147613 h 2344739"/>
              <a:gd name="connsiteX100" fmla="*/ 7508559 w 12193149"/>
              <a:gd name="connsiteY100" fmla="*/ 2148948 h 2344739"/>
              <a:gd name="connsiteX101" fmla="*/ 7508188 w 12193149"/>
              <a:gd name="connsiteY101" fmla="*/ 2148621 h 2344739"/>
              <a:gd name="connsiteX102" fmla="*/ 7496943 w 12193149"/>
              <a:gd name="connsiteY102" fmla="*/ 2150573 h 2344739"/>
              <a:gd name="connsiteX103" fmla="*/ 7219707 w 12193149"/>
              <a:gd name="connsiteY103" fmla="*/ 2156680 h 2344739"/>
              <a:gd name="connsiteX104" fmla="*/ 7202249 w 12193149"/>
              <a:gd name="connsiteY104" fmla="*/ 2161230 h 2344739"/>
              <a:gd name="connsiteX105" fmla="*/ 7198152 w 12193149"/>
              <a:gd name="connsiteY105" fmla="*/ 2166588 h 2344739"/>
              <a:gd name="connsiteX106" fmla="*/ 7171956 w 12193149"/>
              <a:gd name="connsiteY106" fmla="*/ 2171236 h 2344739"/>
              <a:gd name="connsiteX107" fmla="*/ 7098136 w 12193149"/>
              <a:gd name="connsiteY107" fmla="*/ 2183464 h 2344739"/>
              <a:gd name="connsiteX108" fmla="*/ 7019644 w 12193149"/>
              <a:gd name="connsiteY108" fmla="*/ 2183090 h 2344739"/>
              <a:gd name="connsiteX109" fmla="*/ 6905294 w 12193149"/>
              <a:gd name="connsiteY109" fmla="*/ 2212596 h 2344739"/>
              <a:gd name="connsiteX110" fmla="*/ 6709370 w 12193149"/>
              <a:gd name="connsiteY110" fmla="*/ 2240551 h 2344739"/>
              <a:gd name="connsiteX111" fmla="*/ 6550602 w 12193149"/>
              <a:gd name="connsiteY111" fmla="*/ 2269327 h 2344739"/>
              <a:gd name="connsiteX112" fmla="*/ 6318708 w 12193149"/>
              <a:gd name="connsiteY112" fmla="*/ 2316127 h 2344739"/>
              <a:gd name="connsiteX113" fmla="*/ 6169822 w 12193149"/>
              <a:gd name="connsiteY113" fmla="*/ 2318214 h 2344739"/>
              <a:gd name="connsiteX114" fmla="*/ 6074996 w 12193149"/>
              <a:gd name="connsiteY114" fmla="*/ 2338676 h 2344739"/>
              <a:gd name="connsiteX115" fmla="*/ 6069677 w 12193149"/>
              <a:gd name="connsiteY115" fmla="*/ 2337139 h 2344739"/>
              <a:gd name="connsiteX116" fmla="*/ 6049786 w 12193149"/>
              <a:gd name="connsiteY116" fmla="*/ 2337822 h 2344739"/>
              <a:gd name="connsiteX117" fmla="*/ 6042433 w 12193149"/>
              <a:gd name="connsiteY117" fmla="*/ 2329473 h 2344739"/>
              <a:gd name="connsiteX118" fmla="*/ 6011238 w 12193149"/>
              <a:gd name="connsiteY118" fmla="*/ 2324380 h 2344739"/>
              <a:gd name="connsiteX119" fmla="*/ 5958523 w 12193149"/>
              <a:gd name="connsiteY119" fmla="*/ 2328024 h 2344739"/>
              <a:gd name="connsiteX120" fmla="*/ 5760067 w 12193149"/>
              <a:gd name="connsiteY120" fmla="*/ 2343716 h 2344739"/>
              <a:gd name="connsiteX121" fmla="*/ 5628108 w 12193149"/>
              <a:gd name="connsiteY121" fmla="*/ 2344739 h 2344739"/>
              <a:gd name="connsiteX122" fmla="*/ 5472054 w 12193149"/>
              <a:gd name="connsiteY122" fmla="*/ 2330719 h 2344739"/>
              <a:gd name="connsiteX123" fmla="*/ 5433909 w 12193149"/>
              <a:gd name="connsiteY123" fmla="*/ 2319466 h 2344739"/>
              <a:gd name="connsiteX124" fmla="*/ 5382817 w 12193149"/>
              <a:gd name="connsiteY124" fmla="*/ 2301764 h 2344739"/>
              <a:gd name="connsiteX125" fmla="*/ 5262912 w 12193149"/>
              <a:gd name="connsiteY125" fmla="*/ 2281347 h 2344739"/>
              <a:gd name="connsiteX126" fmla="*/ 5224109 w 12193149"/>
              <a:gd name="connsiteY126" fmla="*/ 2270223 h 2344739"/>
              <a:gd name="connsiteX127" fmla="*/ 5175808 w 12193149"/>
              <a:gd name="connsiteY127" fmla="*/ 2267233 h 2344739"/>
              <a:gd name="connsiteX128" fmla="*/ 5157702 w 12193149"/>
              <a:gd name="connsiteY128" fmla="*/ 2260010 h 2344739"/>
              <a:gd name="connsiteX129" fmla="*/ 5143747 w 12193149"/>
              <a:gd name="connsiteY129" fmla="*/ 2256610 h 2344739"/>
              <a:gd name="connsiteX130" fmla="*/ 5140744 w 12193149"/>
              <a:gd name="connsiteY130" fmla="*/ 2254509 h 2344739"/>
              <a:gd name="connsiteX131" fmla="*/ 5122807 w 12193149"/>
              <a:gd name="connsiteY131" fmla="*/ 2243656 h 2344739"/>
              <a:gd name="connsiteX132" fmla="*/ 5066938 w 12193149"/>
              <a:gd name="connsiteY132" fmla="*/ 2250227 h 2344739"/>
              <a:gd name="connsiteX133" fmla="*/ 5012662 w 12193149"/>
              <a:gd name="connsiteY133" fmla="*/ 2233846 h 2344739"/>
              <a:gd name="connsiteX134" fmla="*/ 4841589 w 12193149"/>
              <a:gd name="connsiteY134" fmla="*/ 2209829 h 2344739"/>
              <a:gd name="connsiteX135" fmla="*/ 4763595 w 12193149"/>
              <a:gd name="connsiteY135" fmla="*/ 2182061 h 2344739"/>
              <a:gd name="connsiteX136" fmla="*/ 4724334 w 12193149"/>
              <a:gd name="connsiteY136" fmla="*/ 2173047 h 2344739"/>
              <a:gd name="connsiteX137" fmla="*/ 4722324 w 12193149"/>
              <a:gd name="connsiteY137" fmla="*/ 2172298 h 2344739"/>
              <a:gd name="connsiteX138" fmla="*/ 4723259 w 12193149"/>
              <a:gd name="connsiteY138" fmla="*/ 2172087 h 2344739"/>
              <a:gd name="connsiteX139" fmla="*/ 4718350 w 12193149"/>
              <a:gd name="connsiteY139" fmla="*/ 2170817 h 2344739"/>
              <a:gd name="connsiteX140" fmla="*/ 4722324 w 12193149"/>
              <a:gd name="connsiteY140" fmla="*/ 2172298 h 2344739"/>
              <a:gd name="connsiteX141" fmla="*/ 4716674 w 12193149"/>
              <a:gd name="connsiteY141" fmla="*/ 2173573 h 2344739"/>
              <a:gd name="connsiteX142" fmla="*/ 4516962 w 12193149"/>
              <a:gd name="connsiteY142" fmla="*/ 2163671 h 2344739"/>
              <a:gd name="connsiteX143" fmla="*/ 4429691 w 12193149"/>
              <a:gd name="connsiteY143" fmla="*/ 2153020 h 2344739"/>
              <a:gd name="connsiteX144" fmla="*/ 4364023 w 12193149"/>
              <a:gd name="connsiteY144" fmla="*/ 2151674 h 2344739"/>
              <a:gd name="connsiteX145" fmla="*/ 4318114 w 12193149"/>
              <a:gd name="connsiteY145" fmla="*/ 2158289 h 2344739"/>
              <a:gd name="connsiteX146" fmla="*/ 4316258 w 12193149"/>
              <a:gd name="connsiteY146" fmla="*/ 2156948 h 2344739"/>
              <a:gd name="connsiteX147" fmla="*/ 4296292 w 12193149"/>
              <a:gd name="connsiteY147" fmla="*/ 2155069 h 2344739"/>
              <a:gd name="connsiteX148" fmla="*/ 4291212 w 12193149"/>
              <a:gd name="connsiteY148" fmla="*/ 2157986 h 2344739"/>
              <a:gd name="connsiteX149" fmla="*/ 4277290 w 12193149"/>
              <a:gd name="connsiteY149" fmla="*/ 2157740 h 2344739"/>
              <a:gd name="connsiteX150" fmla="*/ 4249265 w 12193149"/>
              <a:gd name="connsiteY150" fmla="*/ 2160064 h 2344739"/>
              <a:gd name="connsiteX151" fmla="*/ 4203199 w 12193149"/>
              <a:gd name="connsiteY151" fmla="*/ 2157269 h 2344739"/>
              <a:gd name="connsiteX152" fmla="*/ 4202893 w 12193149"/>
              <a:gd name="connsiteY152" fmla="*/ 2156010 h 2344739"/>
              <a:gd name="connsiteX153" fmla="*/ 4192396 w 12193149"/>
              <a:gd name="connsiteY153" fmla="*/ 2150376 h 2344739"/>
              <a:gd name="connsiteX154" fmla="*/ 4143893 w 12193149"/>
              <a:gd name="connsiteY154" fmla="*/ 2134511 h 2344739"/>
              <a:gd name="connsiteX155" fmla="*/ 4084245 w 12193149"/>
              <a:gd name="connsiteY155" fmla="*/ 2107978 h 2344739"/>
              <a:gd name="connsiteX156" fmla="*/ 4075694 w 12193149"/>
              <a:gd name="connsiteY156" fmla="*/ 2107143 h 2344739"/>
              <a:gd name="connsiteX157" fmla="*/ 4075575 w 12193149"/>
              <a:gd name="connsiteY157" fmla="*/ 2106844 h 2344739"/>
              <a:gd name="connsiteX158" fmla="*/ 4066658 w 12193149"/>
              <a:gd name="connsiteY158" fmla="*/ 2105400 h 2344739"/>
              <a:gd name="connsiteX159" fmla="*/ 4060102 w 12193149"/>
              <a:gd name="connsiteY159" fmla="*/ 2105618 h 2344739"/>
              <a:gd name="connsiteX160" fmla="*/ 4043512 w 12193149"/>
              <a:gd name="connsiteY160" fmla="*/ 2103997 h 2344739"/>
              <a:gd name="connsiteX161" fmla="*/ 4038145 w 12193149"/>
              <a:gd name="connsiteY161" fmla="*/ 2101563 h 2344739"/>
              <a:gd name="connsiteX162" fmla="*/ 4036511 w 12193149"/>
              <a:gd name="connsiteY162" fmla="*/ 2097896 h 2344739"/>
              <a:gd name="connsiteX163" fmla="*/ 4034926 w 12193149"/>
              <a:gd name="connsiteY163" fmla="*/ 2098131 h 2344739"/>
              <a:gd name="connsiteX164" fmla="*/ 4005686 w 12193149"/>
              <a:gd name="connsiteY164" fmla="*/ 2085563 h 2344739"/>
              <a:gd name="connsiteX165" fmla="*/ 3937994 w 12193149"/>
              <a:gd name="connsiteY165" fmla="*/ 2068106 h 2344739"/>
              <a:gd name="connsiteX166" fmla="*/ 3898423 w 12193149"/>
              <a:gd name="connsiteY166" fmla="*/ 2062451 h 2344739"/>
              <a:gd name="connsiteX167" fmla="*/ 3790908 w 12193149"/>
              <a:gd name="connsiteY167" fmla="*/ 2042213 h 2344739"/>
              <a:gd name="connsiteX168" fmla="*/ 3683661 w 12193149"/>
              <a:gd name="connsiteY168" fmla="*/ 2018290 h 2344739"/>
              <a:gd name="connsiteX169" fmla="*/ 3611183 w 12193149"/>
              <a:gd name="connsiteY169" fmla="*/ 1986019 h 2344739"/>
              <a:gd name="connsiteX170" fmla="*/ 3605003 w 12193149"/>
              <a:gd name="connsiteY170" fmla="*/ 1987381 h 2344739"/>
              <a:gd name="connsiteX171" fmla="*/ 3595884 w 12193149"/>
              <a:gd name="connsiteY171" fmla="*/ 1987545 h 2344739"/>
              <a:gd name="connsiteX172" fmla="*/ 3595649 w 12193149"/>
              <a:gd name="connsiteY172" fmla="*/ 1987276 h 2344739"/>
              <a:gd name="connsiteX173" fmla="*/ 3587126 w 12193149"/>
              <a:gd name="connsiteY173" fmla="*/ 1987966 h 2344739"/>
              <a:gd name="connsiteX174" fmla="*/ 3537283 w 12193149"/>
              <a:gd name="connsiteY174" fmla="*/ 1978267 h 2344739"/>
              <a:gd name="connsiteX175" fmla="*/ 3474371 w 12193149"/>
              <a:gd name="connsiteY175" fmla="*/ 1974606 h 2344739"/>
              <a:gd name="connsiteX176" fmla="*/ 3401876 w 12193149"/>
              <a:gd name="connsiteY176" fmla="*/ 1962558 h 2344739"/>
              <a:gd name="connsiteX177" fmla="*/ 3365036 w 12193149"/>
              <a:gd name="connsiteY177" fmla="*/ 1979510 h 2344739"/>
              <a:gd name="connsiteX178" fmla="*/ 3345174 w 12193149"/>
              <a:gd name="connsiteY178" fmla="*/ 1981192 h 2344739"/>
              <a:gd name="connsiteX179" fmla="*/ 3342846 w 12193149"/>
              <a:gd name="connsiteY179" fmla="*/ 1980217 h 2344739"/>
              <a:gd name="connsiteX180" fmla="*/ 3263504 w 12193149"/>
              <a:gd name="connsiteY180" fmla="*/ 1986094 h 2344739"/>
              <a:gd name="connsiteX181" fmla="*/ 3143704 w 12193149"/>
              <a:gd name="connsiteY181" fmla="*/ 1993869 h 2344739"/>
              <a:gd name="connsiteX182" fmla="*/ 3031439 w 12193149"/>
              <a:gd name="connsiteY182" fmla="*/ 1996512 h 2344739"/>
              <a:gd name="connsiteX183" fmla="*/ 2782717 w 12193149"/>
              <a:gd name="connsiteY183" fmla="*/ 2018333 h 2344739"/>
              <a:gd name="connsiteX184" fmla="*/ 2647675 w 12193149"/>
              <a:gd name="connsiteY184" fmla="*/ 2028869 h 2344739"/>
              <a:gd name="connsiteX185" fmla="*/ 2569176 w 12193149"/>
              <a:gd name="connsiteY185" fmla="*/ 2002628 h 2344739"/>
              <a:gd name="connsiteX186" fmla="*/ 2444403 w 12193149"/>
              <a:gd name="connsiteY186" fmla="*/ 2016529 h 2344739"/>
              <a:gd name="connsiteX187" fmla="*/ 2316260 w 12193149"/>
              <a:gd name="connsiteY187" fmla="*/ 2024996 h 2344739"/>
              <a:gd name="connsiteX188" fmla="*/ 2209726 w 12193149"/>
              <a:gd name="connsiteY188" fmla="*/ 2019763 h 2344739"/>
              <a:gd name="connsiteX189" fmla="*/ 2095813 w 12193149"/>
              <a:gd name="connsiteY189" fmla="*/ 2003052 h 2344739"/>
              <a:gd name="connsiteX190" fmla="*/ 1998504 w 12193149"/>
              <a:gd name="connsiteY190" fmla="*/ 1995032 h 2344739"/>
              <a:gd name="connsiteX191" fmla="*/ 1929320 w 12193149"/>
              <a:gd name="connsiteY191" fmla="*/ 2016977 h 2344739"/>
              <a:gd name="connsiteX192" fmla="*/ 1922798 w 12193149"/>
              <a:gd name="connsiteY192" fmla="*/ 2012146 h 2344739"/>
              <a:gd name="connsiteX193" fmla="*/ 1874228 w 12193149"/>
              <a:gd name="connsiteY193" fmla="*/ 2013741 h 2344739"/>
              <a:gd name="connsiteX194" fmla="*/ 1787803 w 12193149"/>
              <a:gd name="connsiteY194" fmla="*/ 2041363 h 2344739"/>
              <a:gd name="connsiteX195" fmla="*/ 1739352 w 12193149"/>
              <a:gd name="connsiteY195" fmla="*/ 2036312 h 2344739"/>
              <a:gd name="connsiteX196" fmla="*/ 1676219 w 12193149"/>
              <a:gd name="connsiteY196" fmla="*/ 2019963 h 2344739"/>
              <a:gd name="connsiteX197" fmla="*/ 1609817 w 12193149"/>
              <a:gd name="connsiteY197" fmla="*/ 2013066 h 2344739"/>
              <a:gd name="connsiteX198" fmla="*/ 1497258 w 12193149"/>
              <a:gd name="connsiteY198" fmla="*/ 1987476 h 2344739"/>
              <a:gd name="connsiteX199" fmla="*/ 1151127 w 12193149"/>
              <a:gd name="connsiteY199" fmla="*/ 1938041 h 2344739"/>
              <a:gd name="connsiteX200" fmla="*/ 859417 w 12193149"/>
              <a:gd name="connsiteY200" fmla="*/ 1928608 h 2344739"/>
              <a:gd name="connsiteX201" fmla="*/ 838688 w 12193149"/>
              <a:gd name="connsiteY201" fmla="*/ 1929821 h 2344739"/>
              <a:gd name="connsiteX202" fmla="*/ 817957 w 12193149"/>
              <a:gd name="connsiteY202" fmla="*/ 1927857 h 2344739"/>
              <a:gd name="connsiteX203" fmla="*/ 812654 w 12193149"/>
              <a:gd name="connsiteY203" fmla="*/ 1930751 h 2344739"/>
              <a:gd name="connsiteX204" fmla="*/ 721195 w 12193149"/>
              <a:gd name="connsiteY204" fmla="*/ 1929661 h 2344739"/>
              <a:gd name="connsiteX205" fmla="*/ 720890 w 12193149"/>
              <a:gd name="connsiteY205" fmla="*/ 1928399 h 2344739"/>
              <a:gd name="connsiteX206" fmla="*/ 710023 w 12193149"/>
              <a:gd name="connsiteY206" fmla="*/ 1922722 h 2344739"/>
              <a:gd name="connsiteX207" fmla="*/ 597940 w 12193149"/>
              <a:gd name="connsiteY207" fmla="*/ 1879864 h 2344739"/>
              <a:gd name="connsiteX208" fmla="*/ 579683 w 12193149"/>
              <a:gd name="connsiteY208" fmla="*/ 1877212 h 2344739"/>
              <a:gd name="connsiteX209" fmla="*/ 572865 w 12193149"/>
              <a:gd name="connsiteY209" fmla="*/ 1877401 h 2344739"/>
              <a:gd name="connsiteX210" fmla="*/ 446247 w 12193149"/>
              <a:gd name="connsiteY210" fmla="*/ 1839371 h 2344739"/>
              <a:gd name="connsiteX211" fmla="*/ 405163 w 12193149"/>
              <a:gd name="connsiteY211" fmla="*/ 1833548 h 2344739"/>
              <a:gd name="connsiteX212" fmla="*/ 293583 w 12193149"/>
              <a:gd name="connsiteY212" fmla="*/ 1812852 h 2344739"/>
              <a:gd name="connsiteX213" fmla="*/ 119529 w 12193149"/>
              <a:gd name="connsiteY213" fmla="*/ 1761047 h 2344739"/>
              <a:gd name="connsiteX214" fmla="*/ 16674 w 12193149"/>
              <a:gd name="connsiteY214" fmla="*/ 1758191 h 2344739"/>
              <a:gd name="connsiteX215" fmla="*/ 1150 w 12193149"/>
              <a:gd name="connsiteY215" fmla="*/ 1752722 h 2344739"/>
              <a:gd name="connsiteX216" fmla="*/ 1148 w 12193149"/>
              <a:gd name="connsiteY216" fmla="*/ 222213 h 2344739"/>
              <a:gd name="connsiteX217" fmla="*/ 1148 w 12193149"/>
              <a:gd name="connsiteY217" fmla="*/ 0 h 2344739"/>
              <a:gd name="connsiteX0" fmla="*/ 1148 w 12193149"/>
              <a:gd name="connsiteY0" fmla="*/ 0 h 2344739"/>
              <a:gd name="connsiteX1" fmla="*/ 12193148 w 12193149"/>
              <a:gd name="connsiteY1" fmla="*/ 0 h 2344739"/>
              <a:gd name="connsiteX2" fmla="*/ 12193149 w 12193149"/>
              <a:gd name="connsiteY2" fmla="*/ 579739 h 2344739"/>
              <a:gd name="connsiteX3" fmla="*/ 12185986 w 12193149"/>
              <a:gd name="connsiteY3" fmla="*/ 584189 h 2344739"/>
              <a:gd name="connsiteX4" fmla="*/ 12156363 w 12193149"/>
              <a:gd name="connsiteY4" fmla="*/ 597366 h 2344739"/>
              <a:gd name="connsiteX5" fmla="*/ 12139215 w 12193149"/>
              <a:gd name="connsiteY5" fmla="*/ 623179 h 2344739"/>
              <a:gd name="connsiteX6" fmla="*/ 12126327 w 12193149"/>
              <a:gd name="connsiteY6" fmla="*/ 624690 h 2344739"/>
              <a:gd name="connsiteX7" fmla="*/ 12124007 w 12193149"/>
              <a:gd name="connsiteY7" fmla="*/ 624794 h 2344739"/>
              <a:gd name="connsiteX8" fmla="*/ 12116854 w 12193149"/>
              <a:gd name="connsiteY8" fmla="*/ 628608 h 2344739"/>
              <a:gd name="connsiteX9" fmla="*/ 12099497 w 12193149"/>
              <a:gd name="connsiteY9" fmla="*/ 628139 h 2344739"/>
              <a:gd name="connsiteX10" fmla="*/ 12087073 w 12193149"/>
              <a:gd name="connsiteY10" fmla="*/ 636341 h 2344739"/>
              <a:gd name="connsiteX11" fmla="*/ 12031073 w 12193149"/>
              <a:gd name="connsiteY11" fmla="*/ 680009 h 2344739"/>
              <a:gd name="connsiteX12" fmla="*/ 11995833 w 12193149"/>
              <a:gd name="connsiteY12" fmla="*/ 703458 h 2344739"/>
              <a:gd name="connsiteX13" fmla="*/ 11979717 w 12193149"/>
              <a:gd name="connsiteY13" fmla="*/ 708161 h 2344739"/>
              <a:gd name="connsiteX14" fmla="*/ 11959046 w 12193149"/>
              <a:gd name="connsiteY14" fmla="*/ 717558 h 2344739"/>
              <a:gd name="connsiteX15" fmla="*/ 11920454 w 12193149"/>
              <a:gd name="connsiteY15" fmla="*/ 730883 h 2344739"/>
              <a:gd name="connsiteX16" fmla="*/ 11903656 w 12193149"/>
              <a:gd name="connsiteY16" fmla="*/ 742426 h 2344739"/>
              <a:gd name="connsiteX17" fmla="*/ 11895048 w 12193149"/>
              <a:gd name="connsiteY17" fmla="*/ 744791 h 2344739"/>
              <a:gd name="connsiteX18" fmla="*/ 11891968 w 12193149"/>
              <a:gd name="connsiteY18" fmla="*/ 755729 h 2344739"/>
              <a:gd name="connsiteX19" fmla="*/ 11870776 w 12193149"/>
              <a:gd name="connsiteY19" fmla="*/ 777816 h 2344739"/>
              <a:gd name="connsiteX20" fmla="*/ 11813376 w 12193149"/>
              <a:gd name="connsiteY20" fmla="*/ 797659 h 2344739"/>
              <a:gd name="connsiteX21" fmla="*/ 11590693 w 12193149"/>
              <a:gd name="connsiteY21" fmla="*/ 963777 h 2344739"/>
              <a:gd name="connsiteX22" fmla="*/ 11506817 w 12193149"/>
              <a:gd name="connsiteY22" fmla="*/ 1033623 h 2344739"/>
              <a:gd name="connsiteX23" fmla="*/ 11280332 w 12193149"/>
              <a:gd name="connsiteY23" fmla="*/ 1223571 h 2344739"/>
              <a:gd name="connsiteX24" fmla="*/ 11228309 w 12193149"/>
              <a:gd name="connsiteY24" fmla="*/ 1276236 h 2344739"/>
              <a:gd name="connsiteX25" fmla="*/ 11218087 w 12193149"/>
              <a:gd name="connsiteY25" fmla="*/ 1275961 h 2344739"/>
              <a:gd name="connsiteX26" fmla="*/ 11217184 w 12193149"/>
              <a:gd name="connsiteY26" fmla="*/ 1275018 h 2344739"/>
              <a:gd name="connsiteX27" fmla="*/ 11188885 w 12193149"/>
              <a:gd name="connsiteY27" fmla="*/ 1292383 h 2344739"/>
              <a:gd name="connsiteX28" fmla="*/ 11184501 w 12193149"/>
              <a:gd name="connsiteY28" fmla="*/ 1292525 h 2344739"/>
              <a:gd name="connsiteX29" fmla="*/ 11166854 w 12193149"/>
              <a:gd name="connsiteY29" fmla="*/ 1306612 h 2344739"/>
              <a:gd name="connsiteX30" fmla="*/ 11157311 w 12193149"/>
              <a:gd name="connsiteY30" fmla="*/ 1312414 h 2344739"/>
              <a:gd name="connsiteX31" fmla="*/ 11155496 w 12193149"/>
              <a:gd name="connsiteY31" fmla="*/ 1317097 h 2344739"/>
              <a:gd name="connsiteX32" fmla="*/ 11140961 w 12193149"/>
              <a:gd name="connsiteY32" fmla="*/ 1324115 h 2344739"/>
              <a:gd name="connsiteX33" fmla="*/ 11138961 w 12193149"/>
              <a:gd name="connsiteY33" fmla="*/ 1323772 h 2344739"/>
              <a:gd name="connsiteX34" fmla="*/ 11128208 w 12193149"/>
              <a:gd name="connsiteY34" fmla="*/ 1333832 h 2344739"/>
              <a:gd name="connsiteX35" fmla="*/ 11120691 w 12193149"/>
              <a:gd name="connsiteY35" fmla="*/ 1347424 h 2344739"/>
              <a:gd name="connsiteX36" fmla="*/ 10894683 w 12193149"/>
              <a:gd name="connsiteY36" fmla="*/ 1473399 h 2344739"/>
              <a:gd name="connsiteX37" fmla="*/ 10773300 w 12193149"/>
              <a:gd name="connsiteY37" fmla="*/ 1523191 h 2344739"/>
              <a:gd name="connsiteX38" fmla="*/ 10627668 w 12193149"/>
              <a:gd name="connsiteY38" fmla="*/ 1559229 h 2344739"/>
              <a:gd name="connsiteX39" fmla="*/ 10581895 w 12193149"/>
              <a:gd name="connsiteY39" fmla="*/ 1568689 h 2344739"/>
              <a:gd name="connsiteX40" fmla="*/ 10547790 w 12193149"/>
              <a:gd name="connsiteY40" fmla="*/ 1598423 h 2344739"/>
              <a:gd name="connsiteX41" fmla="*/ 10529643 w 12193149"/>
              <a:gd name="connsiteY41" fmla="*/ 1596907 h 2344739"/>
              <a:gd name="connsiteX42" fmla="*/ 10526446 w 12193149"/>
              <a:gd name="connsiteY42" fmla="*/ 1596411 h 2344739"/>
              <a:gd name="connsiteX43" fmla="*/ 10515129 w 12193149"/>
              <a:gd name="connsiteY43" fmla="*/ 1599537 h 2344739"/>
              <a:gd name="connsiteX44" fmla="*/ 10491735 w 12193149"/>
              <a:gd name="connsiteY44" fmla="*/ 1594156 h 2344739"/>
              <a:gd name="connsiteX45" fmla="*/ 10471418 w 12193149"/>
              <a:gd name="connsiteY45" fmla="*/ 1601693 h 2344739"/>
              <a:gd name="connsiteX46" fmla="*/ 10377042 w 12193149"/>
              <a:gd name="connsiteY46" fmla="*/ 1644598 h 2344739"/>
              <a:gd name="connsiteX47" fmla="*/ 10319338 w 12193149"/>
              <a:gd name="connsiteY47" fmla="*/ 1666221 h 2344739"/>
              <a:gd name="connsiteX48" fmla="*/ 10295467 w 12193149"/>
              <a:gd name="connsiteY48" fmla="*/ 1668079 h 2344739"/>
              <a:gd name="connsiteX49" fmla="*/ 10263443 w 12193149"/>
              <a:gd name="connsiteY49" fmla="*/ 1674948 h 2344739"/>
              <a:gd name="connsiteX50" fmla="*/ 10205418 w 12193149"/>
              <a:gd name="connsiteY50" fmla="*/ 1682149 h 2344739"/>
              <a:gd name="connsiteX51" fmla="*/ 10177759 w 12193149"/>
              <a:gd name="connsiteY51" fmla="*/ 1692943 h 2344739"/>
              <a:gd name="connsiteX52" fmla="*/ 10165070 w 12193149"/>
              <a:gd name="connsiteY52" fmla="*/ 1693739 h 2344739"/>
              <a:gd name="connsiteX53" fmla="*/ 10156308 w 12193149"/>
              <a:gd name="connsiteY53" fmla="*/ 1707487 h 2344739"/>
              <a:gd name="connsiteX54" fmla="*/ 10118267 w 12193149"/>
              <a:gd name="connsiteY54" fmla="*/ 1731142 h 2344739"/>
              <a:gd name="connsiteX55" fmla="*/ 10083317 w 12193149"/>
              <a:gd name="connsiteY55" fmla="*/ 1743296 h 2344739"/>
              <a:gd name="connsiteX56" fmla="*/ 10040388 w 12193149"/>
              <a:gd name="connsiteY56" fmla="*/ 1741632 h 2344739"/>
              <a:gd name="connsiteX57" fmla="*/ 9961167 w 12193149"/>
              <a:gd name="connsiteY57" fmla="*/ 1757147 h 2344739"/>
              <a:gd name="connsiteX58" fmla="*/ 9848940 w 12193149"/>
              <a:gd name="connsiteY58" fmla="*/ 1763915 h 2344739"/>
              <a:gd name="connsiteX59" fmla="*/ 9729457 w 12193149"/>
              <a:gd name="connsiteY59" fmla="*/ 1784122 h 2344739"/>
              <a:gd name="connsiteX60" fmla="*/ 9613704 w 12193149"/>
              <a:gd name="connsiteY60" fmla="*/ 1812371 h 2344739"/>
              <a:gd name="connsiteX61" fmla="*/ 9338590 w 12193149"/>
              <a:gd name="connsiteY61" fmla="*/ 1869293 h 2344739"/>
              <a:gd name="connsiteX62" fmla="*/ 9232518 w 12193149"/>
              <a:gd name="connsiteY62" fmla="*/ 1893149 h 2344739"/>
              <a:gd name="connsiteX63" fmla="*/ 9156690 w 12193149"/>
              <a:gd name="connsiteY63" fmla="*/ 1903228 h 2344739"/>
              <a:gd name="connsiteX64" fmla="*/ 9054601 w 12193149"/>
              <a:gd name="connsiteY64" fmla="*/ 1910755 h 2344739"/>
              <a:gd name="connsiteX65" fmla="*/ 9006634 w 12193149"/>
              <a:gd name="connsiteY65" fmla="*/ 1914040 h 2344739"/>
              <a:gd name="connsiteX66" fmla="*/ 9006349 w 12193149"/>
              <a:gd name="connsiteY66" fmla="*/ 1913800 h 2344739"/>
              <a:gd name="connsiteX67" fmla="*/ 8997380 w 12193149"/>
              <a:gd name="connsiteY67" fmla="*/ 1915011 h 2344739"/>
              <a:gd name="connsiteX68" fmla="*/ 8991542 w 12193149"/>
              <a:gd name="connsiteY68" fmla="*/ 1917072 h 2344739"/>
              <a:gd name="connsiteX69" fmla="*/ 8975485 w 12193149"/>
              <a:gd name="connsiteY69" fmla="*/ 1920298 h 2344739"/>
              <a:gd name="connsiteX70" fmla="*/ 8969159 w 12193149"/>
              <a:gd name="connsiteY70" fmla="*/ 1919598 h 2344739"/>
              <a:gd name="connsiteX71" fmla="*/ 8964196 w 12193149"/>
              <a:gd name="connsiteY71" fmla="*/ 1917373 h 2344739"/>
              <a:gd name="connsiteX72" fmla="*/ 8930136 w 12193149"/>
              <a:gd name="connsiteY72" fmla="*/ 1914185 h 2344739"/>
              <a:gd name="connsiteX73" fmla="*/ 8753592 w 12193149"/>
              <a:gd name="connsiteY73" fmla="*/ 1933417 h 2344739"/>
              <a:gd name="connsiteX74" fmla="*/ 8708995 w 12193149"/>
              <a:gd name="connsiteY74" fmla="*/ 1935518 h 2344739"/>
              <a:gd name="connsiteX75" fmla="*/ 8597219 w 12193149"/>
              <a:gd name="connsiteY75" fmla="*/ 1944090 h 2344739"/>
              <a:gd name="connsiteX76" fmla="*/ 8526378 w 12193149"/>
              <a:gd name="connsiteY76" fmla="*/ 1929248 h 2344739"/>
              <a:gd name="connsiteX77" fmla="*/ 8512131 w 12193149"/>
              <a:gd name="connsiteY77" fmla="*/ 1935163 h 2344739"/>
              <a:gd name="connsiteX78" fmla="*/ 8507315 w 12193149"/>
              <a:gd name="connsiteY78" fmla="*/ 1938164 h 2344739"/>
              <a:gd name="connsiteX79" fmla="*/ 8499116 w 12193149"/>
              <a:gd name="connsiteY79" fmla="*/ 1940902 h 2344739"/>
              <a:gd name="connsiteX80" fmla="*/ 8498742 w 12193149"/>
              <a:gd name="connsiteY80" fmla="*/ 1940723 h 2344739"/>
              <a:gd name="connsiteX81" fmla="*/ 8491397 w 12193149"/>
              <a:gd name="connsiteY81" fmla="*/ 1943773 h 2344739"/>
              <a:gd name="connsiteX82" fmla="*/ 8368330 w 12193149"/>
              <a:gd name="connsiteY82" fmla="*/ 1957815 h 2344739"/>
              <a:gd name="connsiteX83" fmla="*/ 8354947 w 12193149"/>
              <a:gd name="connsiteY83" fmla="*/ 1958009 h 2344739"/>
              <a:gd name="connsiteX84" fmla="*/ 8321252 w 12193149"/>
              <a:gd name="connsiteY84" fmla="*/ 1974587 h 2344739"/>
              <a:gd name="connsiteX85" fmla="*/ 8315581 w 12193149"/>
              <a:gd name="connsiteY85" fmla="*/ 1974913 h 2344739"/>
              <a:gd name="connsiteX86" fmla="*/ 8296322 w 12193149"/>
              <a:gd name="connsiteY86" fmla="*/ 1988808 h 2344739"/>
              <a:gd name="connsiteX87" fmla="*/ 8285424 w 12193149"/>
              <a:gd name="connsiteY87" fmla="*/ 1994631 h 2344739"/>
              <a:gd name="connsiteX88" fmla="*/ 8284298 w 12193149"/>
              <a:gd name="connsiteY88" fmla="*/ 1999074 h 2344739"/>
              <a:gd name="connsiteX89" fmla="*/ 8267224 w 12193149"/>
              <a:gd name="connsiteY89" fmla="*/ 2006249 h 2344739"/>
              <a:gd name="connsiteX90" fmla="*/ 8264525 w 12193149"/>
              <a:gd name="connsiteY90" fmla="*/ 2006019 h 2344739"/>
              <a:gd name="connsiteX91" fmla="*/ 8253181 w 12193149"/>
              <a:gd name="connsiteY91" fmla="*/ 2015862 h 2344739"/>
              <a:gd name="connsiteX92" fmla="*/ 8246982 w 12193149"/>
              <a:gd name="connsiteY92" fmla="*/ 2028854 h 2344739"/>
              <a:gd name="connsiteX93" fmla="*/ 8091420 w 12193149"/>
              <a:gd name="connsiteY93" fmla="*/ 2075015 h 2344739"/>
              <a:gd name="connsiteX94" fmla="*/ 7906555 w 12193149"/>
              <a:gd name="connsiteY94" fmla="*/ 2116988 h 2344739"/>
              <a:gd name="connsiteX95" fmla="*/ 7719893 w 12193149"/>
              <a:gd name="connsiteY95" fmla="*/ 2142703 h 2344739"/>
              <a:gd name="connsiteX96" fmla="*/ 7615495 w 12193149"/>
              <a:gd name="connsiteY96" fmla="*/ 2139232 h 2344739"/>
              <a:gd name="connsiteX97" fmla="*/ 7528691 w 12193149"/>
              <a:gd name="connsiteY97" fmla="*/ 2145060 h 2344739"/>
              <a:gd name="connsiteX98" fmla="*/ 7520719 w 12193149"/>
              <a:gd name="connsiteY98" fmla="*/ 2147613 h 2344739"/>
              <a:gd name="connsiteX99" fmla="*/ 7508559 w 12193149"/>
              <a:gd name="connsiteY99" fmla="*/ 2148948 h 2344739"/>
              <a:gd name="connsiteX100" fmla="*/ 7508188 w 12193149"/>
              <a:gd name="connsiteY100" fmla="*/ 2148621 h 2344739"/>
              <a:gd name="connsiteX101" fmla="*/ 7496943 w 12193149"/>
              <a:gd name="connsiteY101" fmla="*/ 2150573 h 2344739"/>
              <a:gd name="connsiteX102" fmla="*/ 7219707 w 12193149"/>
              <a:gd name="connsiteY102" fmla="*/ 2156680 h 2344739"/>
              <a:gd name="connsiteX103" fmla="*/ 7202249 w 12193149"/>
              <a:gd name="connsiteY103" fmla="*/ 2161230 h 2344739"/>
              <a:gd name="connsiteX104" fmla="*/ 7198152 w 12193149"/>
              <a:gd name="connsiteY104" fmla="*/ 2166588 h 2344739"/>
              <a:gd name="connsiteX105" fmla="*/ 7171956 w 12193149"/>
              <a:gd name="connsiteY105" fmla="*/ 2171236 h 2344739"/>
              <a:gd name="connsiteX106" fmla="*/ 7098136 w 12193149"/>
              <a:gd name="connsiteY106" fmla="*/ 2183464 h 2344739"/>
              <a:gd name="connsiteX107" fmla="*/ 7019644 w 12193149"/>
              <a:gd name="connsiteY107" fmla="*/ 2183090 h 2344739"/>
              <a:gd name="connsiteX108" fmla="*/ 6905294 w 12193149"/>
              <a:gd name="connsiteY108" fmla="*/ 2212596 h 2344739"/>
              <a:gd name="connsiteX109" fmla="*/ 6709370 w 12193149"/>
              <a:gd name="connsiteY109" fmla="*/ 2240551 h 2344739"/>
              <a:gd name="connsiteX110" fmla="*/ 6550602 w 12193149"/>
              <a:gd name="connsiteY110" fmla="*/ 2269327 h 2344739"/>
              <a:gd name="connsiteX111" fmla="*/ 6318708 w 12193149"/>
              <a:gd name="connsiteY111" fmla="*/ 2316127 h 2344739"/>
              <a:gd name="connsiteX112" fmla="*/ 6169822 w 12193149"/>
              <a:gd name="connsiteY112" fmla="*/ 2318214 h 2344739"/>
              <a:gd name="connsiteX113" fmla="*/ 6074996 w 12193149"/>
              <a:gd name="connsiteY113" fmla="*/ 2338676 h 2344739"/>
              <a:gd name="connsiteX114" fmla="*/ 6069677 w 12193149"/>
              <a:gd name="connsiteY114" fmla="*/ 2337139 h 2344739"/>
              <a:gd name="connsiteX115" fmla="*/ 6049786 w 12193149"/>
              <a:gd name="connsiteY115" fmla="*/ 2337822 h 2344739"/>
              <a:gd name="connsiteX116" fmla="*/ 6042433 w 12193149"/>
              <a:gd name="connsiteY116" fmla="*/ 2329473 h 2344739"/>
              <a:gd name="connsiteX117" fmla="*/ 6011238 w 12193149"/>
              <a:gd name="connsiteY117" fmla="*/ 2324380 h 2344739"/>
              <a:gd name="connsiteX118" fmla="*/ 5958523 w 12193149"/>
              <a:gd name="connsiteY118" fmla="*/ 2328024 h 2344739"/>
              <a:gd name="connsiteX119" fmla="*/ 5760067 w 12193149"/>
              <a:gd name="connsiteY119" fmla="*/ 2343716 h 2344739"/>
              <a:gd name="connsiteX120" fmla="*/ 5628108 w 12193149"/>
              <a:gd name="connsiteY120" fmla="*/ 2344739 h 2344739"/>
              <a:gd name="connsiteX121" fmla="*/ 5472054 w 12193149"/>
              <a:gd name="connsiteY121" fmla="*/ 2330719 h 2344739"/>
              <a:gd name="connsiteX122" fmla="*/ 5433909 w 12193149"/>
              <a:gd name="connsiteY122" fmla="*/ 2319466 h 2344739"/>
              <a:gd name="connsiteX123" fmla="*/ 5382817 w 12193149"/>
              <a:gd name="connsiteY123" fmla="*/ 2301764 h 2344739"/>
              <a:gd name="connsiteX124" fmla="*/ 5262912 w 12193149"/>
              <a:gd name="connsiteY124" fmla="*/ 2281347 h 2344739"/>
              <a:gd name="connsiteX125" fmla="*/ 5224109 w 12193149"/>
              <a:gd name="connsiteY125" fmla="*/ 2270223 h 2344739"/>
              <a:gd name="connsiteX126" fmla="*/ 5175808 w 12193149"/>
              <a:gd name="connsiteY126" fmla="*/ 2267233 h 2344739"/>
              <a:gd name="connsiteX127" fmla="*/ 5157702 w 12193149"/>
              <a:gd name="connsiteY127" fmla="*/ 2260010 h 2344739"/>
              <a:gd name="connsiteX128" fmla="*/ 5143747 w 12193149"/>
              <a:gd name="connsiteY128" fmla="*/ 2256610 h 2344739"/>
              <a:gd name="connsiteX129" fmla="*/ 5140744 w 12193149"/>
              <a:gd name="connsiteY129" fmla="*/ 2254509 h 2344739"/>
              <a:gd name="connsiteX130" fmla="*/ 5122807 w 12193149"/>
              <a:gd name="connsiteY130" fmla="*/ 2243656 h 2344739"/>
              <a:gd name="connsiteX131" fmla="*/ 5066938 w 12193149"/>
              <a:gd name="connsiteY131" fmla="*/ 2250227 h 2344739"/>
              <a:gd name="connsiteX132" fmla="*/ 5012662 w 12193149"/>
              <a:gd name="connsiteY132" fmla="*/ 2233846 h 2344739"/>
              <a:gd name="connsiteX133" fmla="*/ 4841589 w 12193149"/>
              <a:gd name="connsiteY133" fmla="*/ 2209829 h 2344739"/>
              <a:gd name="connsiteX134" fmla="*/ 4763595 w 12193149"/>
              <a:gd name="connsiteY134" fmla="*/ 2182061 h 2344739"/>
              <a:gd name="connsiteX135" fmla="*/ 4724334 w 12193149"/>
              <a:gd name="connsiteY135" fmla="*/ 2173047 h 2344739"/>
              <a:gd name="connsiteX136" fmla="*/ 4722324 w 12193149"/>
              <a:gd name="connsiteY136" fmla="*/ 2172298 h 2344739"/>
              <a:gd name="connsiteX137" fmla="*/ 4723259 w 12193149"/>
              <a:gd name="connsiteY137" fmla="*/ 2172087 h 2344739"/>
              <a:gd name="connsiteX138" fmla="*/ 4718350 w 12193149"/>
              <a:gd name="connsiteY138" fmla="*/ 2170817 h 2344739"/>
              <a:gd name="connsiteX139" fmla="*/ 4722324 w 12193149"/>
              <a:gd name="connsiteY139" fmla="*/ 2172298 h 2344739"/>
              <a:gd name="connsiteX140" fmla="*/ 4716674 w 12193149"/>
              <a:gd name="connsiteY140" fmla="*/ 2173573 h 2344739"/>
              <a:gd name="connsiteX141" fmla="*/ 4516962 w 12193149"/>
              <a:gd name="connsiteY141" fmla="*/ 2163671 h 2344739"/>
              <a:gd name="connsiteX142" fmla="*/ 4429691 w 12193149"/>
              <a:gd name="connsiteY142" fmla="*/ 2153020 h 2344739"/>
              <a:gd name="connsiteX143" fmla="*/ 4364023 w 12193149"/>
              <a:gd name="connsiteY143" fmla="*/ 2151674 h 2344739"/>
              <a:gd name="connsiteX144" fmla="*/ 4318114 w 12193149"/>
              <a:gd name="connsiteY144" fmla="*/ 2158289 h 2344739"/>
              <a:gd name="connsiteX145" fmla="*/ 4316258 w 12193149"/>
              <a:gd name="connsiteY145" fmla="*/ 2156948 h 2344739"/>
              <a:gd name="connsiteX146" fmla="*/ 4296292 w 12193149"/>
              <a:gd name="connsiteY146" fmla="*/ 2155069 h 2344739"/>
              <a:gd name="connsiteX147" fmla="*/ 4291212 w 12193149"/>
              <a:gd name="connsiteY147" fmla="*/ 2157986 h 2344739"/>
              <a:gd name="connsiteX148" fmla="*/ 4277290 w 12193149"/>
              <a:gd name="connsiteY148" fmla="*/ 2157740 h 2344739"/>
              <a:gd name="connsiteX149" fmla="*/ 4249265 w 12193149"/>
              <a:gd name="connsiteY149" fmla="*/ 2160064 h 2344739"/>
              <a:gd name="connsiteX150" fmla="*/ 4203199 w 12193149"/>
              <a:gd name="connsiteY150" fmla="*/ 2157269 h 2344739"/>
              <a:gd name="connsiteX151" fmla="*/ 4202893 w 12193149"/>
              <a:gd name="connsiteY151" fmla="*/ 2156010 h 2344739"/>
              <a:gd name="connsiteX152" fmla="*/ 4192396 w 12193149"/>
              <a:gd name="connsiteY152" fmla="*/ 2150376 h 2344739"/>
              <a:gd name="connsiteX153" fmla="*/ 4143893 w 12193149"/>
              <a:gd name="connsiteY153" fmla="*/ 2134511 h 2344739"/>
              <a:gd name="connsiteX154" fmla="*/ 4084245 w 12193149"/>
              <a:gd name="connsiteY154" fmla="*/ 2107978 h 2344739"/>
              <a:gd name="connsiteX155" fmla="*/ 4075694 w 12193149"/>
              <a:gd name="connsiteY155" fmla="*/ 2107143 h 2344739"/>
              <a:gd name="connsiteX156" fmla="*/ 4075575 w 12193149"/>
              <a:gd name="connsiteY156" fmla="*/ 2106844 h 2344739"/>
              <a:gd name="connsiteX157" fmla="*/ 4066658 w 12193149"/>
              <a:gd name="connsiteY157" fmla="*/ 2105400 h 2344739"/>
              <a:gd name="connsiteX158" fmla="*/ 4060102 w 12193149"/>
              <a:gd name="connsiteY158" fmla="*/ 2105618 h 2344739"/>
              <a:gd name="connsiteX159" fmla="*/ 4043512 w 12193149"/>
              <a:gd name="connsiteY159" fmla="*/ 2103997 h 2344739"/>
              <a:gd name="connsiteX160" fmla="*/ 4038145 w 12193149"/>
              <a:gd name="connsiteY160" fmla="*/ 2101563 h 2344739"/>
              <a:gd name="connsiteX161" fmla="*/ 4036511 w 12193149"/>
              <a:gd name="connsiteY161" fmla="*/ 2097896 h 2344739"/>
              <a:gd name="connsiteX162" fmla="*/ 4034926 w 12193149"/>
              <a:gd name="connsiteY162" fmla="*/ 2098131 h 2344739"/>
              <a:gd name="connsiteX163" fmla="*/ 4005686 w 12193149"/>
              <a:gd name="connsiteY163" fmla="*/ 2085563 h 2344739"/>
              <a:gd name="connsiteX164" fmla="*/ 3937994 w 12193149"/>
              <a:gd name="connsiteY164" fmla="*/ 2068106 h 2344739"/>
              <a:gd name="connsiteX165" fmla="*/ 3898423 w 12193149"/>
              <a:gd name="connsiteY165" fmla="*/ 2062451 h 2344739"/>
              <a:gd name="connsiteX166" fmla="*/ 3790908 w 12193149"/>
              <a:gd name="connsiteY166" fmla="*/ 2042213 h 2344739"/>
              <a:gd name="connsiteX167" fmla="*/ 3683661 w 12193149"/>
              <a:gd name="connsiteY167" fmla="*/ 2018290 h 2344739"/>
              <a:gd name="connsiteX168" fmla="*/ 3611183 w 12193149"/>
              <a:gd name="connsiteY168" fmla="*/ 1986019 h 2344739"/>
              <a:gd name="connsiteX169" fmla="*/ 3605003 w 12193149"/>
              <a:gd name="connsiteY169" fmla="*/ 1987381 h 2344739"/>
              <a:gd name="connsiteX170" fmla="*/ 3595884 w 12193149"/>
              <a:gd name="connsiteY170" fmla="*/ 1987545 h 2344739"/>
              <a:gd name="connsiteX171" fmla="*/ 3595649 w 12193149"/>
              <a:gd name="connsiteY171" fmla="*/ 1987276 h 2344739"/>
              <a:gd name="connsiteX172" fmla="*/ 3587126 w 12193149"/>
              <a:gd name="connsiteY172" fmla="*/ 1987966 h 2344739"/>
              <a:gd name="connsiteX173" fmla="*/ 3537283 w 12193149"/>
              <a:gd name="connsiteY173" fmla="*/ 1978267 h 2344739"/>
              <a:gd name="connsiteX174" fmla="*/ 3474371 w 12193149"/>
              <a:gd name="connsiteY174" fmla="*/ 1974606 h 2344739"/>
              <a:gd name="connsiteX175" fmla="*/ 3401876 w 12193149"/>
              <a:gd name="connsiteY175" fmla="*/ 1962558 h 2344739"/>
              <a:gd name="connsiteX176" fmla="*/ 3365036 w 12193149"/>
              <a:gd name="connsiteY176" fmla="*/ 1979510 h 2344739"/>
              <a:gd name="connsiteX177" fmla="*/ 3345174 w 12193149"/>
              <a:gd name="connsiteY177" fmla="*/ 1981192 h 2344739"/>
              <a:gd name="connsiteX178" fmla="*/ 3342846 w 12193149"/>
              <a:gd name="connsiteY178" fmla="*/ 1980217 h 2344739"/>
              <a:gd name="connsiteX179" fmla="*/ 3263504 w 12193149"/>
              <a:gd name="connsiteY179" fmla="*/ 1986094 h 2344739"/>
              <a:gd name="connsiteX180" fmla="*/ 3143704 w 12193149"/>
              <a:gd name="connsiteY180" fmla="*/ 1993869 h 2344739"/>
              <a:gd name="connsiteX181" fmla="*/ 3031439 w 12193149"/>
              <a:gd name="connsiteY181" fmla="*/ 1996512 h 2344739"/>
              <a:gd name="connsiteX182" fmla="*/ 2782717 w 12193149"/>
              <a:gd name="connsiteY182" fmla="*/ 2018333 h 2344739"/>
              <a:gd name="connsiteX183" fmla="*/ 2647675 w 12193149"/>
              <a:gd name="connsiteY183" fmla="*/ 2028869 h 2344739"/>
              <a:gd name="connsiteX184" fmla="*/ 2569176 w 12193149"/>
              <a:gd name="connsiteY184" fmla="*/ 2002628 h 2344739"/>
              <a:gd name="connsiteX185" fmla="*/ 2444403 w 12193149"/>
              <a:gd name="connsiteY185" fmla="*/ 2016529 h 2344739"/>
              <a:gd name="connsiteX186" fmla="*/ 2316260 w 12193149"/>
              <a:gd name="connsiteY186" fmla="*/ 2024996 h 2344739"/>
              <a:gd name="connsiteX187" fmla="*/ 2209726 w 12193149"/>
              <a:gd name="connsiteY187" fmla="*/ 2019763 h 2344739"/>
              <a:gd name="connsiteX188" fmla="*/ 2095813 w 12193149"/>
              <a:gd name="connsiteY188" fmla="*/ 2003052 h 2344739"/>
              <a:gd name="connsiteX189" fmla="*/ 1998504 w 12193149"/>
              <a:gd name="connsiteY189" fmla="*/ 1995032 h 2344739"/>
              <a:gd name="connsiteX190" fmla="*/ 1929320 w 12193149"/>
              <a:gd name="connsiteY190" fmla="*/ 2016977 h 2344739"/>
              <a:gd name="connsiteX191" fmla="*/ 1922798 w 12193149"/>
              <a:gd name="connsiteY191" fmla="*/ 2012146 h 2344739"/>
              <a:gd name="connsiteX192" fmla="*/ 1874228 w 12193149"/>
              <a:gd name="connsiteY192" fmla="*/ 2013741 h 2344739"/>
              <a:gd name="connsiteX193" fmla="*/ 1787803 w 12193149"/>
              <a:gd name="connsiteY193" fmla="*/ 2041363 h 2344739"/>
              <a:gd name="connsiteX194" fmla="*/ 1739352 w 12193149"/>
              <a:gd name="connsiteY194" fmla="*/ 2036312 h 2344739"/>
              <a:gd name="connsiteX195" fmla="*/ 1676219 w 12193149"/>
              <a:gd name="connsiteY195" fmla="*/ 2019963 h 2344739"/>
              <a:gd name="connsiteX196" fmla="*/ 1609817 w 12193149"/>
              <a:gd name="connsiteY196" fmla="*/ 2013066 h 2344739"/>
              <a:gd name="connsiteX197" fmla="*/ 1497258 w 12193149"/>
              <a:gd name="connsiteY197" fmla="*/ 1987476 h 2344739"/>
              <a:gd name="connsiteX198" fmla="*/ 1151127 w 12193149"/>
              <a:gd name="connsiteY198" fmla="*/ 1938041 h 2344739"/>
              <a:gd name="connsiteX199" fmla="*/ 859417 w 12193149"/>
              <a:gd name="connsiteY199" fmla="*/ 1928608 h 2344739"/>
              <a:gd name="connsiteX200" fmla="*/ 838688 w 12193149"/>
              <a:gd name="connsiteY200" fmla="*/ 1929821 h 2344739"/>
              <a:gd name="connsiteX201" fmla="*/ 817957 w 12193149"/>
              <a:gd name="connsiteY201" fmla="*/ 1927857 h 2344739"/>
              <a:gd name="connsiteX202" fmla="*/ 812654 w 12193149"/>
              <a:gd name="connsiteY202" fmla="*/ 1930751 h 2344739"/>
              <a:gd name="connsiteX203" fmla="*/ 721195 w 12193149"/>
              <a:gd name="connsiteY203" fmla="*/ 1929661 h 2344739"/>
              <a:gd name="connsiteX204" fmla="*/ 720890 w 12193149"/>
              <a:gd name="connsiteY204" fmla="*/ 1928399 h 2344739"/>
              <a:gd name="connsiteX205" fmla="*/ 710023 w 12193149"/>
              <a:gd name="connsiteY205" fmla="*/ 1922722 h 2344739"/>
              <a:gd name="connsiteX206" fmla="*/ 597940 w 12193149"/>
              <a:gd name="connsiteY206" fmla="*/ 1879864 h 2344739"/>
              <a:gd name="connsiteX207" fmla="*/ 579683 w 12193149"/>
              <a:gd name="connsiteY207" fmla="*/ 1877212 h 2344739"/>
              <a:gd name="connsiteX208" fmla="*/ 572865 w 12193149"/>
              <a:gd name="connsiteY208" fmla="*/ 1877401 h 2344739"/>
              <a:gd name="connsiteX209" fmla="*/ 446247 w 12193149"/>
              <a:gd name="connsiteY209" fmla="*/ 1839371 h 2344739"/>
              <a:gd name="connsiteX210" fmla="*/ 405163 w 12193149"/>
              <a:gd name="connsiteY210" fmla="*/ 1833548 h 2344739"/>
              <a:gd name="connsiteX211" fmla="*/ 293583 w 12193149"/>
              <a:gd name="connsiteY211" fmla="*/ 1812852 h 2344739"/>
              <a:gd name="connsiteX212" fmla="*/ 119529 w 12193149"/>
              <a:gd name="connsiteY212" fmla="*/ 1761047 h 2344739"/>
              <a:gd name="connsiteX213" fmla="*/ 16674 w 12193149"/>
              <a:gd name="connsiteY213" fmla="*/ 1758191 h 2344739"/>
              <a:gd name="connsiteX214" fmla="*/ 1150 w 12193149"/>
              <a:gd name="connsiteY214" fmla="*/ 1752722 h 2344739"/>
              <a:gd name="connsiteX215" fmla="*/ 1148 w 12193149"/>
              <a:gd name="connsiteY215" fmla="*/ 222213 h 2344739"/>
              <a:gd name="connsiteX216" fmla="*/ 1148 w 12193149"/>
              <a:gd name="connsiteY216" fmla="*/ 0 h 2344739"/>
              <a:gd name="connsiteX0" fmla="*/ 1148 w 12193149"/>
              <a:gd name="connsiteY0" fmla="*/ 818782 h 3163521"/>
              <a:gd name="connsiteX1" fmla="*/ 12181789 w 12193149"/>
              <a:gd name="connsiteY1" fmla="*/ 0 h 3163521"/>
              <a:gd name="connsiteX2" fmla="*/ 12193149 w 12193149"/>
              <a:gd name="connsiteY2" fmla="*/ 1398521 h 3163521"/>
              <a:gd name="connsiteX3" fmla="*/ 12185986 w 12193149"/>
              <a:gd name="connsiteY3" fmla="*/ 1402971 h 3163521"/>
              <a:gd name="connsiteX4" fmla="*/ 12156363 w 12193149"/>
              <a:gd name="connsiteY4" fmla="*/ 1416148 h 3163521"/>
              <a:gd name="connsiteX5" fmla="*/ 12139215 w 12193149"/>
              <a:gd name="connsiteY5" fmla="*/ 1441961 h 3163521"/>
              <a:gd name="connsiteX6" fmla="*/ 12126327 w 12193149"/>
              <a:gd name="connsiteY6" fmla="*/ 1443472 h 3163521"/>
              <a:gd name="connsiteX7" fmla="*/ 12124007 w 12193149"/>
              <a:gd name="connsiteY7" fmla="*/ 1443576 h 3163521"/>
              <a:gd name="connsiteX8" fmla="*/ 12116854 w 12193149"/>
              <a:gd name="connsiteY8" fmla="*/ 1447390 h 3163521"/>
              <a:gd name="connsiteX9" fmla="*/ 12099497 w 12193149"/>
              <a:gd name="connsiteY9" fmla="*/ 1446921 h 3163521"/>
              <a:gd name="connsiteX10" fmla="*/ 12087073 w 12193149"/>
              <a:gd name="connsiteY10" fmla="*/ 1455123 h 3163521"/>
              <a:gd name="connsiteX11" fmla="*/ 12031073 w 12193149"/>
              <a:gd name="connsiteY11" fmla="*/ 1498791 h 3163521"/>
              <a:gd name="connsiteX12" fmla="*/ 11995833 w 12193149"/>
              <a:gd name="connsiteY12" fmla="*/ 1522240 h 3163521"/>
              <a:gd name="connsiteX13" fmla="*/ 11979717 w 12193149"/>
              <a:gd name="connsiteY13" fmla="*/ 1526943 h 3163521"/>
              <a:gd name="connsiteX14" fmla="*/ 11959046 w 12193149"/>
              <a:gd name="connsiteY14" fmla="*/ 1536340 h 3163521"/>
              <a:gd name="connsiteX15" fmla="*/ 11920454 w 12193149"/>
              <a:gd name="connsiteY15" fmla="*/ 1549665 h 3163521"/>
              <a:gd name="connsiteX16" fmla="*/ 11903656 w 12193149"/>
              <a:gd name="connsiteY16" fmla="*/ 1561208 h 3163521"/>
              <a:gd name="connsiteX17" fmla="*/ 11895048 w 12193149"/>
              <a:gd name="connsiteY17" fmla="*/ 1563573 h 3163521"/>
              <a:gd name="connsiteX18" fmla="*/ 11891968 w 12193149"/>
              <a:gd name="connsiteY18" fmla="*/ 1574511 h 3163521"/>
              <a:gd name="connsiteX19" fmla="*/ 11870776 w 12193149"/>
              <a:gd name="connsiteY19" fmla="*/ 1596598 h 3163521"/>
              <a:gd name="connsiteX20" fmla="*/ 11813376 w 12193149"/>
              <a:gd name="connsiteY20" fmla="*/ 1616441 h 3163521"/>
              <a:gd name="connsiteX21" fmla="*/ 11590693 w 12193149"/>
              <a:gd name="connsiteY21" fmla="*/ 1782559 h 3163521"/>
              <a:gd name="connsiteX22" fmla="*/ 11506817 w 12193149"/>
              <a:gd name="connsiteY22" fmla="*/ 1852405 h 3163521"/>
              <a:gd name="connsiteX23" fmla="*/ 11280332 w 12193149"/>
              <a:gd name="connsiteY23" fmla="*/ 2042353 h 3163521"/>
              <a:gd name="connsiteX24" fmla="*/ 11228309 w 12193149"/>
              <a:gd name="connsiteY24" fmla="*/ 2095018 h 3163521"/>
              <a:gd name="connsiteX25" fmla="*/ 11218087 w 12193149"/>
              <a:gd name="connsiteY25" fmla="*/ 2094743 h 3163521"/>
              <a:gd name="connsiteX26" fmla="*/ 11217184 w 12193149"/>
              <a:gd name="connsiteY26" fmla="*/ 2093800 h 3163521"/>
              <a:gd name="connsiteX27" fmla="*/ 11188885 w 12193149"/>
              <a:gd name="connsiteY27" fmla="*/ 2111165 h 3163521"/>
              <a:gd name="connsiteX28" fmla="*/ 11184501 w 12193149"/>
              <a:gd name="connsiteY28" fmla="*/ 2111307 h 3163521"/>
              <a:gd name="connsiteX29" fmla="*/ 11166854 w 12193149"/>
              <a:gd name="connsiteY29" fmla="*/ 2125394 h 3163521"/>
              <a:gd name="connsiteX30" fmla="*/ 11157311 w 12193149"/>
              <a:gd name="connsiteY30" fmla="*/ 2131196 h 3163521"/>
              <a:gd name="connsiteX31" fmla="*/ 11155496 w 12193149"/>
              <a:gd name="connsiteY31" fmla="*/ 2135879 h 3163521"/>
              <a:gd name="connsiteX32" fmla="*/ 11140961 w 12193149"/>
              <a:gd name="connsiteY32" fmla="*/ 2142897 h 3163521"/>
              <a:gd name="connsiteX33" fmla="*/ 11138961 w 12193149"/>
              <a:gd name="connsiteY33" fmla="*/ 2142554 h 3163521"/>
              <a:gd name="connsiteX34" fmla="*/ 11128208 w 12193149"/>
              <a:gd name="connsiteY34" fmla="*/ 2152614 h 3163521"/>
              <a:gd name="connsiteX35" fmla="*/ 11120691 w 12193149"/>
              <a:gd name="connsiteY35" fmla="*/ 2166206 h 3163521"/>
              <a:gd name="connsiteX36" fmla="*/ 10894683 w 12193149"/>
              <a:gd name="connsiteY36" fmla="*/ 2292181 h 3163521"/>
              <a:gd name="connsiteX37" fmla="*/ 10773300 w 12193149"/>
              <a:gd name="connsiteY37" fmla="*/ 2341973 h 3163521"/>
              <a:gd name="connsiteX38" fmla="*/ 10627668 w 12193149"/>
              <a:gd name="connsiteY38" fmla="*/ 2378011 h 3163521"/>
              <a:gd name="connsiteX39" fmla="*/ 10581895 w 12193149"/>
              <a:gd name="connsiteY39" fmla="*/ 2387471 h 3163521"/>
              <a:gd name="connsiteX40" fmla="*/ 10547790 w 12193149"/>
              <a:gd name="connsiteY40" fmla="*/ 2417205 h 3163521"/>
              <a:gd name="connsiteX41" fmla="*/ 10529643 w 12193149"/>
              <a:gd name="connsiteY41" fmla="*/ 2415689 h 3163521"/>
              <a:gd name="connsiteX42" fmla="*/ 10526446 w 12193149"/>
              <a:gd name="connsiteY42" fmla="*/ 2415193 h 3163521"/>
              <a:gd name="connsiteX43" fmla="*/ 10515129 w 12193149"/>
              <a:gd name="connsiteY43" fmla="*/ 2418319 h 3163521"/>
              <a:gd name="connsiteX44" fmla="*/ 10491735 w 12193149"/>
              <a:gd name="connsiteY44" fmla="*/ 2412938 h 3163521"/>
              <a:gd name="connsiteX45" fmla="*/ 10471418 w 12193149"/>
              <a:gd name="connsiteY45" fmla="*/ 2420475 h 3163521"/>
              <a:gd name="connsiteX46" fmla="*/ 10377042 w 12193149"/>
              <a:gd name="connsiteY46" fmla="*/ 2463380 h 3163521"/>
              <a:gd name="connsiteX47" fmla="*/ 10319338 w 12193149"/>
              <a:gd name="connsiteY47" fmla="*/ 2485003 h 3163521"/>
              <a:gd name="connsiteX48" fmla="*/ 10295467 w 12193149"/>
              <a:gd name="connsiteY48" fmla="*/ 2486861 h 3163521"/>
              <a:gd name="connsiteX49" fmla="*/ 10263443 w 12193149"/>
              <a:gd name="connsiteY49" fmla="*/ 2493730 h 3163521"/>
              <a:gd name="connsiteX50" fmla="*/ 10205418 w 12193149"/>
              <a:gd name="connsiteY50" fmla="*/ 2500931 h 3163521"/>
              <a:gd name="connsiteX51" fmla="*/ 10177759 w 12193149"/>
              <a:gd name="connsiteY51" fmla="*/ 2511725 h 3163521"/>
              <a:gd name="connsiteX52" fmla="*/ 10165070 w 12193149"/>
              <a:gd name="connsiteY52" fmla="*/ 2512521 h 3163521"/>
              <a:gd name="connsiteX53" fmla="*/ 10156308 w 12193149"/>
              <a:gd name="connsiteY53" fmla="*/ 2526269 h 3163521"/>
              <a:gd name="connsiteX54" fmla="*/ 10118267 w 12193149"/>
              <a:gd name="connsiteY54" fmla="*/ 2549924 h 3163521"/>
              <a:gd name="connsiteX55" fmla="*/ 10083317 w 12193149"/>
              <a:gd name="connsiteY55" fmla="*/ 2562078 h 3163521"/>
              <a:gd name="connsiteX56" fmla="*/ 10040388 w 12193149"/>
              <a:gd name="connsiteY56" fmla="*/ 2560414 h 3163521"/>
              <a:gd name="connsiteX57" fmla="*/ 9961167 w 12193149"/>
              <a:gd name="connsiteY57" fmla="*/ 2575929 h 3163521"/>
              <a:gd name="connsiteX58" fmla="*/ 9848940 w 12193149"/>
              <a:gd name="connsiteY58" fmla="*/ 2582697 h 3163521"/>
              <a:gd name="connsiteX59" fmla="*/ 9729457 w 12193149"/>
              <a:gd name="connsiteY59" fmla="*/ 2602904 h 3163521"/>
              <a:gd name="connsiteX60" fmla="*/ 9613704 w 12193149"/>
              <a:gd name="connsiteY60" fmla="*/ 2631153 h 3163521"/>
              <a:gd name="connsiteX61" fmla="*/ 9338590 w 12193149"/>
              <a:gd name="connsiteY61" fmla="*/ 2688075 h 3163521"/>
              <a:gd name="connsiteX62" fmla="*/ 9232518 w 12193149"/>
              <a:gd name="connsiteY62" fmla="*/ 2711931 h 3163521"/>
              <a:gd name="connsiteX63" fmla="*/ 9156690 w 12193149"/>
              <a:gd name="connsiteY63" fmla="*/ 2722010 h 3163521"/>
              <a:gd name="connsiteX64" fmla="*/ 9054601 w 12193149"/>
              <a:gd name="connsiteY64" fmla="*/ 2729537 h 3163521"/>
              <a:gd name="connsiteX65" fmla="*/ 9006634 w 12193149"/>
              <a:gd name="connsiteY65" fmla="*/ 2732822 h 3163521"/>
              <a:gd name="connsiteX66" fmla="*/ 9006349 w 12193149"/>
              <a:gd name="connsiteY66" fmla="*/ 2732582 h 3163521"/>
              <a:gd name="connsiteX67" fmla="*/ 8997380 w 12193149"/>
              <a:gd name="connsiteY67" fmla="*/ 2733793 h 3163521"/>
              <a:gd name="connsiteX68" fmla="*/ 8991542 w 12193149"/>
              <a:gd name="connsiteY68" fmla="*/ 2735854 h 3163521"/>
              <a:gd name="connsiteX69" fmla="*/ 8975485 w 12193149"/>
              <a:gd name="connsiteY69" fmla="*/ 2739080 h 3163521"/>
              <a:gd name="connsiteX70" fmla="*/ 8969159 w 12193149"/>
              <a:gd name="connsiteY70" fmla="*/ 2738380 h 3163521"/>
              <a:gd name="connsiteX71" fmla="*/ 8964196 w 12193149"/>
              <a:gd name="connsiteY71" fmla="*/ 2736155 h 3163521"/>
              <a:gd name="connsiteX72" fmla="*/ 8930136 w 12193149"/>
              <a:gd name="connsiteY72" fmla="*/ 2732967 h 3163521"/>
              <a:gd name="connsiteX73" fmla="*/ 8753592 w 12193149"/>
              <a:gd name="connsiteY73" fmla="*/ 2752199 h 3163521"/>
              <a:gd name="connsiteX74" fmla="*/ 8708995 w 12193149"/>
              <a:gd name="connsiteY74" fmla="*/ 2754300 h 3163521"/>
              <a:gd name="connsiteX75" fmla="*/ 8597219 w 12193149"/>
              <a:gd name="connsiteY75" fmla="*/ 2762872 h 3163521"/>
              <a:gd name="connsiteX76" fmla="*/ 8526378 w 12193149"/>
              <a:gd name="connsiteY76" fmla="*/ 2748030 h 3163521"/>
              <a:gd name="connsiteX77" fmla="*/ 8512131 w 12193149"/>
              <a:gd name="connsiteY77" fmla="*/ 2753945 h 3163521"/>
              <a:gd name="connsiteX78" fmla="*/ 8507315 w 12193149"/>
              <a:gd name="connsiteY78" fmla="*/ 2756946 h 3163521"/>
              <a:gd name="connsiteX79" fmla="*/ 8499116 w 12193149"/>
              <a:gd name="connsiteY79" fmla="*/ 2759684 h 3163521"/>
              <a:gd name="connsiteX80" fmla="*/ 8498742 w 12193149"/>
              <a:gd name="connsiteY80" fmla="*/ 2759505 h 3163521"/>
              <a:gd name="connsiteX81" fmla="*/ 8491397 w 12193149"/>
              <a:gd name="connsiteY81" fmla="*/ 2762555 h 3163521"/>
              <a:gd name="connsiteX82" fmla="*/ 8368330 w 12193149"/>
              <a:gd name="connsiteY82" fmla="*/ 2776597 h 3163521"/>
              <a:gd name="connsiteX83" fmla="*/ 8354947 w 12193149"/>
              <a:gd name="connsiteY83" fmla="*/ 2776791 h 3163521"/>
              <a:gd name="connsiteX84" fmla="*/ 8321252 w 12193149"/>
              <a:gd name="connsiteY84" fmla="*/ 2793369 h 3163521"/>
              <a:gd name="connsiteX85" fmla="*/ 8315581 w 12193149"/>
              <a:gd name="connsiteY85" fmla="*/ 2793695 h 3163521"/>
              <a:gd name="connsiteX86" fmla="*/ 8296322 w 12193149"/>
              <a:gd name="connsiteY86" fmla="*/ 2807590 h 3163521"/>
              <a:gd name="connsiteX87" fmla="*/ 8285424 w 12193149"/>
              <a:gd name="connsiteY87" fmla="*/ 2813413 h 3163521"/>
              <a:gd name="connsiteX88" fmla="*/ 8284298 w 12193149"/>
              <a:gd name="connsiteY88" fmla="*/ 2817856 h 3163521"/>
              <a:gd name="connsiteX89" fmla="*/ 8267224 w 12193149"/>
              <a:gd name="connsiteY89" fmla="*/ 2825031 h 3163521"/>
              <a:gd name="connsiteX90" fmla="*/ 8264525 w 12193149"/>
              <a:gd name="connsiteY90" fmla="*/ 2824801 h 3163521"/>
              <a:gd name="connsiteX91" fmla="*/ 8253181 w 12193149"/>
              <a:gd name="connsiteY91" fmla="*/ 2834644 h 3163521"/>
              <a:gd name="connsiteX92" fmla="*/ 8246982 w 12193149"/>
              <a:gd name="connsiteY92" fmla="*/ 2847636 h 3163521"/>
              <a:gd name="connsiteX93" fmla="*/ 8091420 w 12193149"/>
              <a:gd name="connsiteY93" fmla="*/ 2893797 h 3163521"/>
              <a:gd name="connsiteX94" fmla="*/ 7906555 w 12193149"/>
              <a:gd name="connsiteY94" fmla="*/ 2935770 h 3163521"/>
              <a:gd name="connsiteX95" fmla="*/ 7719893 w 12193149"/>
              <a:gd name="connsiteY95" fmla="*/ 2961485 h 3163521"/>
              <a:gd name="connsiteX96" fmla="*/ 7615495 w 12193149"/>
              <a:gd name="connsiteY96" fmla="*/ 2958014 h 3163521"/>
              <a:gd name="connsiteX97" fmla="*/ 7528691 w 12193149"/>
              <a:gd name="connsiteY97" fmla="*/ 2963842 h 3163521"/>
              <a:gd name="connsiteX98" fmla="*/ 7520719 w 12193149"/>
              <a:gd name="connsiteY98" fmla="*/ 2966395 h 3163521"/>
              <a:gd name="connsiteX99" fmla="*/ 7508559 w 12193149"/>
              <a:gd name="connsiteY99" fmla="*/ 2967730 h 3163521"/>
              <a:gd name="connsiteX100" fmla="*/ 7508188 w 12193149"/>
              <a:gd name="connsiteY100" fmla="*/ 2967403 h 3163521"/>
              <a:gd name="connsiteX101" fmla="*/ 7496943 w 12193149"/>
              <a:gd name="connsiteY101" fmla="*/ 2969355 h 3163521"/>
              <a:gd name="connsiteX102" fmla="*/ 7219707 w 12193149"/>
              <a:gd name="connsiteY102" fmla="*/ 2975462 h 3163521"/>
              <a:gd name="connsiteX103" fmla="*/ 7202249 w 12193149"/>
              <a:gd name="connsiteY103" fmla="*/ 2980012 h 3163521"/>
              <a:gd name="connsiteX104" fmla="*/ 7198152 w 12193149"/>
              <a:gd name="connsiteY104" fmla="*/ 2985370 h 3163521"/>
              <a:gd name="connsiteX105" fmla="*/ 7171956 w 12193149"/>
              <a:gd name="connsiteY105" fmla="*/ 2990018 h 3163521"/>
              <a:gd name="connsiteX106" fmla="*/ 7098136 w 12193149"/>
              <a:gd name="connsiteY106" fmla="*/ 3002246 h 3163521"/>
              <a:gd name="connsiteX107" fmla="*/ 7019644 w 12193149"/>
              <a:gd name="connsiteY107" fmla="*/ 3001872 h 3163521"/>
              <a:gd name="connsiteX108" fmla="*/ 6905294 w 12193149"/>
              <a:gd name="connsiteY108" fmla="*/ 3031378 h 3163521"/>
              <a:gd name="connsiteX109" fmla="*/ 6709370 w 12193149"/>
              <a:gd name="connsiteY109" fmla="*/ 3059333 h 3163521"/>
              <a:gd name="connsiteX110" fmla="*/ 6550602 w 12193149"/>
              <a:gd name="connsiteY110" fmla="*/ 3088109 h 3163521"/>
              <a:gd name="connsiteX111" fmla="*/ 6318708 w 12193149"/>
              <a:gd name="connsiteY111" fmla="*/ 3134909 h 3163521"/>
              <a:gd name="connsiteX112" fmla="*/ 6169822 w 12193149"/>
              <a:gd name="connsiteY112" fmla="*/ 3136996 h 3163521"/>
              <a:gd name="connsiteX113" fmla="*/ 6074996 w 12193149"/>
              <a:gd name="connsiteY113" fmla="*/ 3157458 h 3163521"/>
              <a:gd name="connsiteX114" fmla="*/ 6069677 w 12193149"/>
              <a:gd name="connsiteY114" fmla="*/ 3155921 h 3163521"/>
              <a:gd name="connsiteX115" fmla="*/ 6049786 w 12193149"/>
              <a:gd name="connsiteY115" fmla="*/ 3156604 h 3163521"/>
              <a:gd name="connsiteX116" fmla="*/ 6042433 w 12193149"/>
              <a:gd name="connsiteY116" fmla="*/ 3148255 h 3163521"/>
              <a:gd name="connsiteX117" fmla="*/ 6011238 w 12193149"/>
              <a:gd name="connsiteY117" fmla="*/ 3143162 h 3163521"/>
              <a:gd name="connsiteX118" fmla="*/ 5958523 w 12193149"/>
              <a:gd name="connsiteY118" fmla="*/ 3146806 h 3163521"/>
              <a:gd name="connsiteX119" fmla="*/ 5760067 w 12193149"/>
              <a:gd name="connsiteY119" fmla="*/ 3162498 h 3163521"/>
              <a:gd name="connsiteX120" fmla="*/ 5628108 w 12193149"/>
              <a:gd name="connsiteY120" fmla="*/ 3163521 h 3163521"/>
              <a:gd name="connsiteX121" fmla="*/ 5472054 w 12193149"/>
              <a:gd name="connsiteY121" fmla="*/ 3149501 h 3163521"/>
              <a:gd name="connsiteX122" fmla="*/ 5433909 w 12193149"/>
              <a:gd name="connsiteY122" fmla="*/ 3138248 h 3163521"/>
              <a:gd name="connsiteX123" fmla="*/ 5382817 w 12193149"/>
              <a:gd name="connsiteY123" fmla="*/ 3120546 h 3163521"/>
              <a:gd name="connsiteX124" fmla="*/ 5262912 w 12193149"/>
              <a:gd name="connsiteY124" fmla="*/ 3100129 h 3163521"/>
              <a:gd name="connsiteX125" fmla="*/ 5224109 w 12193149"/>
              <a:gd name="connsiteY125" fmla="*/ 3089005 h 3163521"/>
              <a:gd name="connsiteX126" fmla="*/ 5175808 w 12193149"/>
              <a:gd name="connsiteY126" fmla="*/ 3086015 h 3163521"/>
              <a:gd name="connsiteX127" fmla="*/ 5157702 w 12193149"/>
              <a:gd name="connsiteY127" fmla="*/ 3078792 h 3163521"/>
              <a:gd name="connsiteX128" fmla="*/ 5143747 w 12193149"/>
              <a:gd name="connsiteY128" fmla="*/ 3075392 h 3163521"/>
              <a:gd name="connsiteX129" fmla="*/ 5140744 w 12193149"/>
              <a:gd name="connsiteY129" fmla="*/ 3073291 h 3163521"/>
              <a:gd name="connsiteX130" fmla="*/ 5122807 w 12193149"/>
              <a:gd name="connsiteY130" fmla="*/ 3062438 h 3163521"/>
              <a:gd name="connsiteX131" fmla="*/ 5066938 w 12193149"/>
              <a:gd name="connsiteY131" fmla="*/ 3069009 h 3163521"/>
              <a:gd name="connsiteX132" fmla="*/ 5012662 w 12193149"/>
              <a:gd name="connsiteY132" fmla="*/ 3052628 h 3163521"/>
              <a:gd name="connsiteX133" fmla="*/ 4841589 w 12193149"/>
              <a:gd name="connsiteY133" fmla="*/ 3028611 h 3163521"/>
              <a:gd name="connsiteX134" fmla="*/ 4763595 w 12193149"/>
              <a:gd name="connsiteY134" fmla="*/ 3000843 h 3163521"/>
              <a:gd name="connsiteX135" fmla="*/ 4724334 w 12193149"/>
              <a:gd name="connsiteY135" fmla="*/ 2991829 h 3163521"/>
              <a:gd name="connsiteX136" fmla="*/ 4722324 w 12193149"/>
              <a:gd name="connsiteY136" fmla="*/ 2991080 h 3163521"/>
              <a:gd name="connsiteX137" fmla="*/ 4723259 w 12193149"/>
              <a:gd name="connsiteY137" fmla="*/ 2990869 h 3163521"/>
              <a:gd name="connsiteX138" fmla="*/ 4718350 w 12193149"/>
              <a:gd name="connsiteY138" fmla="*/ 2989599 h 3163521"/>
              <a:gd name="connsiteX139" fmla="*/ 4722324 w 12193149"/>
              <a:gd name="connsiteY139" fmla="*/ 2991080 h 3163521"/>
              <a:gd name="connsiteX140" fmla="*/ 4716674 w 12193149"/>
              <a:gd name="connsiteY140" fmla="*/ 2992355 h 3163521"/>
              <a:gd name="connsiteX141" fmla="*/ 4516962 w 12193149"/>
              <a:gd name="connsiteY141" fmla="*/ 2982453 h 3163521"/>
              <a:gd name="connsiteX142" fmla="*/ 4429691 w 12193149"/>
              <a:gd name="connsiteY142" fmla="*/ 2971802 h 3163521"/>
              <a:gd name="connsiteX143" fmla="*/ 4364023 w 12193149"/>
              <a:gd name="connsiteY143" fmla="*/ 2970456 h 3163521"/>
              <a:gd name="connsiteX144" fmla="*/ 4318114 w 12193149"/>
              <a:gd name="connsiteY144" fmla="*/ 2977071 h 3163521"/>
              <a:gd name="connsiteX145" fmla="*/ 4316258 w 12193149"/>
              <a:gd name="connsiteY145" fmla="*/ 2975730 h 3163521"/>
              <a:gd name="connsiteX146" fmla="*/ 4296292 w 12193149"/>
              <a:gd name="connsiteY146" fmla="*/ 2973851 h 3163521"/>
              <a:gd name="connsiteX147" fmla="*/ 4291212 w 12193149"/>
              <a:gd name="connsiteY147" fmla="*/ 2976768 h 3163521"/>
              <a:gd name="connsiteX148" fmla="*/ 4277290 w 12193149"/>
              <a:gd name="connsiteY148" fmla="*/ 2976522 h 3163521"/>
              <a:gd name="connsiteX149" fmla="*/ 4249265 w 12193149"/>
              <a:gd name="connsiteY149" fmla="*/ 2978846 h 3163521"/>
              <a:gd name="connsiteX150" fmla="*/ 4203199 w 12193149"/>
              <a:gd name="connsiteY150" fmla="*/ 2976051 h 3163521"/>
              <a:gd name="connsiteX151" fmla="*/ 4202893 w 12193149"/>
              <a:gd name="connsiteY151" fmla="*/ 2974792 h 3163521"/>
              <a:gd name="connsiteX152" fmla="*/ 4192396 w 12193149"/>
              <a:gd name="connsiteY152" fmla="*/ 2969158 h 3163521"/>
              <a:gd name="connsiteX153" fmla="*/ 4143893 w 12193149"/>
              <a:gd name="connsiteY153" fmla="*/ 2953293 h 3163521"/>
              <a:gd name="connsiteX154" fmla="*/ 4084245 w 12193149"/>
              <a:gd name="connsiteY154" fmla="*/ 2926760 h 3163521"/>
              <a:gd name="connsiteX155" fmla="*/ 4075694 w 12193149"/>
              <a:gd name="connsiteY155" fmla="*/ 2925925 h 3163521"/>
              <a:gd name="connsiteX156" fmla="*/ 4075575 w 12193149"/>
              <a:gd name="connsiteY156" fmla="*/ 2925626 h 3163521"/>
              <a:gd name="connsiteX157" fmla="*/ 4066658 w 12193149"/>
              <a:gd name="connsiteY157" fmla="*/ 2924182 h 3163521"/>
              <a:gd name="connsiteX158" fmla="*/ 4060102 w 12193149"/>
              <a:gd name="connsiteY158" fmla="*/ 2924400 h 3163521"/>
              <a:gd name="connsiteX159" fmla="*/ 4043512 w 12193149"/>
              <a:gd name="connsiteY159" fmla="*/ 2922779 h 3163521"/>
              <a:gd name="connsiteX160" fmla="*/ 4038145 w 12193149"/>
              <a:gd name="connsiteY160" fmla="*/ 2920345 h 3163521"/>
              <a:gd name="connsiteX161" fmla="*/ 4036511 w 12193149"/>
              <a:gd name="connsiteY161" fmla="*/ 2916678 h 3163521"/>
              <a:gd name="connsiteX162" fmla="*/ 4034926 w 12193149"/>
              <a:gd name="connsiteY162" fmla="*/ 2916913 h 3163521"/>
              <a:gd name="connsiteX163" fmla="*/ 4005686 w 12193149"/>
              <a:gd name="connsiteY163" fmla="*/ 2904345 h 3163521"/>
              <a:gd name="connsiteX164" fmla="*/ 3937994 w 12193149"/>
              <a:gd name="connsiteY164" fmla="*/ 2886888 h 3163521"/>
              <a:gd name="connsiteX165" fmla="*/ 3898423 w 12193149"/>
              <a:gd name="connsiteY165" fmla="*/ 2881233 h 3163521"/>
              <a:gd name="connsiteX166" fmla="*/ 3790908 w 12193149"/>
              <a:gd name="connsiteY166" fmla="*/ 2860995 h 3163521"/>
              <a:gd name="connsiteX167" fmla="*/ 3683661 w 12193149"/>
              <a:gd name="connsiteY167" fmla="*/ 2837072 h 3163521"/>
              <a:gd name="connsiteX168" fmla="*/ 3611183 w 12193149"/>
              <a:gd name="connsiteY168" fmla="*/ 2804801 h 3163521"/>
              <a:gd name="connsiteX169" fmla="*/ 3605003 w 12193149"/>
              <a:gd name="connsiteY169" fmla="*/ 2806163 h 3163521"/>
              <a:gd name="connsiteX170" fmla="*/ 3595884 w 12193149"/>
              <a:gd name="connsiteY170" fmla="*/ 2806327 h 3163521"/>
              <a:gd name="connsiteX171" fmla="*/ 3595649 w 12193149"/>
              <a:gd name="connsiteY171" fmla="*/ 2806058 h 3163521"/>
              <a:gd name="connsiteX172" fmla="*/ 3587126 w 12193149"/>
              <a:gd name="connsiteY172" fmla="*/ 2806748 h 3163521"/>
              <a:gd name="connsiteX173" fmla="*/ 3537283 w 12193149"/>
              <a:gd name="connsiteY173" fmla="*/ 2797049 h 3163521"/>
              <a:gd name="connsiteX174" fmla="*/ 3474371 w 12193149"/>
              <a:gd name="connsiteY174" fmla="*/ 2793388 h 3163521"/>
              <a:gd name="connsiteX175" fmla="*/ 3401876 w 12193149"/>
              <a:gd name="connsiteY175" fmla="*/ 2781340 h 3163521"/>
              <a:gd name="connsiteX176" fmla="*/ 3365036 w 12193149"/>
              <a:gd name="connsiteY176" fmla="*/ 2798292 h 3163521"/>
              <a:gd name="connsiteX177" fmla="*/ 3345174 w 12193149"/>
              <a:gd name="connsiteY177" fmla="*/ 2799974 h 3163521"/>
              <a:gd name="connsiteX178" fmla="*/ 3342846 w 12193149"/>
              <a:gd name="connsiteY178" fmla="*/ 2798999 h 3163521"/>
              <a:gd name="connsiteX179" fmla="*/ 3263504 w 12193149"/>
              <a:gd name="connsiteY179" fmla="*/ 2804876 h 3163521"/>
              <a:gd name="connsiteX180" fmla="*/ 3143704 w 12193149"/>
              <a:gd name="connsiteY180" fmla="*/ 2812651 h 3163521"/>
              <a:gd name="connsiteX181" fmla="*/ 3031439 w 12193149"/>
              <a:gd name="connsiteY181" fmla="*/ 2815294 h 3163521"/>
              <a:gd name="connsiteX182" fmla="*/ 2782717 w 12193149"/>
              <a:gd name="connsiteY182" fmla="*/ 2837115 h 3163521"/>
              <a:gd name="connsiteX183" fmla="*/ 2647675 w 12193149"/>
              <a:gd name="connsiteY183" fmla="*/ 2847651 h 3163521"/>
              <a:gd name="connsiteX184" fmla="*/ 2569176 w 12193149"/>
              <a:gd name="connsiteY184" fmla="*/ 2821410 h 3163521"/>
              <a:gd name="connsiteX185" fmla="*/ 2444403 w 12193149"/>
              <a:gd name="connsiteY185" fmla="*/ 2835311 h 3163521"/>
              <a:gd name="connsiteX186" fmla="*/ 2316260 w 12193149"/>
              <a:gd name="connsiteY186" fmla="*/ 2843778 h 3163521"/>
              <a:gd name="connsiteX187" fmla="*/ 2209726 w 12193149"/>
              <a:gd name="connsiteY187" fmla="*/ 2838545 h 3163521"/>
              <a:gd name="connsiteX188" fmla="*/ 2095813 w 12193149"/>
              <a:gd name="connsiteY188" fmla="*/ 2821834 h 3163521"/>
              <a:gd name="connsiteX189" fmla="*/ 1998504 w 12193149"/>
              <a:gd name="connsiteY189" fmla="*/ 2813814 h 3163521"/>
              <a:gd name="connsiteX190" fmla="*/ 1929320 w 12193149"/>
              <a:gd name="connsiteY190" fmla="*/ 2835759 h 3163521"/>
              <a:gd name="connsiteX191" fmla="*/ 1922798 w 12193149"/>
              <a:gd name="connsiteY191" fmla="*/ 2830928 h 3163521"/>
              <a:gd name="connsiteX192" fmla="*/ 1874228 w 12193149"/>
              <a:gd name="connsiteY192" fmla="*/ 2832523 h 3163521"/>
              <a:gd name="connsiteX193" fmla="*/ 1787803 w 12193149"/>
              <a:gd name="connsiteY193" fmla="*/ 2860145 h 3163521"/>
              <a:gd name="connsiteX194" fmla="*/ 1739352 w 12193149"/>
              <a:gd name="connsiteY194" fmla="*/ 2855094 h 3163521"/>
              <a:gd name="connsiteX195" fmla="*/ 1676219 w 12193149"/>
              <a:gd name="connsiteY195" fmla="*/ 2838745 h 3163521"/>
              <a:gd name="connsiteX196" fmla="*/ 1609817 w 12193149"/>
              <a:gd name="connsiteY196" fmla="*/ 2831848 h 3163521"/>
              <a:gd name="connsiteX197" fmla="*/ 1497258 w 12193149"/>
              <a:gd name="connsiteY197" fmla="*/ 2806258 h 3163521"/>
              <a:gd name="connsiteX198" fmla="*/ 1151127 w 12193149"/>
              <a:gd name="connsiteY198" fmla="*/ 2756823 h 3163521"/>
              <a:gd name="connsiteX199" fmla="*/ 859417 w 12193149"/>
              <a:gd name="connsiteY199" fmla="*/ 2747390 h 3163521"/>
              <a:gd name="connsiteX200" fmla="*/ 838688 w 12193149"/>
              <a:gd name="connsiteY200" fmla="*/ 2748603 h 3163521"/>
              <a:gd name="connsiteX201" fmla="*/ 817957 w 12193149"/>
              <a:gd name="connsiteY201" fmla="*/ 2746639 h 3163521"/>
              <a:gd name="connsiteX202" fmla="*/ 812654 w 12193149"/>
              <a:gd name="connsiteY202" fmla="*/ 2749533 h 3163521"/>
              <a:gd name="connsiteX203" fmla="*/ 721195 w 12193149"/>
              <a:gd name="connsiteY203" fmla="*/ 2748443 h 3163521"/>
              <a:gd name="connsiteX204" fmla="*/ 720890 w 12193149"/>
              <a:gd name="connsiteY204" fmla="*/ 2747181 h 3163521"/>
              <a:gd name="connsiteX205" fmla="*/ 710023 w 12193149"/>
              <a:gd name="connsiteY205" fmla="*/ 2741504 h 3163521"/>
              <a:gd name="connsiteX206" fmla="*/ 597940 w 12193149"/>
              <a:gd name="connsiteY206" fmla="*/ 2698646 h 3163521"/>
              <a:gd name="connsiteX207" fmla="*/ 579683 w 12193149"/>
              <a:gd name="connsiteY207" fmla="*/ 2695994 h 3163521"/>
              <a:gd name="connsiteX208" fmla="*/ 572865 w 12193149"/>
              <a:gd name="connsiteY208" fmla="*/ 2696183 h 3163521"/>
              <a:gd name="connsiteX209" fmla="*/ 446247 w 12193149"/>
              <a:gd name="connsiteY209" fmla="*/ 2658153 h 3163521"/>
              <a:gd name="connsiteX210" fmla="*/ 405163 w 12193149"/>
              <a:gd name="connsiteY210" fmla="*/ 2652330 h 3163521"/>
              <a:gd name="connsiteX211" fmla="*/ 293583 w 12193149"/>
              <a:gd name="connsiteY211" fmla="*/ 2631634 h 3163521"/>
              <a:gd name="connsiteX212" fmla="*/ 119529 w 12193149"/>
              <a:gd name="connsiteY212" fmla="*/ 2579829 h 3163521"/>
              <a:gd name="connsiteX213" fmla="*/ 16674 w 12193149"/>
              <a:gd name="connsiteY213" fmla="*/ 2576973 h 3163521"/>
              <a:gd name="connsiteX214" fmla="*/ 1150 w 12193149"/>
              <a:gd name="connsiteY214" fmla="*/ 2571504 h 3163521"/>
              <a:gd name="connsiteX215" fmla="*/ 1148 w 12193149"/>
              <a:gd name="connsiteY215" fmla="*/ 1040995 h 3163521"/>
              <a:gd name="connsiteX216" fmla="*/ 1148 w 12193149"/>
              <a:gd name="connsiteY216" fmla="*/ 818782 h 3163521"/>
              <a:gd name="connsiteX0" fmla="*/ 1148 w 12193149"/>
              <a:gd name="connsiteY0" fmla="*/ 0 h 3171710"/>
              <a:gd name="connsiteX1" fmla="*/ 12181789 w 12193149"/>
              <a:gd name="connsiteY1" fmla="*/ 8189 h 3171710"/>
              <a:gd name="connsiteX2" fmla="*/ 12193149 w 12193149"/>
              <a:gd name="connsiteY2" fmla="*/ 1406710 h 3171710"/>
              <a:gd name="connsiteX3" fmla="*/ 12185986 w 12193149"/>
              <a:gd name="connsiteY3" fmla="*/ 1411160 h 3171710"/>
              <a:gd name="connsiteX4" fmla="*/ 12156363 w 12193149"/>
              <a:gd name="connsiteY4" fmla="*/ 1424337 h 3171710"/>
              <a:gd name="connsiteX5" fmla="*/ 12139215 w 12193149"/>
              <a:gd name="connsiteY5" fmla="*/ 1450150 h 3171710"/>
              <a:gd name="connsiteX6" fmla="*/ 12126327 w 12193149"/>
              <a:gd name="connsiteY6" fmla="*/ 1451661 h 3171710"/>
              <a:gd name="connsiteX7" fmla="*/ 12124007 w 12193149"/>
              <a:gd name="connsiteY7" fmla="*/ 1451765 h 3171710"/>
              <a:gd name="connsiteX8" fmla="*/ 12116854 w 12193149"/>
              <a:gd name="connsiteY8" fmla="*/ 1455579 h 3171710"/>
              <a:gd name="connsiteX9" fmla="*/ 12099497 w 12193149"/>
              <a:gd name="connsiteY9" fmla="*/ 1455110 h 3171710"/>
              <a:gd name="connsiteX10" fmla="*/ 12087073 w 12193149"/>
              <a:gd name="connsiteY10" fmla="*/ 1463312 h 3171710"/>
              <a:gd name="connsiteX11" fmla="*/ 12031073 w 12193149"/>
              <a:gd name="connsiteY11" fmla="*/ 1506980 h 3171710"/>
              <a:gd name="connsiteX12" fmla="*/ 11995833 w 12193149"/>
              <a:gd name="connsiteY12" fmla="*/ 1530429 h 3171710"/>
              <a:gd name="connsiteX13" fmla="*/ 11979717 w 12193149"/>
              <a:gd name="connsiteY13" fmla="*/ 1535132 h 3171710"/>
              <a:gd name="connsiteX14" fmla="*/ 11959046 w 12193149"/>
              <a:gd name="connsiteY14" fmla="*/ 1544529 h 3171710"/>
              <a:gd name="connsiteX15" fmla="*/ 11920454 w 12193149"/>
              <a:gd name="connsiteY15" fmla="*/ 1557854 h 3171710"/>
              <a:gd name="connsiteX16" fmla="*/ 11903656 w 12193149"/>
              <a:gd name="connsiteY16" fmla="*/ 1569397 h 3171710"/>
              <a:gd name="connsiteX17" fmla="*/ 11895048 w 12193149"/>
              <a:gd name="connsiteY17" fmla="*/ 1571762 h 3171710"/>
              <a:gd name="connsiteX18" fmla="*/ 11891968 w 12193149"/>
              <a:gd name="connsiteY18" fmla="*/ 1582700 h 3171710"/>
              <a:gd name="connsiteX19" fmla="*/ 11870776 w 12193149"/>
              <a:gd name="connsiteY19" fmla="*/ 1604787 h 3171710"/>
              <a:gd name="connsiteX20" fmla="*/ 11813376 w 12193149"/>
              <a:gd name="connsiteY20" fmla="*/ 1624630 h 3171710"/>
              <a:gd name="connsiteX21" fmla="*/ 11590693 w 12193149"/>
              <a:gd name="connsiteY21" fmla="*/ 1790748 h 3171710"/>
              <a:gd name="connsiteX22" fmla="*/ 11506817 w 12193149"/>
              <a:gd name="connsiteY22" fmla="*/ 1860594 h 3171710"/>
              <a:gd name="connsiteX23" fmla="*/ 11280332 w 12193149"/>
              <a:gd name="connsiteY23" fmla="*/ 2050542 h 3171710"/>
              <a:gd name="connsiteX24" fmla="*/ 11228309 w 12193149"/>
              <a:gd name="connsiteY24" fmla="*/ 2103207 h 3171710"/>
              <a:gd name="connsiteX25" fmla="*/ 11218087 w 12193149"/>
              <a:gd name="connsiteY25" fmla="*/ 2102932 h 3171710"/>
              <a:gd name="connsiteX26" fmla="*/ 11217184 w 12193149"/>
              <a:gd name="connsiteY26" fmla="*/ 2101989 h 3171710"/>
              <a:gd name="connsiteX27" fmla="*/ 11188885 w 12193149"/>
              <a:gd name="connsiteY27" fmla="*/ 2119354 h 3171710"/>
              <a:gd name="connsiteX28" fmla="*/ 11184501 w 12193149"/>
              <a:gd name="connsiteY28" fmla="*/ 2119496 h 3171710"/>
              <a:gd name="connsiteX29" fmla="*/ 11166854 w 12193149"/>
              <a:gd name="connsiteY29" fmla="*/ 2133583 h 3171710"/>
              <a:gd name="connsiteX30" fmla="*/ 11157311 w 12193149"/>
              <a:gd name="connsiteY30" fmla="*/ 2139385 h 3171710"/>
              <a:gd name="connsiteX31" fmla="*/ 11155496 w 12193149"/>
              <a:gd name="connsiteY31" fmla="*/ 2144068 h 3171710"/>
              <a:gd name="connsiteX32" fmla="*/ 11140961 w 12193149"/>
              <a:gd name="connsiteY32" fmla="*/ 2151086 h 3171710"/>
              <a:gd name="connsiteX33" fmla="*/ 11138961 w 12193149"/>
              <a:gd name="connsiteY33" fmla="*/ 2150743 h 3171710"/>
              <a:gd name="connsiteX34" fmla="*/ 11128208 w 12193149"/>
              <a:gd name="connsiteY34" fmla="*/ 2160803 h 3171710"/>
              <a:gd name="connsiteX35" fmla="*/ 11120691 w 12193149"/>
              <a:gd name="connsiteY35" fmla="*/ 2174395 h 3171710"/>
              <a:gd name="connsiteX36" fmla="*/ 10894683 w 12193149"/>
              <a:gd name="connsiteY36" fmla="*/ 2300370 h 3171710"/>
              <a:gd name="connsiteX37" fmla="*/ 10773300 w 12193149"/>
              <a:gd name="connsiteY37" fmla="*/ 2350162 h 3171710"/>
              <a:gd name="connsiteX38" fmla="*/ 10627668 w 12193149"/>
              <a:gd name="connsiteY38" fmla="*/ 2386200 h 3171710"/>
              <a:gd name="connsiteX39" fmla="*/ 10581895 w 12193149"/>
              <a:gd name="connsiteY39" fmla="*/ 2395660 h 3171710"/>
              <a:gd name="connsiteX40" fmla="*/ 10547790 w 12193149"/>
              <a:gd name="connsiteY40" fmla="*/ 2425394 h 3171710"/>
              <a:gd name="connsiteX41" fmla="*/ 10529643 w 12193149"/>
              <a:gd name="connsiteY41" fmla="*/ 2423878 h 3171710"/>
              <a:gd name="connsiteX42" fmla="*/ 10526446 w 12193149"/>
              <a:gd name="connsiteY42" fmla="*/ 2423382 h 3171710"/>
              <a:gd name="connsiteX43" fmla="*/ 10515129 w 12193149"/>
              <a:gd name="connsiteY43" fmla="*/ 2426508 h 3171710"/>
              <a:gd name="connsiteX44" fmla="*/ 10491735 w 12193149"/>
              <a:gd name="connsiteY44" fmla="*/ 2421127 h 3171710"/>
              <a:gd name="connsiteX45" fmla="*/ 10471418 w 12193149"/>
              <a:gd name="connsiteY45" fmla="*/ 2428664 h 3171710"/>
              <a:gd name="connsiteX46" fmla="*/ 10377042 w 12193149"/>
              <a:gd name="connsiteY46" fmla="*/ 2471569 h 3171710"/>
              <a:gd name="connsiteX47" fmla="*/ 10319338 w 12193149"/>
              <a:gd name="connsiteY47" fmla="*/ 2493192 h 3171710"/>
              <a:gd name="connsiteX48" fmla="*/ 10295467 w 12193149"/>
              <a:gd name="connsiteY48" fmla="*/ 2495050 h 3171710"/>
              <a:gd name="connsiteX49" fmla="*/ 10263443 w 12193149"/>
              <a:gd name="connsiteY49" fmla="*/ 2501919 h 3171710"/>
              <a:gd name="connsiteX50" fmla="*/ 10205418 w 12193149"/>
              <a:gd name="connsiteY50" fmla="*/ 2509120 h 3171710"/>
              <a:gd name="connsiteX51" fmla="*/ 10177759 w 12193149"/>
              <a:gd name="connsiteY51" fmla="*/ 2519914 h 3171710"/>
              <a:gd name="connsiteX52" fmla="*/ 10165070 w 12193149"/>
              <a:gd name="connsiteY52" fmla="*/ 2520710 h 3171710"/>
              <a:gd name="connsiteX53" fmla="*/ 10156308 w 12193149"/>
              <a:gd name="connsiteY53" fmla="*/ 2534458 h 3171710"/>
              <a:gd name="connsiteX54" fmla="*/ 10118267 w 12193149"/>
              <a:gd name="connsiteY54" fmla="*/ 2558113 h 3171710"/>
              <a:gd name="connsiteX55" fmla="*/ 10083317 w 12193149"/>
              <a:gd name="connsiteY55" fmla="*/ 2570267 h 3171710"/>
              <a:gd name="connsiteX56" fmla="*/ 10040388 w 12193149"/>
              <a:gd name="connsiteY56" fmla="*/ 2568603 h 3171710"/>
              <a:gd name="connsiteX57" fmla="*/ 9961167 w 12193149"/>
              <a:gd name="connsiteY57" fmla="*/ 2584118 h 3171710"/>
              <a:gd name="connsiteX58" fmla="*/ 9848940 w 12193149"/>
              <a:gd name="connsiteY58" fmla="*/ 2590886 h 3171710"/>
              <a:gd name="connsiteX59" fmla="*/ 9729457 w 12193149"/>
              <a:gd name="connsiteY59" fmla="*/ 2611093 h 3171710"/>
              <a:gd name="connsiteX60" fmla="*/ 9613704 w 12193149"/>
              <a:gd name="connsiteY60" fmla="*/ 2639342 h 3171710"/>
              <a:gd name="connsiteX61" fmla="*/ 9338590 w 12193149"/>
              <a:gd name="connsiteY61" fmla="*/ 2696264 h 3171710"/>
              <a:gd name="connsiteX62" fmla="*/ 9232518 w 12193149"/>
              <a:gd name="connsiteY62" fmla="*/ 2720120 h 3171710"/>
              <a:gd name="connsiteX63" fmla="*/ 9156690 w 12193149"/>
              <a:gd name="connsiteY63" fmla="*/ 2730199 h 3171710"/>
              <a:gd name="connsiteX64" fmla="*/ 9054601 w 12193149"/>
              <a:gd name="connsiteY64" fmla="*/ 2737726 h 3171710"/>
              <a:gd name="connsiteX65" fmla="*/ 9006634 w 12193149"/>
              <a:gd name="connsiteY65" fmla="*/ 2741011 h 3171710"/>
              <a:gd name="connsiteX66" fmla="*/ 9006349 w 12193149"/>
              <a:gd name="connsiteY66" fmla="*/ 2740771 h 3171710"/>
              <a:gd name="connsiteX67" fmla="*/ 8997380 w 12193149"/>
              <a:gd name="connsiteY67" fmla="*/ 2741982 h 3171710"/>
              <a:gd name="connsiteX68" fmla="*/ 8991542 w 12193149"/>
              <a:gd name="connsiteY68" fmla="*/ 2744043 h 3171710"/>
              <a:gd name="connsiteX69" fmla="*/ 8975485 w 12193149"/>
              <a:gd name="connsiteY69" fmla="*/ 2747269 h 3171710"/>
              <a:gd name="connsiteX70" fmla="*/ 8969159 w 12193149"/>
              <a:gd name="connsiteY70" fmla="*/ 2746569 h 3171710"/>
              <a:gd name="connsiteX71" fmla="*/ 8964196 w 12193149"/>
              <a:gd name="connsiteY71" fmla="*/ 2744344 h 3171710"/>
              <a:gd name="connsiteX72" fmla="*/ 8930136 w 12193149"/>
              <a:gd name="connsiteY72" fmla="*/ 2741156 h 3171710"/>
              <a:gd name="connsiteX73" fmla="*/ 8753592 w 12193149"/>
              <a:gd name="connsiteY73" fmla="*/ 2760388 h 3171710"/>
              <a:gd name="connsiteX74" fmla="*/ 8708995 w 12193149"/>
              <a:gd name="connsiteY74" fmla="*/ 2762489 h 3171710"/>
              <a:gd name="connsiteX75" fmla="*/ 8597219 w 12193149"/>
              <a:gd name="connsiteY75" fmla="*/ 2771061 h 3171710"/>
              <a:gd name="connsiteX76" fmla="*/ 8526378 w 12193149"/>
              <a:gd name="connsiteY76" fmla="*/ 2756219 h 3171710"/>
              <a:gd name="connsiteX77" fmla="*/ 8512131 w 12193149"/>
              <a:gd name="connsiteY77" fmla="*/ 2762134 h 3171710"/>
              <a:gd name="connsiteX78" fmla="*/ 8507315 w 12193149"/>
              <a:gd name="connsiteY78" fmla="*/ 2765135 h 3171710"/>
              <a:gd name="connsiteX79" fmla="*/ 8499116 w 12193149"/>
              <a:gd name="connsiteY79" fmla="*/ 2767873 h 3171710"/>
              <a:gd name="connsiteX80" fmla="*/ 8498742 w 12193149"/>
              <a:gd name="connsiteY80" fmla="*/ 2767694 h 3171710"/>
              <a:gd name="connsiteX81" fmla="*/ 8491397 w 12193149"/>
              <a:gd name="connsiteY81" fmla="*/ 2770744 h 3171710"/>
              <a:gd name="connsiteX82" fmla="*/ 8368330 w 12193149"/>
              <a:gd name="connsiteY82" fmla="*/ 2784786 h 3171710"/>
              <a:gd name="connsiteX83" fmla="*/ 8354947 w 12193149"/>
              <a:gd name="connsiteY83" fmla="*/ 2784980 h 3171710"/>
              <a:gd name="connsiteX84" fmla="*/ 8321252 w 12193149"/>
              <a:gd name="connsiteY84" fmla="*/ 2801558 h 3171710"/>
              <a:gd name="connsiteX85" fmla="*/ 8315581 w 12193149"/>
              <a:gd name="connsiteY85" fmla="*/ 2801884 h 3171710"/>
              <a:gd name="connsiteX86" fmla="*/ 8296322 w 12193149"/>
              <a:gd name="connsiteY86" fmla="*/ 2815779 h 3171710"/>
              <a:gd name="connsiteX87" fmla="*/ 8285424 w 12193149"/>
              <a:gd name="connsiteY87" fmla="*/ 2821602 h 3171710"/>
              <a:gd name="connsiteX88" fmla="*/ 8284298 w 12193149"/>
              <a:gd name="connsiteY88" fmla="*/ 2826045 h 3171710"/>
              <a:gd name="connsiteX89" fmla="*/ 8267224 w 12193149"/>
              <a:gd name="connsiteY89" fmla="*/ 2833220 h 3171710"/>
              <a:gd name="connsiteX90" fmla="*/ 8264525 w 12193149"/>
              <a:gd name="connsiteY90" fmla="*/ 2832990 h 3171710"/>
              <a:gd name="connsiteX91" fmla="*/ 8253181 w 12193149"/>
              <a:gd name="connsiteY91" fmla="*/ 2842833 h 3171710"/>
              <a:gd name="connsiteX92" fmla="*/ 8246982 w 12193149"/>
              <a:gd name="connsiteY92" fmla="*/ 2855825 h 3171710"/>
              <a:gd name="connsiteX93" fmla="*/ 8091420 w 12193149"/>
              <a:gd name="connsiteY93" fmla="*/ 2901986 h 3171710"/>
              <a:gd name="connsiteX94" fmla="*/ 7906555 w 12193149"/>
              <a:gd name="connsiteY94" fmla="*/ 2943959 h 3171710"/>
              <a:gd name="connsiteX95" fmla="*/ 7719893 w 12193149"/>
              <a:gd name="connsiteY95" fmla="*/ 2969674 h 3171710"/>
              <a:gd name="connsiteX96" fmla="*/ 7615495 w 12193149"/>
              <a:gd name="connsiteY96" fmla="*/ 2966203 h 3171710"/>
              <a:gd name="connsiteX97" fmla="*/ 7528691 w 12193149"/>
              <a:gd name="connsiteY97" fmla="*/ 2972031 h 3171710"/>
              <a:gd name="connsiteX98" fmla="*/ 7520719 w 12193149"/>
              <a:gd name="connsiteY98" fmla="*/ 2974584 h 3171710"/>
              <a:gd name="connsiteX99" fmla="*/ 7508559 w 12193149"/>
              <a:gd name="connsiteY99" fmla="*/ 2975919 h 3171710"/>
              <a:gd name="connsiteX100" fmla="*/ 7508188 w 12193149"/>
              <a:gd name="connsiteY100" fmla="*/ 2975592 h 3171710"/>
              <a:gd name="connsiteX101" fmla="*/ 7496943 w 12193149"/>
              <a:gd name="connsiteY101" fmla="*/ 2977544 h 3171710"/>
              <a:gd name="connsiteX102" fmla="*/ 7219707 w 12193149"/>
              <a:gd name="connsiteY102" fmla="*/ 2983651 h 3171710"/>
              <a:gd name="connsiteX103" fmla="*/ 7202249 w 12193149"/>
              <a:gd name="connsiteY103" fmla="*/ 2988201 h 3171710"/>
              <a:gd name="connsiteX104" fmla="*/ 7198152 w 12193149"/>
              <a:gd name="connsiteY104" fmla="*/ 2993559 h 3171710"/>
              <a:gd name="connsiteX105" fmla="*/ 7171956 w 12193149"/>
              <a:gd name="connsiteY105" fmla="*/ 2998207 h 3171710"/>
              <a:gd name="connsiteX106" fmla="*/ 7098136 w 12193149"/>
              <a:gd name="connsiteY106" fmla="*/ 3010435 h 3171710"/>
              <a:gd name="connsiteX107" fmla="*/ 7019644 w 12193149"/>
              <a:gd name="connsiteY107" fmla="*/ 3010061 h 3171710"/>
              <a:gd name="connsiteX108" fmla="*/ 6905294 w 12193149"/>
              <a:gd name="connsiteY108" fmla="*/ 3039567 h 3171710"/>
              <a:gd name="connsiteX109" fmla="*/ 6709370 w 12193149"/>
              <a:gd name="connsiteY109" fmla="*/ 3067522 h 3171710"/>
              <a:gd name="connsiteX110" fmla="*/ 6550602 w 12193149"/>
              <a:gd name="connsiteY110" fmla="*/ 3096298 h 3171710"/>
              <a:gd name="connsiteX111" fmla="*/ 6318708 w 12193149"/>
              <a:gd name="connsiteY111" fmla="*/ 3143098 h 3171710"/>
              <a:gd name="connsiteX112" fmla="*/ 6169822 w 12193149"/>
              <a:gd name="connsiteY112" fmla="*/ 3145185 h 3171710"/>
              <a:gd name="connsiteX113" fmla="*/ 6074996 w 12193149"/>
              <a:gd name="connsiteY113" fmla="*/ 3165647 h 3171710"/>
              <a:gd name="connsiteX114" fmla="*/ 6069677 w 12193149"/>
              <a:gd name="connsiteY114" fmla="*/ 3164110 h 3171710"/>
              <a:gd name="connsiteX115" fmla="*/ 6049786 w 12193149"/>
              <a:gd name="connsiteY115" fmla="*/ 3164793 h 3171710"/>
              <a:gd name="connsiteX116" fmla="*/ 6042433 w 12193149"/>
              <a:gd name="connsiteY116" fmla="*/ 3156444 h 3171710"/>
              <a:gd name="connsiteX117" fmla="*/ 6011238 w 12193149"/>
              <a:gd name="connsiteY117" fmla="*/ 3151351 h 3171710"/>
              <a:gd name="connsiteX118" fmla="*/ 5958523 w 12193149"/>
              <a:gd name="connsiteY118" fmla="*/ 3154995 h 3171710"/>
              <a:gd name="connsiteX119" fmla="*/ 5760067 w 12193149"/>
              <a:gd name="connsiteY119" fmla="*/ 3170687 h 3171710"/>
              <a:gd name="connsiteX120" fmla="*/ 5628108 w 12193149"/>
              <a:gd name="connsiteY120" fmla="*/ 3171710 h 3171710"/>
              <a:gd name="connsiteX121" fmla="*/ 5472054 w 12193149"/>
              <a:gd name="connsiteY121" fmla="*/ 3157690 h 3171710"/>
              <a:gd name="connsiteX122" fmla="*/ 5433909 w 12193149"/>
              <a:gd name="connsiteY122" fmla="*/ 3146437 h 3171710"/>
              <a:gd name="connsiteX123" fmla="*/ 5382817 w 12193149"/>
              <a:gd name="connsiteY123" fmla="*/ 3128735 h 3171710"/>
              <a:gd name="connsiteX124" fmla="*/ 5262912 w 12193149"/>
              <a:gd name="connsiteY124" fmla="*/ 3108318 h 3171710"/>
              <a:gd name="connsiteX125" fmla="*/ 5224109 w 12193149"/>
              <a:gd name="connsiteY125" fmla="*/ 3097194 h 3171710"/>
              <a:gd name="connsiteX126" fmla="*/ 5175808 w 12193149"/>
              <a:gd name="connsiteY126" fmla="*/ 3094204 h 3171710"/>
              <a:gd name="connsiteX127" fmla="*/ 5157702 w 12193149"/>
              <a:gd name="connsiteY127" fmla="*/ 3086981 h 3171710"/>
              <a:gd name="connsiteX128" fmla="*/ 5143747 w 12193149"/>
              <a:gd name="connsiteY128" fmla="*/ 3083581 h 3171710"/>
              <a:gd name="connsiteX129" fmla="*/ 5140744 w 12193149"/>
              <a:gd name="connsiteY129" fmla="*/ 3081480 h 3171710"/>
              <a:gd name="connsiteX130" fmla="*/ 5122807 w 12193149"/>
              <a:gd name="connsiteY130" fmla="*/ 3070627 h 3171710"/>
              <a:gd name="connsiteX131" fmla="*/ 5066938 w 12193149"/>
              <a:gd name="connsiteY131" fmla="*/ 3077198 h 3171710"/>
              <a:gd name="connsiteX132" fmla="*/ 5012662 w 12193149"/>
              <a:gd name="connsiteY132" fmla="*/ 3060817 h 3171710"/>
              <a:gd name="connsiteX133" fmla="*/ 4841589 w 12193149"/>
              <a:gd name="connsiteY133" fmla="*/ 3036800 h 3171710"/>
              <a:gd name="connsiteX134" fmla="*/ 4763595 w 12193149"/>
              <a:gd name="connsiteY134" fmla="*/ 3009032 h 3171710"/>
              <a:gd name="connsiteX135" fmla="*/ 4724334 w 12193149"/>
              <a:gd name="connsiteY135" fmla="*/ 3000018 h 3171710"/>
              <a:gd name="connsiteX136" fmla="*/ 4722324 w 12193149"/>
              <a:gd name="connsiteY136" fmla="*/ 2999269 h 3171710"/>
              <a:gd name="connsiteX137" fmla="*/ 4723259 w 12193149"/>
              <a:gd name="connsiteY137" fmla="*/ 2999058 h 3171710"/>
              <a:gd name="connsiteX138" fmla="*/ 4718350 w 12193149"/>
              <a:gd name="connsiteY138" fmla="*/ 2997788 h 3171710"/>
              <a:gd name="connsiteX139" fmla="*/ 4722324 w 12193149"/>
              <a:gd name="connsiteY139" fmla="*/ 2999269 h 3171710"/>
              <a:gd name="connsiteX140" fmla="*/ 4716674 w 12193149"/>
              <a:gd name="connsiteY140" fmla="*/ 3000544 h 3171710"/>
              <a:gd name="connsiteX141" fmla="*/ 4516962 w 12193149"/>
              <a:gd name="connsiteY141" fmla="*/ 2990642 h 3171710"/>
              <a:gd name="connsiteX142" fmla="*/ 4429691 w 12193149"/>
              <a:gd name="connsiteY142" fmla="*/ 2979991 h 3171710"/>
              <a:gd name="connsiteX143" fmla="*/ 4364023 w 12193149"/>
              <a:gd name="connsiteY143" fmla="*/ 2978645 h 3171710"/>
              <a:gd name="connsiteX144" fmla="*/ 4318114 w 12193149"/>
              <a:gd name="connsiteY144" fmla="*/ 2985260 h 3171710"/>
              <a:gd name="connsiteX145" fmla="*/ 4316258 w 12193149"/>
              <a:gd name="connsiteY145" fmla="*/ 2983919 h 3171710"/>
              <a:gd name="connsiteX146" fmla="*/ 4296292 w 12193149"/>
              <a:gd name="connsiteY146" fmla="*/ 2982040 h 3171710"/>
              <a:gd name="connsiteX147" fmla="*/ 4291212 w 12193149"/>
              <a:gd name="connsiteY147" fmla="*/ 2984957 h 3171710"/>
              <a:gd name="connsiteX148" fmla="*/ 4277290 w 12193149"/>
              <a:gd name="connsiteY148" fmla="*/ 2984711 h 3171710"/>
              <a:gd name="connsiteX149" fmla="*/ 4249265 w 12193149"/>
              <a:gd name="connsiteY149" fmla="*/ 2987035 h 3171710"/>
              <a:gd name="connsiteX150" fmla="*/ 4203199 w 12193149"/>
              <a:gd name="connsiteY150" fmla="*/ 2984240 h 3171710"/>
              <a:gd name="connsiteX151" fmla="*/ 4202893 w 12193149"/>
              <a:gd name="connsiteY151" fmla="*/ 2982981 h 3171710"/>
              <a:gd name="connsiteX152" fmla="*/ 4192396 w 12193149"/>
              <a:gd name="connsiteY152" fmla="*/ 2977347 h 3171710"/>
              <a:gd name="connsiteX153" fmla="*/ 4143893 w 12193149"/>
              <a:gd name="connsiteY153" fmla="*/ 2961482 h 3171710"/>
              <a:gd name="connsiteX154" fmla="*/ 4084245 w 12193149"/>
              <a:gd name="connsiteY154" fmla="*/ 2934949 h 3171710"/>
              <a:gd name="connsiteX155" fmla="*/ 4075694 w 12193149"/>
              <a:gd name="connsiteY155" fmla="*/ 2934114 h 3171710"/>
              <a:gd name="connsiteX156" fmla="*/ 4075575 w 12193149"/>
              <a:gd name="connsiteY156" fmla="*/ 2933815 h 3171710"/>
              <a:gd name="connsiteX157" fmla="*/ 4066658 w 12193149"/>
              <a:gd name="connsiteY157" fmla="*/ 2932371 h 3171710"/>
              <a:gd name="connsiteX158" fmla="*/ 4060102 w 12193149"/>
              <a:gd name="connsiteY158" fmla="*/ 2932589 h 3171710"/>
              <a:gd name="connsiteX159" fmla="*/ 4043512 w 12193149"/>
              <a:gd name="connsiteY159" fmla="*/ 2930968 h 3171710"/>
              <a:gd name="connsiteX160" fmla="*/ 4038145 w 12193149"/>
              <a:gd name="connsiteY160" fmla="*/ 2928534 h 3171710"/>
              <a:gd name="connsiteX161" fmla="*/ 4036511 w 12193149"/>
              <a:gd name="connsiteY161" fmla="*/ 2924867 h 3171710"/>
              <a:gd name="connsiteX162" fmla="*/ 4034926 w 12193149"/>
              <a:gd name="connsiteY162" fmla="*/ 2925102 h 3171710"/>
              <a:gd name="connsiteX163" fmla="*/ 4005686 w 12193149"/>
              <a:gd name="connsiteY163" fmla="*/ 2912534 h 3171710"/>
              <a:gd name="connsiteX164" fmla="*/ 3937994 w 12193149"/>
              <a:gd name="connsiteY164" fmla="*/ 2895077 h 3171710"/>
              <a:gd name="connsiteX165" fmla="*/ 3898423 w 12193149"/>
              <a:gd name="connsiteY165" fmla="*/ 2889422 h 3171710"/>
              <a:gd name="connsiteX166" fmla="*/ 3790908 w 12193149"/>
              <a:gd name="connsiteY166" fmla="*/ 2869184 h 3171710"/>
              <a:gd name="connsiteX167" fmla="*/ 3683661 w 12193149"/>
              <a:gd name="connsiteY167" fmla="*/ 2845261 h 3171710"/>
              <a:gd name="connsiteX168" fmla="*/ 3611183 w 12193149"/>
              <a:gd name="connsiteY168" fmla="*/ 2812990 h 3171710"/>
              <a:gd name="connsiteX169" fmla="*/ 3605003 w 12193149"/>
              <a:gd name="connsiteY169" fmla="*/ 2814352 h 3171710"/>
              <a:gd name="connsiteX170" fmla="*/ 3595884 w 12193149"/>
              <a:gd name="connsiteY170" fmla="*/ 2814516 h 3171710"/>
              <a:gd name="connsiteX171" fmla="*/ 3595649 w 12193149"/>
              <a:gd name="connsiteY171" fmla="*/ 2814247 h 3171710"/>
              <a:gd name="connsiteX172" fmla="*/ 3587126 w 12193149"/>
              <a:gd name="connsiteY172" fmla="*/ 2814937 h 3171710"/>
              <a:gd name="connsiteX173" fmla="*/ 3537283 w 12193149"/>
              <a:gd name="connsiteY173" fmla="*/ 2805238 h 3171710"/>
              <a:gd name="connsiteX174" fmla="*/ 3474371 w 12193149"/>
              <a:gd name="connsiteY174" fmla="*/ 2801577 h 3171710"/>
              <a:gd name="connsiteX175" fmla="*/ 3401876 w 12193149"/>
              <a:gd name="connsiteY175" fmla="*/ 2789529 h 3171710"/>
              <a:gd name="connsiteX176" fmla="*/ 3365036 w 12193149"/>
              <a:gd name="connsiteY176" fmla="*/ 2806481 h 3171710"/>
              <a:gd name="connsiteX177" fmla="*/ 3345174 w 12193149"/>
              <a:gd name="connsiteY177" fmla="*/ 2808163 h 3171710"/>
              <a:gd name="connsiteX178" fmla="*/ 3342846 w 12193149"/>
              <a:gd name="connsiteY178" fmla="*/ 2807188 h 3171710"/>
              <a:gd name="connsiteX179" fmla="*/ 3263504 w 12193149"/>
              <a:gd name="connsiteY179" fmla="*/ 2813065 h 3171710"/>
              <a:gd name="connsiteX180" fmla="*/ 3143704 w 12193149"/>
              <a:gd name="connsiteY180" fmla="*/ 2820840 h 3171710"/>
              <a:gd name="connsiteX181" fmla="*/ 3031439 w 12193149"/>
              <a:gd name="connsiteY181" fmla="*/ 2823483 h 3171710"/>
              <a:gd name="connsiteX182" fmla="*/ 2782717 w 12193149"/>
              <a:gd name="connsiteY182" fmla="*/ 2845304 h 3171710"/>
              <a:gd name="connsiteX183" fmla="*/ 2647675 w 12193149"/>
              <a:gd name="connsiteY183" fmla="*/ 2855840 h 3171710"/>
              <a:gd name="connsiteX184" fmla="*/ 2569176 w 12193149"/>
              <a:gd name="connsiteY184" fmla="*/ 2829599 h 3171710"/>
              <a:gd name="connsiteX185" fmla="*/ 2444403 w 12193149"/>
              <a:gd name="connsiteY185" fmla="*/ 2843500 h 3171710"/>
              <a:gd name="connsiteX186" fmla="*/ 2316260 w 12193149"/>
              <a:gd name="connsiteY186" fmla="*/ 2851967 h 3171710"/>
              <a:gd name="connsiteX187" fmla="*/ 2209726 w 12193149"/>
              <a:gd name="connsiteY187" fmla="*/ 2846734 h 3171710"/>
              <a:gd name="connsiteX188" fmla="*/ 2095813 w 12193149"/>
              <a:gd name="connsiteY188" fmla="*/ 2830023 h 3171710"/>
              <a:gd name="connsiteX189" fmla="*/ 1998504 w 12193149"/>
              <a:gd name="connsiteY189" fmla="*/ 2822003 h 3171710"/>
              <a:gd name="connsiteX190" fmla="*/ 1929320 w 12193149"/>
              <a:gd name="connsiteY190" fmla="*/ 2843948 h 3171710"/>
              <a:gd name="connsiteX191" fmla="*/ 1922798 w 12193149"/>
              <a:gd name="connsiteY191" fmla="*/ 2839117 h 3171710"/>
              <a:gd name="connsiteX192" fmla="*/ 1874228 w 12193149"/>
              <a:gd name="connsiteY192" fmla="*/ 2840712 h 3171710"/>
              <a:gd name="connsiteX193" fmla="*/ 1787803 w 12193149"/>
              <a:gd name="connsiteY193" fmla="*/ 2868334 h 3171710"/>
              <a:gd name="connsiteX194" fmla="*/ 1739352 w 12193149"/>
              <a:gd name="connsiteY194" fmla="*/ 2863283 h 3171710"/>
              <a:gd name="connsiteX195" fmla="*/ 1676219 w 12193149"/>
              <a:gd name="connsiteY195" fmla="*/ 2846934 h 3171710"/>
              <a:gd name="connsiteX196" fmla="*/ 1609817 w 12193149"/>
              <a:gd name="connsiteY196" fmla="*/ 2840037 h 3171710"/>
              <a:gd name="connsiteX197" fmla="*/ 1497258 w 12193149"/>
              <a:gd name="connsiteY197" fmla="*/ 2814447 h 3171710"/>
              <a:gd name="connsiteX198" fmla="*/ 1151127 w 12193149"/>
              <a:gd name="connsiteY198" fmla="*/ 2765012 h 3171710"/>
              <a:gd name="connsiteX199" fmla="*/ 859417 w 12193149"/>
              <a:gd name="connsiteY199" fmla="*/ 2755579 h 3171710"/>
              <a:gd name="connsiteX200" fmla="*/ 838688 w 12193149"/>
              <a:gd name="connsiteY200" fmla="*/ 2756792 h 3171710"/>
              <a:gd name="connsiteX201" fmla="*/ 817957 w 12193149"/>
              <a:gd name="connsiteY201" fmla="*/ 2754828 h 3171710"/>
              <a:gd name="connsiteX202" fmla="*/ 812654 w 12193149"/>
              <a:gd name="connsiteY202" fmla="*/ 2757722 h 3171710"/>
              <a:gd name="connsiteX203" fmla="*/ 721195 w 12193149"/>
              <a:gd name="connsiteY203" fmla="*/ 2756632 h 3171710"/>
              <a:gd name="connsiteX204" fmla="*/ 720890 w 12193149"/>
              <a:gd name="connsiteY204" fmla="*/ 2755370 h 3171710"/>
              <a:gd name="connsiteX205" fmla="*/ 710023 w 12193149"/>
              <a:gd name="connsiteY205" fmla="*/ 2749693 h 3171710"/>
              <a:gd name="connsiteX206" fmla="*/ 597940 w 12193149"/>
              <a:gd name="connsiteY206" fmla="*/ 2706835 h 3171710"/>
              <a:gd name="connsiteX207" fmla="*/ 579683 w 12193149"/>
              <a:gd name="connsiteY207" fmla="*/ 2704183 h 3171710"/>
              <a:gd name="connsiteX208" fmla="*/ 572865 w 12193149"/>
              <a:gd name="connsiteY208" fmla="*/ 2704372 h 3171710"/>
              <a:gd name="connsiteX209" fmla="*/ 446247 w 12193149"/>
              <a:gd name="connsiteY209" fmla="*/ 2666342 h 3171710"/>
              <a:gd name="connsiteX210" fmla="*/ 405163 w 12193149"/>
              <a:gd name="connsiteY210" fmla="*/ 2660519 h 3171710"/>
              <a:gd name="connsiteX211" fmla="*/ 293583 w 12193149"/>
              <a:gd name="connsiteY211" fmla="*/ 2639823 h 3171710"/>
              <a:gd name="connsiteX212" fmla="*/ 119529 w 12193149"/>
              <a:gd name="connsiteY212" fmla="*/ 2588018 h 3171710"/>
              <a:gd name="connsiteX213" fmla="*/ 16674 w 12193149"/>
              <a:gd name="connsiteY213" fmla="*/ 2585162 h 3171710"/>
              <a:gd name="connsiteX214" fmla="*/ 1150 w 12193149"/>
              <a:gd name="connsiteY214" fmla="*/ 2579693 h 3171710"/>
              <a:gd name="connsiteX215" fmla="*/ 1148 w 12193149"/>
              <a:gd name="connsiteY215" fmla="*/ 1049184 h 3171710"/>
              <a:gd name="connsiteX216" fmla="*/ 1148 w 12193149"/>
              <a:gd name="connsiteY216" fmla="*/ 0 h 3171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12193149" h="3171710">
                <a:moveTo>
                  <a:pt x="1148" y="0"/>
                </a:moveTo>
                <a:lnTo>
                  <a:pt x="12181789" y="8189"/>
                </a:lnTo>
                <a:cubicBezTo>
                  <a:pt x="12181789" y="201435"/>
                  <a:pt x="12193149" y="1213464"/>
                  <a:pt x="12193149" y="1406710"/>
                </a:cubicBezTo>
                <a:lnTo>
                  <a:pt x="12185986" y="1411160"/>
                </a:lnTo>
                <a:cubicBezTo>
                  <a:pt x="12156393" y="1404401"/>
                  <a:pt x="12176978" y="1415299"/>
                  <a:pt x="12156363" y="1424337"/>
                </a:cubicBezTo>
                <a:cubicBezTo>
                  <a:pt x="12172308" y="1438279"/>
                  <a:pt x="12127905" y="1429847"/>
                  <a:pt x="12139215" y="1450150"/>
                </a:cubicBezTo>
                <a:cubicBezTo>
                  <a:pt x="12135103" y="1451151"/>
                  <a:pt x="12130766" y="1451483"/>
                  <a:pt x="12126327" y="1451661"/>
                </a:cubicBezTo>
                <a:lnTo>
                  <a:pt x="12124007" y="1451765"/>
                </a:lnTo>
                <a:lnTo>
                  <a:pt x="12116854" y="1455579"/>
                </a:lnTo>
                <a:lnTo>
                  <a:pt x="12099497" y="1455110"/>
                </a:lnTo>
                <a:cubicBezTo>
                  <a:pt x="12095162" y="1456775"/>
                  <a:pt x="12090978" y="1459336"/>
                  <a:pt x="12087073" y="1463312"/>
                </a:cubicBezTo>
                <a:cubicBezTo>
                  <a:pt x="12078890" y="1483714"/>
                  <a:pt x="12040481" y="1480817"/>
                  <a:pt x="12031073" y="1506980"/>
                </a:cubicBezTo>
                <a:cubicBezTo>
                  <a:pt x="12026399" y="1515225"/>
                  <a:pt x="12004497" y="1532326"/>
                  <a:pt x="11995833" y="1530429"/>
                </a:cubicBezTo>
                <a:cubicBezTo>
                  <a:pt x="11990333" y="1532938"/>
                  <a:pt x="11986699" y="1539016"/>
                  <a:pt x="11979717" y="1535132"/>
                </a:cubicBezTo>
                <a:cubicBezTo>
                  <a:pt x="11970382" y="1531211"/>
                  <a:pt x="11963763" y="1554233"/>
                  <a:pt x="11959046" y="1544529"/>
                </a:cubicBezTo>
                <a:lnTo>
                  <a:pt x="11920454" y="1557854"/>
                </a:lnTo>
                <a:cubicBezTo>
                  <a:pt x="11919152" y="1564914"/>
                  <a:pt x="11912619" y="1567116"/>
                  <a:pt x="11903656" y="1569397"/>
                </a:cubicBezTo>
                <a:lnTo>
                  <a:pt x="11895048" y="1571762"/>
                </a:lnTo>
                <a:lnTo>
                  <a:pt x="11891968" y="1582700"/>
                </a:lnTo>
                <a:cubicBezTo>
                  <a:pt x="11881074" y="1573372"/>
                  <a:pt x="11884523" y="1604713"/>
                  <a:pt x="11870776" y="1604787"/>
                </a:cubicBezTo>
                <a:lnTo>
                  <a:pt x="11813376" y="1624630"/>
                </a:lnTo>
                <a:lnTo>
                  <a:pt x="11590693" y="1790748"/>
                </a:lnTo>
                <a:cubicBezTo>
                  <a:pt x="11550201" y="1817685"/>
                  <a:pt x="11542649" y="1767741"/>
                  <a:pt x="11506817" y="1860594"/>
                </a:cubicBezTo>
                <a:cubicBezTo>
                  <a:pt x="11450023" y="1916431"/>
                  <a:pt x="11337127" y="2017145"/>
                  <a:pt x="11280332" y="2050542"/>
                </a:cubicBezTo>
                <a:cubicBezTo>
                  <a:pt x="11267547" y="2058142"/>
                  <a:pt x="11229147" y="2123560"/>
                  <a:pt x="11228309" y="2103207"/>
                </a:cubicBezTo>
                <a:cubicBezTo>
                  <a:pt x="11223950" y="2105174"/>
                  <a:pt x="11220761" y="2104651"/>
                  <a:pt x="11218087" y="2102932"/>
                </a:cubicBezTo>
                <a:lnTo>
                  <a:pt x="11217184" y="2101989"/>
                </a:lnTo>
                <a:lnTo>
                  <a:pt x="11188885" y="2119354"/>
                </a:lnTo>
                <a:lnTo>
                  <a:pt x="11184501" y="2119496"/>
                </a:lnTo>
                <a:lnTo>
                  <a:pt x="11166854" y="2133583"/>
                </a:lnTo>
                <a:lnTo>
                  <a:pt x="11157311" y="2139385"/>
                </a:lnTo>
                <a:lnTo>
                  <a:pt x="11155496" y="2144068"/>
                </a:lnTo>
                <a:cubicBezTo>
                  <a:pt x="11153045" y="2147436"/>
                  <a:pt x="11148902" y="2150083"/>
                  <a:pt x="11140961" y="2151086"/>
                </a:cubicBezTo>
                <a:lnTo>
                  <a:pt x="11138961" y="2150743"/>
                </a:lnTo>
                <a:lnTo>
                  <a:pt x="11128208" y="2160803"/>
                </a:lnTo>
                <a:cubicBezTo>
                  <a:pt x="11124962" y="2164785"/>
                  <a:pt x="11122359" y="2169258"/>
                  <a:pt x="11120691" y="2174395"/>
                </a:cubicBezTo>
                <a:cubicBezTo>
                  <a:pt x="11081770" y="2197656"/>
                  <a:pt x="10952581" y="2271077"/>
                  <a:pt x="10894683" y="2300370"/>
                </a:cubicBezTo>
                <a:cubicBezTo>
                  <a:pt x="10861781" y="2315405"/>
                  <a:pt x="10817803" y="2335857"/>
                  <a:pt x="10773300" y="2350162"/>
                </a:cubicBezTo>
                <a:cubicBezTo>
                  <a:pt x="10733414" y="2394390"/>
                  <a:pt x="10677791" y="2353706"/>
                  <a:pt x="10627668" y="2386200"/>
                </a:cubicBezTo>
                <a:cubicBezTo>
                  <a:pt x="10590276" y="2369074"/>
                  <a:pt x="10613693" y="2389253"/>
                  <a:pt x="10581895" y="2395660"/>
                </a:cubicBezTo>
                <a:cubicBezTo>
                  <a:pt x="10597733" y="2418627"/>
                  <a:pt x="10540912" y="2395212"/>
                  <a:pt x="10547790" y="2425394"/>
                </a:cubicBezTo>
                <a:cubicBezTo>
                  <a:pt x="10541784" y="2425603"/>
                  <a:pt x="10535750" y="2424857"/>
                  <a:pt x="10529643" y="2423878"/>
                </a:cubicBezTo>
                <a:lnTo>
                  <a:pt x="10526446" y="2423382"/>
                </a:lnTo>
                <a:lnTo>
                  <a:pt x="10515129" y="2426508"/>
                </a:lnTo>
                <a:lnTo>
                  <a:pt x="10491735" y="2421127"/>
                </a:lnTo>
                <a:cubicBezTo>
                  <a:pt x="10485147" y="2422161"/>
                  <a:pt x="10478389" y="2424430"/>
                  <a:pt x="10471418" y="2428664"/>
                </a:cubicBezTo>
                <a:cubicBezTo>
                  <a:pt x="10451763" y="2453636"/>
                  <a:pt x="10400774" y="2439247"/>
                  <a:pt x="10377042" y="2471569"/>
                </a:cubicBezTo>
                <a:cubicBezTo>
                  <a:pt x="10367240" y="2481286"/>
                  <a:pt x="10330319" y="2498097"/>
                  <a:pt x="10319338" y="2493192"/>
                </a:cubicBezTo>
                <a:cubicBezTo>
                  <a:pt x="10310813" y="2495031"/>
                  <a:pt x="10303331" y="2502144"/>
                  <a:pt x="10295467" y="2495050"/>
                </a:cubicBezTo>
                <a:cubicBezTo>
                  <a:pt x="10284420" y="2487261"/>
                  <a:pt x="10265794" y="2516157"/>
                  <a:pt x="10263443" y="2501919"/>
                </a:cubicBezTo>
                <a:lnTo>
                  <a:pt x="10205418" y="2509120"/>
                </a:lnTo>
                <a:cubicBezTo>
                  <a:pt x="10200696" y="2518180"/>
                  <a:pt x="10190895" y="2519327"/>
                  <a:pt x="10177759" y="2519914"/>
                </a:cubicBezTo>
                <a:lnTo>
                  <a:pt x="10165070" y="2520710"/>
                </a:lnTo>
                <a:lnTo>
                  <a:pt x="10156308" y="2534458"/>
                </a:lnTo>
                <a:cubicBezTo>
                  <a:pt x="10145406" y="2519028"/>
                  <a:pt x="10136981" y="2561781"/>
                  <a:pt x="10118267" y="2558113"/>
                </a:cubicBezTo>
                <a:lnTo>
                  <a:pt x="10083317" y="2570267"/>
                </a:lnTo>
                <a:cubicBezTo>
                  <a:pt x="10075718" y="2568198"/>
                  <a:pt x="10048011" y="2569526"/>
                  <a:pt x="10040388" y="2568603"/>
                </a:cubicBezTo>
                <a:cubicBezTo>
                  <a:pt x="9999609" y="2578704"/>
                  <a:pt x="9985545" y="2579194"/>
                  <a:pt x="9961167" y="2584118"/>
                </a:cubicBezTo>
                <a:cubicBezTo>
                  <a:pt x="9920131" y="2584260"/>
                  <a:pt x="9889892" y="2581061"/>
                  <a:pt x="9848940" y="2590886"/>
                </a:cubicBezTo>
                <a:lnTo>
                  <a:pt x="9729457" y="2611093"/>
                </a:lnTo>
                <a:cubicBezTo>
                  <a:pt x="9676207" y="2601507"/>
                  <a:pt x="9631235" y="2626730"/>
                  <a:pt x="9613704" y="2639342"/>
                </a:cubicBezTo>
                <a:cubicBezTo>
                  <a:pt x="9548152" y="2653618"/>
                  <a:pt x="9410970" y="2690964"/>
                  <a:pt x="9338590" y="2696264"/>
                </a:cubicBezTo>
                <a:lnTo>
                  <a:pt x="9232518" y="2720120"/>
                </a:lnTo>
                <a:lnTo>
                  <a:pt x="9156690" y="2730199"/>
                </a:lnTo>
                <a:lnTo>
                  <a:pt x="9054601" y="2737726"/>
                </a:lnTo>
                <a:lnTo>
                  <a:pt x="9006634" y="2741011"/>
                </a:lnTo>
                <a:lnTo>
                  <a:pt x="9006349" y="2740771"/>
                </a:lnTo>
                <a:cubicBezTo>
                  <a:pt x="9004294" y="2740551"/>
                  <a:pt x="9001475" y="2740879"/>
                  <a:pt x="8997380" y="2741982"/>
                </a:cubicBezTo>
                <a:lnTo>
                  <a:pt x="8991542" y="2744043"/>
                </a:lnTo>
                <a:lnTo>
                  <a:pt x="8975485" y="2747269"/>
                </a:lnTo>
                <a:lnTo>
                  <a:pt x="8969159" y="2746569"/>
                </a:lnTo>
                <a:lnTo>
                  <a:pt x="8964196" y="2744344"/>
                </a:lnTo>
                <a:cubicBezTo>
                  <a:pt x="8955841" y="2752295"/>
                  <a:pt x="8956668" y="2761243"/>
                  <a:pt x="8930136" y="2741156"/>
                </a:cubicBezTo>
                <a:cubicBezTo>
                  <a:pt x="8899182" y="2742176"/>
                  <a:pt x="8790451" y="2756831"/>
                  <a:pt x="8753592" y="2760388"/>
                </a:cubicBezTo>
                <a:cubicBezTo>
                  <a:pt x="8720970" y="2771108"/>
                  <a:pt x="8749345" y="2757447"/>
                  <a:pt x="8708995" y="2762489"/>
                </a:cubicBezTo>
                <a:cubicBezTo>
                  <a:pt x="8672757" y="2782024"/>
                  <a:pt x="8640293" y="2765584"/>
                  <a:pt x="8597219" y="2771061"/>
                </a:cubicBezTo>
                <a:lnTo>
                  <a:pt x="8526378" y="2756219"/>
                </a:lnTo>
                <a:lnTo>
                  <a:pt x="8512131" y="2762134"/>
                </a:lnTo>
                <a:lnTo>
                  <a:pt x="8507315" y="2765135"/>
                </a:lnTo>
                <a:cubicBezTo>
                  <a:pt x="8503797" y="2766912"/>
                  <a:pt x="8501196" y="2767723"/>
                  <a:pt x="8499116" y="2767873"/>
                </a:cubicBezTo>
                <a:lnTo>
                  <a:pt x="8498742" y="2767694"/>
                </a:lnTo>
                <a:lnTo>
                  <a:pt x="8491397" y="2770744"/>
                </a:lnTo>
                <a:lnTo>
                  <a:pt x="8368330" y="2784786"/>
                </a:lnTo>
                <a:cubicBezTo>
                  <a:pt x="8363173" y="2786811"/>
                  <a:pt x="8358881" y="2786463"/>
                  <a:pt x="8354947" y="2784980"/>
                </a:cubicBezTo>
                <a:lnTo>
                  <a:pt x="8321252" y="2801558"/>
                </a:lnTo>
                <a:lnTo>
                  <a:pt x="8315581" y="2801884"/>
                </a:lnTo>
                <a:lnTo>
                  <a:pt x="8296322" y="2815779"/>
                </a:lnTo>
                <a:lnTo>
                  <a:pt x="8285424" y="2821602"/>
                </a:lnTo>
                <a:lnTo>
                  <a:pt x="8284298" y="2826045"/>
                </a:lnTo>
                <a:cubicBezTo>
                  <a:pt x="8281994" y="2829290"/>
                  <a:pt x="8277300" y="2831938"/>
                  <a:pt x="8267224" y="2833220"/>
                </a:cubicBezTo>
                <a:lnTo>
                  <a:pt x="8264525" y="2832990"/>
                </a:lnTo>
                <a:lnTo>
                  <a:pt x="8253181" y="2842833"/>
                </a:lnTo>
                <a:cubicBezTo>
                  <a:pt x="8250007" y="2846683"/>
                  <a:pt x="8247795" y="2850965"/>
                  <a:pt x="8246982" y="2855825"/>
                </a:cubicBezTo>
                <a:cubicBezTo>
                  <a:pt x="8182975" y="2852918"/>
                  <a:pt x="8148279" y="2887040"/>
                  <a:pt x="8091420" y="2901986"/>
                </a:cubicBezTo>
                <a:cubicBezTo>
                  <a:pt x="8026616" y="2925128"/>
                  <a:pt x="7968218" y="2946364"/>
                  <a:pt x="7906555" y="2943959"/>
                </a:cubicBezTo>
                <a:cubicBezTo>
                  <a:pt x="7836267" y="2958871"/>
                  <a:pt x="7782114" y="2961102"/>
                  <a:pt x="7719893" y="2969674"/>
                </a:cubicBezTo>
                <a:lnTo>
                  <a:pt x="7615495" y="2966203"/>
                </a:lnTo>
                <a:lnTo>
                  <a:pt x="7528691" y="2972031"/>
                </a:lnTo>
                <a:lnTo>
                  <a:pt x="7520719" y="2974584"/>
                </a:lnTo>
                <a:cubicBezTo>
                  <a:pt x="7515141" y="2975923"/>
                  <a:pt x="7511320" y="2976273"/>
                  <a:pt x="7508559" y="2975919"/>
                </a:cubicBezTo>
                <a:lnTo>
                  <a:pt x="7508188" y="2975592"/>
                </a:lnTo>
                <a:lnTo>
                  <a:pt x="7496943" y="2977544"/>
                </a:lnTo>
                <a:lnTo>
                  <a:pt x="7219707" y="2983651"/>
                </a:lnTo>
                <a:lnTo>
                  <a:pt x="7202249" y="2988201"/>
                </a:lnTo>
                <a:lnTo>
                  <a:pt x="7198152" y="2993559"/>
                </a:lnTo>
                <a:cubicBezTo>
                  <a:pt x="7193259" y="2997082"/>
                  <a:pt x="7185654" y="2999221"/>
                  <a:pt x="7171956" y="2998207"/>
                </a:cubicBezTo>
                <a:lnTo>
                  <a:pt x="7098136" y="3010435"/>
                </a:lnTo>
                <a:cubicBezTo>
                  <a:pt x="7062296" y="3011413"/>
                  <a:pt x="7051336" y="3012390"/>
                  <a:pt x="7019644" y="3010061"/>
                </a:cubicBezTo>
                <a:cubicBezTo>
                  <a:pt x="6938675" y="3020999"/>
                  <a:pt x="6944793" y="3045165"/>
                  <a:pt x="6905294" y="3039567"/>
                </a:cubicBezTo>
                <a:cubicBezTo>
                  <a:pt x="6873070" y="3034359"/>
                  <a:pt x="6789137" y="3053433"/>
                  <a:pt x="6709370" y="3067522"/>
                </a:cubicBezTo>
                <a:cubicBezTo>
                  <a:pt x="6650254" y="3076977"/>
                  <a:pt x="6629253" y="3091078"/>
                  <a:pt x="6550602" y="3096298"/>
                </a:cubicBezTo>
                <a:cubicBezTo>
                  <a:pt x="6473302" y="3140388"/>
                  <a:pt x="6410843" y="3116665"/>
                  <a:pt x="6318708" y="3143098"/>
                </a:cubicBezTo>
                <a:cubicBezTo>
                  <a:pt x="6298698" y="3158620"/>
                  <a:pt x="6210439" y="3141427"/>
                  <a:pt x="6169822" y="3145185"/>
                </a:cubicBezTo>
                <a:cubicBezTo>
                  <a:pt x="6129203" y="3148943"/>
                  <a:pt x="6091688" y="3162491"/>
                  <a:pt x="6074996" y="3165647"/>
                </a:cubicBezTo>
                <a:lnTo>
                  <a:pt x="6069677" y="3164110"/>
                </a:lnTo>
                <a:lnTo>
                  <a:pt x="6049786" y="3164793"/>
                </a:lnTo>
                <a:lnTo>
                  <a:pt x="6042433" y="3156444"/>
                </a:lnTo>
                <a:lnTo>
                  <a:pt x="6011238" y="3151351"/>
                </a:lnTo>
                <a:cubicBezTo>
                  <a:pt x="5999830" y="3150764"/>
                  <a:pt x="5971276" y="3151677"/>
                  <a:pt x="5958523" y="3154995"/>
                </a:cubicBezTo>
                <a:lnTo>
                  <a:pt x="5760067" y="3170687"/>
                </a:lnTo>
                <a:lnTo>
                  <a:pt x="5628108" y="3171710"/>
                </a:lnTo>
                <a:lnTo>
                  <a:pt x="5472054" y="3157690"/>
                </a:lnTo>
                <a:cubicBezTo>
                  <a:pt x="5479284" y="3144662"/>
                  <a:pt x="5440157" y="3158728"/>
                  <a:pt x="5433909" y="3146437"/>
                </a:cubicBezTo>
                <a:cubicBezTo>
                  <a:pt x="5430517" y="3136405"/>
                  <a:pt x="5392976" y="3131721"/>
                  <a:pt x="5382817" y="3128735"/>
                </a:cubicBezTo>
                <a:lnTo>
                  <a:pt x="5262912" y="3108318"/>
                </a:lnTo>
                <a:cubicBezTo>
                  <a:pt x="5252746" y="3108134"/>
                  <a:pt x="5231699" y="3099824"/>
                  <a:pt x="5224109" y="3097194"/>
                </a:cubicBezTo>
                <a:lnTo>
                  <a:pt x="5175808" y="3094204"/>
                </a:lnTo>
                <a:lnTo>
                  <a:pt x="5157702" y="3086981"/>
                </a:lnTo>
                <a:lnTo>
                  <a:pt x="5143747" y="3083581"/>
                </a:lnTo>
                <a:lnTo>
                  <a:pt x="5140744" y="3081480"/>
                </a:lnTo>
                <a:cubicBezTo>
                  <a:pt x="5135026" y="3077440"/>
                  <a:pt x="5129229" y="3073629"/>
                  <a:pt x="5122807" y="3070627"/>
                </a:cubicBezTo>
                <a:cubicBezTo>
                  <a:pt x="5109467" y="3099246"/>
                  <a:pt x="5066004" y="3049810"/>
                  <a:pt x="5066938" y="3077198"/>
                </a:cubicBezTo>
                <a:cubicBezTo>
                  <a:pt x="5029345" y="3065682"/>
                  <a:pt x="5040096" y="3094771"/>
                  <a:pt x="5012662" y="3060817"/>
                </a:cubicBezTo>
                <a:cubicBezTo>
                  <a:pt x="4938174" y="3061200"/>
                  <a:pt x="4917504" y="3074207"/>
                  <a:pt x="4841589" y="3036800"/>
                </a:cubicBezTo>
                <a:cubicBezTo>
                  <a:pt x="4807890" y="3020158"/>
                  <a:pt x="4785258" y="3009012"/>
                  <a:pt x="4763595" y="3009032"/>
                </a:cubicBezTo>
                <a:cubicBezTo>
                  <a:pt x="4742475" y="3004532"/>
                  <a:pt x="4730631" y="3001709"/>
                  <a:pt x="4724334" y="3000018"/>
                </a:cubicBezTo>
                <a:lnTo>
                  <a:pt x="4722324" y="2999269"/>
                </a:lnTo>
                <a:lnTo>
                  <a:pt x="4723259" y="2999058"/>
                </a:lnTo>
                <a:cubicBezTo>
                  <a:pt x="4722296" y="2998416"/>
                  <a:pt x="4719415" y="2997810"/>
                  <a:pt x="4718350" y="2997788"/>
                </a:cubicBezTo>
                <a:lnTo>
                  <a:pt x="4722324" y="2999269"/>
                </a:lnTo>
                <a:lnTo>
                  <a:pt x="4716674" y="3000544"/>
                </a:lnTo>
                <a:cubicBezTo>
                  <a:pt x="4681300" y="2993588"/>
                  <a:pt x="4525895" y="2992780"/>
                  <a:pt x="4516962" y="2990642"/>
                </a:cubicBezTo>
                <a:cubicBezTo>
                  <a:pt x="4458971" y="2977530"/>
                  <a:pt x="4463810" y="2976789"/>
                  <a:pt x="4429691" y="2979991"/>
                </a:cubicBezTo>
                <a:cubicBezTo>
                  <a:pt x="4424455" y="2983362"/>
                  <a:pt x="4370126" y="2977068"/>
                  <a:pt x="4364023" y="2978645"/>
                </a:cubicBezTo>
                <a:lnTo>
                  <a:pt x="4318114" y="2985260"/>
                </a:lnTo>
                <a:lnTo>
                  <a:pt x="4316258" y="2983919"/>
                </a:lnTo>
                <a:cubicBezTo>
                  <a:pt x="4307275" y="2980548"/>
                  <a:pt x="4301145" y="2980549"/>
                  <a:pt x="4296292" y="2982040"/>
                </a:cubicBezTo>
                <a:lnTo>
                  <a:pt x="4291212" y="2984957"/>
                </a:lnTo>
                <a:lnTo>
                  <a:pt x="4277290" y="2984711"/>
                </a:lnTo>
                <a:lnTo>
                  <a:pt x="4249265" y="2987035"/>
                </a:lnTo>
                <a:lnTo>
                  <a:pt x="4203199" y="2984240"/>
                </a:lnTo>
                <a:cubicBezTo>
                  <a:pt x="4203096" y="2983820"/>
                  <a:pt x="4202995" y="2983401"/>
                  <a:pt x="4202893" y="2982981"/>
                </a:cubicBezTo>
                <a:cubicBezTo>
                  <a:pt x="4201267" y="2980144"/>
                  <a:pt x="4198292" y="2978025"/>
                  <a:pt x="4192396" y="2977347"/>
                </a:cubicBezTo>
                <a:cubicBezTo>
                  <a:pt x="4205365" y="2960058"/>
                  <a:pt x="4162425" y="2961953"/>
                  <a:pt x="4143893" y="2961482"/>
                </a:cubicBezTo>
                <a:cubicBezTo>
                  <a:pt x="4125868" y="2954416"/>
                  <a:pt x="4100250" y="2940836"/>
                  <a:pt x="4084245" y="2934949"/>
                </a:cubicBezTo>
                <a:lnTo>
                  <a:pt x="4075694" y="2934114"/>
                </a:lnTo>
                <a:cubicBezTo>
                  <a:pt x="4075655" y="2934013"/>
                  <a:pt x="4075614" y="2933914"/>
                  <a:pt x="4075575" y="2933815"/>
                </a:cubicBezTo>
                <a:cubicBezTo>
                  <a:pt x="4073829" y="2933031"/>
                  <a:pt x="4071057" y="2932530"/>
                  <a:pt x="4066658" y="2932371"/>
                </a:cubicBezTo>
                <a:lnTo>
                  <a:pt x="4060102" y="2932589"/>
                </a:lnTo>
                <a:lnTo>
                  <a:pt x="4043512" y="2930968"/>
                </a:lnTo>
                <a:lnTo>
                  <a:pt x="4038145" y="2928534"/>
                </a:lnTo>
                <a:lnTo>
                  <a:pt x="4036511" y="2924867"/>
                </a:lnTo>
                <a:lnTo>
                  <a:pt x="4034926" y="2925102"/>
                </a:lnTo>
                <a:cubicBezTo>
                  <a:pt x="4022576" y="2929966"/>
                  <a:pt x="4018025" y="2938342"/>
                  <a:pt x="4005686" y="2912534"/>
                </a:cubicBezTo>
                <a:lnTo>
                  <a:pt x="3937994" y="2895077"/>
                </a:lnTo>
                <a:cubicBezTo>
                  <a:pt x="3921658" y="2902801"/>
                  <a:pt x="3909686" y="2898112"/>
                  <a:pt x="3898423" y="2889422"/>
                </a:cubicBezTo>
                <a:cubicBezTo>
                  <a:pt x="3862243" y="2889918"/>
                  <a:pt x="3830779" y="2876048"/>
                  <a:pt x="3790908" y="2869184"/>
                </a:cubicBezTo>
                <a:cubicBezTo>
                  <a:pt x="3742158" y="2854478"/>
                  <a:pt x="3726280" y="2852501"/>
                  <a:pt x="3683661" y="2845261"/>
                </a:cubicBezTo>
                <a:lnTo>
                  <a:pt x="3611183" y="2812990"/>
                </a:lnTo>
                <a:lnTo>
                  <a:pt x="3605003" y="2814352"/>
                </a:lnTo>
                <a:cubicBezTo>
                  <a:pt x="3600731" y="2814971"/>
                  <a:pt x="3597877" y="2814971"/>
                  <a:pt x="3595884" y="2814516"/>
                </a:cubicBezTo>
                <a:lnTo>
                  <a:pt x="3595649" y="2814247"/>
                </a:lnTo>
                <a:lnTo>
                  <a:pt x="3587126" y="2814937"/>
                </a:lnTo>
                <a:cubicBezTo>
                  <a:pt x="3572774" y="2816728"/>
                  <a:pt x="3550540" y="2802529"/>
                  <a:pt x="3537283" y="2805238"/>
                </a:cubicBezTo>
                <a:cubicBezTo>
                  <a:pt x="3515092" y="2800942"/>
                  <a:pt x="3489773" y="2807207"/>
                  <a:pt x="3474371" y="2801577"/>
                </a:cubicBezTo>
                <a:lnTo>
                  <a:pt x="3401876" y="2789529"/>
                </a:lnTo>
                <a:lnTo>
                  <a:pt x="3365036" y="2806481"/>
                </a:lnTo>
                <a:cubicBezTo>
                  <a:pt x="3361007" y="2808779"/>
                  <a:pt x="3355145" y="2809857"/>
                  <a:pt x="3345174" y="2808163"/>
                </a:cubicBezTo>
                <a:lnTo>
                  <a:pt x="3342846" y="2807188"/>
                </a:lnTo>
                <a:cubicBezTo>
                  <a:pt x="3337528" y="2809659"/>
                  <a:pt x="3296694" y="2810789"/>
                  <a:pt x="3263504" y="2813065"/>
                </a:cubicBezTo>
                <a:cubicBezTo>
                  <a:pt x="3210873" y="2815406"/>
                  <a:pt x="3204538" y="2823378"/>
                  <a:pt x="3143704" y="2820840"/>
                </a:cubicBezTo>
                <a:cubicBezTo>
                  <a:pt x="3083839" y="2822069"/>
                  <a:pt x="3073438" y="2828075"/>
                  <a:pt x="3031439" y="2823483"/>
                </a:cubicBezTo>
                <a:lnTo>
                  <a:pt x="2782717" y="2845304"/>
                </a:lnTo>
                <a:cubicBezTo>
                  <a:pt x="2720447" y="2872959"/>
                  <a:pt x="2718750" y="2842390"/>
                  <a:pt x="2647675" y="2855840"/>
                </a:cubicBezTo>
                <a:cubicBezTo>
                  <a:pt x="2583664" y="2795905"/>
                  <a:pt x="2609849" y="2834173"/>
                  <a:pt x="2569176" y="2829599"/>
                </a:cubicBezTo>
                <a:lnTo>
                  <a:pt x="2444403" y="2843500"/>
                </a:lnTo>
                <a:cubicBezTo>
                  <a:pt x="2412730" y="2860060"/>
                  <a:pt x="2355175" y="2829971"/>
                  <a:pt x="2316260" y="2851967"/>
                </a:cubicBezTo>
                <a:cubicBezTo>
                  <a:pt x="2277148" y="2852505"/>
                  <a:pt x="2234330" y="2848310"/>
                  <a:pt x="2209726" y="2846734"/>
                </a:cubicBezTo>
                <a:cubicBezTo>
                  <a:pt x="2172984" y="2843077"/>
                  <a:pt x="2131016" y="2834145"/>
                  <a:pt x="2095813" y="2830023"/>
                </a:cubicBezTo>
                <a:cubicBezTo>
                  <a:pt x="2078687" y="2843632"/>
                  <a:pt x="2046700" y="2821328"/>
                  <a:pt x="1998504" y="2822003"/>
                </a:cubicBezTo>
                <a:cubicBezTo>
                  <a:pt x="1979851" y="2837650"/>
                  <a:pt x="1965997" y="2822267"/>
                  <a:pt x="1929320" y="2843948"/>
                </a:cubicBezTo>
                <a:cubicBezTo>
                  <a:pt x="1927506" y="2842156"/>
                  <a:pt x="1925308" y="2840529"/>
                  <a:pt x="1922798" y="2839117"/>
                </a:cubicBezTo>
                <a:cubicBezTo>
                  <a:pt x="1908224" y="2830923"/>
                  <a:pt x="1886476" y="2831636"/>
                  <a:pt x="1874228" y="2840712"/>
                </a:cubicBezTo>
                <a:cubicBezTo>
                  <a:pt x="1844711" y="2855471"/>
                  <a:pt x="1815838" y="2863248"/>
                  <a:pt x="1787803" y="2868334"/>
                </a:cubicBezTo>
                <a:lnTo>
                  <a:pt x="1739352" y="2863283"/>
                </a:lnTo>
                <a:cubicBezTo>
                  <a:pt x="1720756" y="2859717"/>
                  <a:pt x="1697809" y="2850808"/>
                  <a:pt x="1676219" y="2846934"/>
                </a:cubicBezTo>
                <a:cubicBezTo>
                  <a:pt x="1653856" y="2845729"/>
                  <a:pt x="1629782" y="2852334"/>
                  <a:pt x="1609817" y="2840037"/>
                </a:cubicBezTo>
                <a:cubicBezTo>
                  <a:pt x="1570834" y="2828361"/>
                  <a:pt x="1525521" y="2848516"/>
                  <a:pt x="1497258" y="2814447"/>
                </a:cubicBezTo>
                <a:cubicBezTo>
                  <a:pt x="1419429" y="2799738"/>
                  <a:pt x="1265224" y="2779725"/>
                  <a:pt x="1151127" y="2765012"/>
                </a:cubicBezTo>
                <a:cubicBezTo>
                  <a:pt x="1044820" y="2755201"/>
                  <a:pt x="911490" y="2756949"/>
                  <a:pt x="859417" y="2755579"/>
                </a:cubicBezTo>
                <a:lnTo>
                  <a:pt x="838688" y="2756792"/>
                </a:lnTo>
                <a:cubicBezTo>
                  <a:pt x="829380" y="2753383"/>
                  <a:pt x="823010" y="2753358"/>
                  <a:pt x="817957" y="2754828"/>
                </a:cubicBezTo>
                <a:lnTo>
                  <a:pt x="812654" y="2757722"/>
                </a:lnTo>
                <a:lnTo>
                  <a:pt x="721195" y="2756632"/>
                </a:lnTo>
                <a:cubicBezTo>
                  <a:pt x="721095" y="2756212"/>
                  <a:pt x="720991" y="2755791"/>
                  <a:pt x="720890" y="2755370"/>
                </a:cubicBezTo>
                <a:cubicBezTo>
                  <a:pt x="719222" y="2752527"/>
                  <a:pt x="716144" y="2750395"/>
                  <a:pt x="710023" y="2749693"/>
                </a:cubicBezTo>
                <a:cubicBezTo>
                  <a:pt x="689532" y="2741604"/>
                  <a:pt x="619665" y="2714421"/>
                  <a:pt x="597940" y="2706835"/>
                </a:cubicBezTo>
                <a:cubicBezTo>
                  <a:pt x="587430" y="2706236"/>
                  <a:pt x="583862" y="2704593"/>
                  <a:pt x="579683" y="2704183"/>
                </a:cubicBezTo>
                <a:lnTo>
                  <a:pt x="572865" y="2704372"/>
                </a:lnTo>
                <a:cubicBezTo>
                  <a:pt x="550627" y="2698066"/>
                  <a:pt x="474197" y="2673651"/>
                  <a:pt x="446247" y="2666342"/>
                </a:cubicBezTo>
                <a:cubicBezTo>
                  <a:pt x="429213" y="2673994"/>
                  <a:pt x="416808" y="2669256"/>
                  <a:pt x="405163" y="2660519"/>
                </a:cubicBezTo>
                <a:cubicBezTo>
                  <a:pt x="367566" y="2660861"/>
                  <a:pt x="334968" y="2646856"/>
                  <a:pt x="293583" y="2639823"/>
                </a:cubicBezTo>
                <a:lnTo>
                  <a:pt x="119529" y="2588018"/>
                </a:lnTo>
                <a:cubicBezTo>
                  <a:pt x="73377" y="2578908"/>
                  <a:pt x="36403" y="2586550"/>
                  <a:pt x="16674" y="2585162"/>
                </a:cubicBezTo>
                <a:lnTo>
                  <a:pt x="1150" y="2579693"/>
                </a:lnTo>
                <a:cubicBezTo>
                  <a:pt x="-1438" y="2323697"/>
                  <a:pt x="1148" y="1341304"/>
                  <a:pt x="1148" y="1049184"/>
                </a:cubicBezTo>
                <a:lnTo>
                  <a:pt x="1148"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F4D00BC-301E-A2AD-2F90-ECD476BD6E4F}"/>
              </a:ext>
            </a:extLst>
          </p:cNvPr>
          <p:cNvSpPr>
            <a:spLocks noGrp="1"/>
          </p:cNvSpPr>
          <p:nvPr>
            <p:ph type="title"/>
          </p:nvPr>
        </p:nvSpPr>
        <p:spPr>
          <a:xfrm>
            <a:off x="1137036" y="548640"/>
            <a:ext cx="9916632" cy="1188720"/>
          </a:xfrm>
        </p:spPr>
        <p:txBody>
          <a:bodyPr>
            <a:normAutofit/>
          </a:bodyPr>
          <a:lstStyle/>
          <a:p>
            <a:r>
              <a:rPr lang="en-GB">
                <a:solidFill>
                  <a:schemeClr val="tx1">
                    <a:lumMod val="85000"/>
                    <a:lumOff val="15000"/>
                  </a:schemeClr>
                </a:solidFill>
              </a:rPr>
              <a:t>Negotiating is a process not an event</a:t>
            </a:r>
            <a:endParaRPr lang="en-IE">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0A2489BC-055A-CADA-5AE5-68AD33B6AEF5}"/>
              </a:ext>
            </a:extLst>
          </p:cNvPr>
          <p:cNvSpPr>
            <a:spLocks noGrp="1"/>
          </p:cNvSpPr>
          <p:nvPr>
            <p:ph idx="1"/>
          </p:nvPr>
        </p:nvSpPr>
        <p:spPr>
          <a:xfrm>
            <a:off x="1957987" y="2431767"/>
            <a:ext cx="8276026" cy="3685156"/>
          </a:xfrm>
        </p:spPr>
        <p:txBody>
          <a:bodyPr anchor="ctr">
            <a:normAutofit/>
          </a:bodyPr>
          <a:lstStyle/>
          <a:p>
            <a:r>
              <a:rPr lang="en-GB" sz="2000" dirty="0">
                <a:solidFill>
                  <a:schemeClr val="tx1">
                    <a:lumMod val="85000"/>
                    <a:lumOff val="15000"/>
                  </a:schemeClr>
                </a:solidFill>
              </a:rPr>
              <a:t>Not a one-off event</a:t>
            </a:r>
          </a:p>
          <a:p>
            <a:r>
              <a:rPr lang="en-GB" sz="2000" dirty="0">
                <a:solidFill>
                  <a:schemeClr val="tx1">
                    <a:lumMod val="85000"/>
                    <a:lumOff val="15000"/>
                  </a:schemeClr>
                </a:solidFill>
              </a:rPr>
              <a:t>Process </a:t>
            </a:r>
          </a:p>
          <a:p>
            <a:r>
              <a:rPr lang="en-GB" sz="2000" dirty="0">
                <a:solidFill>
                  <a:schemeClr val="tx1">
                    <a:lumMod val="85000"/>
                    <a:lumOff val="15000"/>
                  </a:schemeClr>
                </a:solidFill>
              </a:rPr>
              <a:t>Relationships</a:t>
            </a:r>
          </a:p>
          <a:p>
            <a:r>
              <a:rPr lang="en-GB" sz="2000" dirty="0">
                <a:solidFill>
                  <a:schemeClr val="tx1">
                    <a:lumMod val="85000"/>
                    <a:lumOff val="15000"/>
                  </a:schemeClr>
                </a:solidFill>
              </a:rPr>
              <a:t>Preparation</a:t>
            </a:r>
          </a:p>
          <a:p>
            <a:r>
              <a:rPr lang="en-GB" sz="2000" dirty="0">
                <a:solidFill>
                  <a:schemeClr val="tx1">
                    <a:lumMod val="85000"/>
                    <a:lumOff val="15000"/>
                  </a:schemeClr>
                </a:solidFill>
              </a:rPr>
              <a:t>The communication/bargaining moments (‘the negotiations’)</a:t>
            </a:r>
          </a:p>
          <a:p>
            <a:r>
              <a:rPr lang="en-GB" sz="2000" dirty="0">
                <a:solidFill>
                  <a:schemeClr val="tx1">
                    <a:lumMod val="85000"/>
                    <a:lumOff val="15000"/>
                  </a:schemeClr>
                </a:solidFill>
              </a:rPr>
              <a:t>The after is just as important</a:t>
            </a:r>
          </a:p>
          <a:p>
            <a:r>
              <a:rPr lang="en-GB" sz="2000" dirty="0">
                <a:solidFill>
                  <a:schemeClr val="tx1">
                    <a:lumMod val="85000"/>
                    <a:lumOff val="15000"/>
                  </a:schemeClr>
                </a:solidFill>
              </a:rPr>
              <a:t>There will be a next time</a:t>
            </a:r>
            <a:endParaRPr lang="en-IE" sz="2000" dirty="0">
              <a:solidFill>
                <a:schemeClr val="tx1">
                  <a:lumMod val="85000"/>
                  <a:lumOff val="15000"/>
                </a:schemeClr>
              </a:solidFill>
            </a:endParaRPr>
          </a:p>
        </p:txBody>
      </p:sp>
    </p:spTree>
    <p:extLst>
      <p:ext uri="{BB962C8B-B14F-4D97-AF65-F5344CB8AC3E}">
        <p14:creationId xmlns:p14="http://schemas.microsoft.com/office/powerpoint/2010/main" val="3719591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5025581B-5F41-50E1-77C1-829488D019E9}"/>
              </a:ext>
            </a:extLst>
          </p:cNvPr>
          <p:cNvSpPr txBox="1"/>
          <p:nvPr/>
        </p:nvSpPr>
        <p:spPr>
          <a:xfrm>
            <a:off x="1137034" y="2198362"/>
            <a:ext cx="4958966" cy="3917773"/>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400"/>
              <a:t>Roosevelt Campaign 1912</a:t>
            </a:r>
          </a:p>
          <a:p>
            <a:pPr indent="-228600">
              <a:lnSpc>
                <a:spcPct val="90000"/>
              </a:lnSpc>
              <a:spcAft>
                <a:spcPts val="600"/>
              </a:spcAft>
              <a:buFont typeface="Arial" panose="020B0604020202020204" pitchFamily="34" charset="0"/>
              <a:buChar char="•"/>
            </a:pPr>
            <a:endParaRPr lang="en-US" sz="1400"/>
          </a:p>
          <a:p>
            <a:pPr indent="-228600">
              <a:lnSpc>
                <a:spcPct val="90000"/>
              </a:lnSpc>
              <a:spcAft>
                <a:spcPts val="600"/>
              </a:spcAft>
              <a:buFont typeface="Arial" panose="020B0604020202020204" pitchFamily="34" charset="0"/>
              <a:buChar char="•"/>
            </a:pPr>
            <a:r>
              <a:rPr lang="en-US" sz="1400"/>
              <a:t>3 million leaflets printed with photo</a:t>
            </a:r>
          </a:p>
          <a:p>
            <a:pPr indent="-228600">
              <a:lnSpc>
                <a:spcPct val="90000"/>
              </a:lnSpc>
              <a:spcAft>
                <a:spcPts val="600"/>
              </a:spcAft>
              <a:buFont typeface="Arial" panose="020B0604020202020204" pitchFamily="34" charset="0"/>
              <a:buChar char="•"/>
            </a:pPr>
            <a:endParaRPr lang="en-US" sz="1400"/>
          </a:p>
          <a:p>
            <a:pPr indent="-228600">
              <a:lnSpc>
                <a:spcPct val="90000"/>
              </a:lnSpc>
              <a:spcAft>
                <a:spcPts val="600"/>
              </a:spcAft>
              <a:buFont typeface="Arial" panose="020B0604020202020204" pitchFamily="34" charset="0"/>
              <a:buChar char="•"/>
            </a:pPr>
            <a:r>
              <a:rPr lang="en-US" sz="1400"/>
              <a:t>Permission for photo not sought</a:t>
            </a:r>
          </a:p>
          <a:p>
            <a:pPr indent="-228600">
              <a:lnSpc>
                <a:spcPct val="90000"/>
              </a:lnSpc>
              <a:spcAft>
                <a:spcPts val="600"/>
              </a:spcAft>
              <a:buFont typeface="Arial" panose="020B0604020202020204" pitchFamily="34" charset="0"/>
              <a:buChar char="•"/>
            </a:pPr>
            <a:endParaRPr lang="en-US" sz="1400"/>
          </a:p>
          <a:p>
            <a:pPr indent="-228600">
              <a:lnSpc>
                <a:spcPct val="90000"/>
              </a:lnSpc>
              <a:spcAft>
                <a:spcPts val="600"/>
              </a:spcAft>
              <a:buFont typeface="Arial" panose="020B0604020202020204" pitchFamily="34" charset="0"/>
              <a:buChar char="•"/>
            </a:pPr>
            <a:r>
              <a:rPr lang="en-US" sz="1400"/>
              <a:t>Photographer would be entitled to $1 per photo</a:t>
            </a:r>
          </a:p>
          <a:p>
            <a:pPr indent="-228600">
              <a:lnSpc>
                <a:spcPct val="90000"/>
              </a:lnSpc>
              <a:spcAft>
                <a:spcPts val="600"/>
              </a:spcAft>
              <a:buFont typeface="Arial" panose="020B0604020202020204" pitchFamily="34" charset="0"/>
              <a:buChar char="•"/>
            </a:pPr>
            <a:endParaRPr lang="en-US" sz="1400"/>
          </a:p>
          <a:p>
            <a:pPr indent="-228600">
              <a:lnSpc>
                <a:spcPct val="90000"/>
              </a:lnSpc>
              <a:spcAft>
                <a:spcPts val="600"/>
              </a:spcAft>
              <a:buFont typeface="Arial" panose="020B0604020202020204" pitchFamily="34" charset="0"/>
              <a:buChar char="•"/>
            </a:pPr>
            <a:r>
              <a:rPr lang="en-US" sz="1400"/>
              <a:t>$3 million in 1912 is $100 million in today’s terms</a:t>
            </a:r>
          </a:p>
          <a:p>
            <a:pPr indent="-228600">
              <a:lnSpc>
                <a:spcPct val="90000"/>
              </a:lnSpc>
              <a:spcAft>
                <a:spcPts val="600"/>
              </a:spcAft>
              <a:buFont typeface="Arial" panose="020B0604020202020204" pitchFamily="34" charset="0"/>
              <a:buChar char="•"/>
            </a:pPr>
            <a:endParaRPr lang="en-US" sz="1400"/>
          </a:p>
          <a:p>
            <a:pPr indent="-228600">
              <a:lnSpc>
                <a:spcPct val="90000"/>
              </a:lnSpc>
              <a:spcAft>
                <a:spcPts val="600"/>
              </a:spcAft>
              <a:buFont typeface="Arial" panose="020B0604020202020204" pitchFamily="34" charset="0"/>
              <a:buChar char="•"/>
            </a:pPr>
            <a:r>
              <a:rPr lang="en-US" sz="1400"/>
              <a:t>Reprinting costly and lead to serious delays</a:t>
            </a:r>
          </a:p>
          <a:p>
            <a:pPr indent="-228600">
              <a:lnSpc>
                <a:spcPct val="90000"/>
              </a:lnSpc>
              <a:spcAft>
                <a:spcPts val="600"/>
              </a:spcAft>
              <a:buFont typeface="Arial" panose="020B0604020202020204" pitchFamily="34" charset="0"/>
              <a:buChar char="•"/>
            </a:pPr>
            <a:endParaRPr lang="en-US" sz="1400"/>
          </a:p>
          <a:p>
            <a:pPr indent="-228600">
              <a:lnSpc>
                <a:spcPct val="90000"/>
              </a:lnSpc>
              <a:spcAft>
                <a:spcPts val="600"/>
              </a:spcAft>
              <a:buFont typeface="Arial" panose="020B0604020202020204" pitchFamily="34" charset="0"/>
              <a:buChar char="•"/>
            </a:pPr>
            <a:r>
              <a:rPr lang="en-US" sz="1400"/>
              <a:t>Looked like campaign manager would have to negotiate</a:t>
            </a:r>
          </a:p>
          <a:p>
            <a:pPr indent="-228600">
              <a:lnSpc>
                <a:spcPct val="90000"/>
              </a:lnSpc>
              <a:spcAft>
                <a:spcPts val="600"/>
              </a:spcAft>
              <a:buFont typeface="Arial" panose="020B0604020202020204" pitchFamily="34" charset="0"/>
              <a:buChar char="•"/>
            </a:pPr>
            <a:r>
              <a:rPr lang="en-US" sz="1400"/>
              <a:t>with the photographer</a:t>
            </a:r>
          </a:p>
        </p:txBody>
      </p:sp>
      <p:pic>
        <p:nvPicPr>
          <p:cNvPr id="4" name="Content Placeholder 3">
            <a:extLst>
              <a:ext uri="{FF2B5EF4-FFF2-40B4-BE49-F238E27FC236}">
                <a16:creationId xmlns:a16="http://schemas.microsoft.com/office/drawing/2014/main" id="{1126A3AB-EEFC-5B60-6AC2-5D57A63F97B3}"/>
              </a:ext>
            </a:extLst>
          </p:cNvPr>
          <p:cNvPicPr>
            <a:picLocks noGrp="1" noChangeAspect="1"/>
          </p:cNvPicPr>
          <p:nvPr>
            <p:ph idx="1"/>
          </p:nvPr>
        </p:nvPicPr>
        <p:blipFill>
          <a:blip r:embed="rId2"/>
          <a:stretch>
            <a:fillRect/>
          </a:stretch>
        </p:blipFill>
        <p:spPr>
          <a:xfrm>
            <a:off x="6719367" y="2201340"/>
            <a:ext cx="4788505" cy="3723062"/>
          </a:xfrm>
          <a:prstGeom prst="rect">
            <a:avLst/>
          </a:prstGeom>
        </p:spPr>
      </p:pic>
      <p:sp>
        <p:nvSpPr>
          <p:cNvPr id="13"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1">
            <a:extLst>
              <a:ext uri="{FF2B5EF4-FFF2-40B4-BE49-F238E27FC236}">
                <a16:creationId xmlns:a16="http://schemas.microsoft.com/office/drawing/2014/main" id="{DD29AFDE-BC93-8C04-2CA0-EB4FA33FE25B}"/>
              </a:ext>
            </a:extLst>
          </p:cNvPr>
          <p:cNvSpPr>
            <a:spLocks noGrp="1"/>
          </p:cNvSpPr>
          <p:nvPr>
            <p:ph type="title"/>
          </p:nvPr>
        </p:nvSpPr>
        <p:spPr>
          <a:xfrm>
            <a:off x="1137036" y="548640"/>
            <a:ext cx="9916632" cy="1188720"/>
          </a:xfrm>
        </p:spPr>
        <p:txBody>
          <a:bodyPr>
            <a:normAutofit/>
          </a:bodyPr>
          <a:lstStyle/>
          <a:p>
            <a:r>
              <a:rPr lang="en-GB">
                <a:solidFill>
                  <a:schemeClr val="tx1">
                    <a:lumMod val="85000"/>
                    <a:lumOff val="15000"/>
                  </a:schemeClr>
                </a:solidFill>
              </a:rPr>
              <a:t>A classic example – Roosevelt Campaign</a:t>
            </a:r>
            <a:endParaRPr lang="en-IE">
              <a:solidFill>
                <a:schemeClr val="tx1">
                  <a:lumMod val="85000"/>
                  <a:lumOff val="15000"/>
                </a:schemeClr>
              </a:solidFill>
            </a:endParaRPr>
          </a:p>
        </p:txBody>
      </p:sp>
    </p:spTree>
    <p:extLst>
      <p:ext uri="{BB962C8B-B14F-4D97-AF65-F5344CB8AC3E}">
        <p14:creationId xmlns:p14="http://schemas.microsoft.com/office/powerpoint/2010/main" val="3654619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A5CF486-D9E5-4A66-898A-F3D62B81B1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 y="-5"/>
            <a:ext cx="12193149" cy="2200064"/>
          </a:xfrm>
          <a:custGeom>
            <a:avLst/>
            <a:gdLst>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50277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522499 w 12192001"/>
              <a:gd name="connsiteY26" fmla="*/ 1207528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37318 w 12192001"/>
              <a:gd name="connsiteY70" fmla="*/ 1920435 h 2344739"/>
              <a:gd name="connsiteX71" fmla="*/ 9113812 w 12192001"/>
              <a:gd name="connsiteY71" fmla="*/ 1919069 h 2344739"/>
              <a:gd name="connsiteX72" fmla="*/ 9053453 w 12192001"/>
              <a:gd name="connsiteY72" fmla="*/ 1910755 h 2344739"/>
              <a:gd name="connsiteX73" fmla="*/ 9005486 w 12192001"/>
              <a:gd name="connsiteY73" fmla="*/ 1914040 h 2344739"/>
              <a:gd name="connsiteX74" fmla="*/ 9005201 w 12192001"/>
              <a:gd name="connsiteY74" fmla="*/ 1913800 h 2344739"/>
              <a:gd name="connsiteX75" fmla="*/ 8996232 w 12192001"/>
              <a:gd name="connsiteY75" fmla="*/ 1915011 h 2344739"/>
              <a:gd name="connsiteX76" fmla="*/ 8990394 w 12192001"/>
              <a:gd name="connsiteY76" fmla="*/ 1917072 h 2344739"/>
              <a:gd name="connsiteX77" fmla="*/ 8974337 w 12192001"/>
              <a:gd name="connsiteY77" fmla="*/ 1920298 h 2344739"/>
              <a:gd name="connsiteX78" fmla="*/ 8968011 w 12192001"/>
              <a:gd name="connsiteY78" fmla="*/ 1919598 h 2344739"/>
              <a:gd name="connsiteX79" fmla="*/ 8963048 w 12192001"/>
              <a:gd name="connsiteY79" fmla="*/ 1917373 h 2344739"/>
              <a:gd name="connsiteX80" fmla="*/ 8928988 w 12192001"/>
              <a:gd name="connsiteY80" fmla="*/ 1914185 h 2344739"/>
              <a:gd name="connsiteX81" fmla="*/ 8752444 w 12192001"/>
              <a:gd name="connsiteY81" fmla="*/ 1933417 h 2344739"/>
              <a:gd name="connsiteX82" fmla="*/ 8707847 w 12192001"/>
              <a:gd name="connsiteY82" fmla="*/ 1935518 h 2344739"/>
              <a:gd name="connsiteX83" fmla="*/ 8596071 w 12192001"/>
              <a:gd name="connsiteY83" fmla="*/ 1944090 h 2344739"/>
              <a:gd name="connsiteX84" fmla="*/ 8525230 w 12192001"/>
              <a:gd name="connsiteY84" fmla="*/ 1929248 h 2344739"/>
              <a:gd name="connsiteX85" fmla="*/ 8510983 w 12192001"/>
              <a:gd name="connsiteY85" fmla="*/ 1935163 h 2344739"/>
              <a:gd name="connsiteX86" fmla="*/ 8506167 w 12192001"/>
              <a:gd name="connsiteY86" fmla="*/ 1938164 h 2344739"/>
              <a:gd name="connsiteX87" fmla="*/ 8497968 w 12192001"/>
              <a:gd name="connsiteY87" fmla="*/ 1940902 h 2344739"/>
              <a:gd name="connsiteX88" fmla="*/ 8497594 w 12192001"/>
              <a:gd name="connsiteY88" fmla="*/ 1940723 h 2344739"/>
              <a:gd name="connsiteX89" fmla="*/ 8490249 w 12192001"/>
              <a:gd name="connsiteY89" fmla="*/ 1943773 h 2344739"/>
              <a:gd name="connsiteX90" fmla="*/ 8367182 w 12192001"/>
              <a:gd name="connsiteY90" fmla="*/ 1957815 h 2344739"/>
              <a:gd name="connsiteX91" fmla="*/ 8353799 w 12192001"/>
              <a:gd name="connsiteY91" fmla="*/ 1958009 h 2344739"/>
              <a:gd name="connsiteX92" fmla="*/ 8352373 w 12192001"/>
              <a:gd name="connsiteY92" fmla="*/ 1957169 h 2344739"/>
              <a:gd name="connsiteX93" fmla="*/ 8320104 w 12192001"/>
              <a:gd name="connsiteY93" fmla="*/ 1974587 h 2344739"/>
              <a:gd name="connsiteX94" fmla="*/ 8314433 w 12192001"/>
              <a:gd name="connsiteY94" fmla="*/ 1974913 h 2344739"/>
              <a:gd name="connsiteX95" fmla="*/ 8295174 w 12192001"/>
              <a:gd name="connsiteY95" fmla="*/ 1988808 h 2344739"/>
              <a:gd name="connsiteX96" fmla="*/ 8284276 w 12192001"/>
              <a:gd name="connsiteY96" fmla="*/ 1994631 h 2344739"/>
              <a:gd name="connsiteX97" fmla="*/ 8283150 w 12192001"/>
              <a:gd name="connsiteY97" fmla="*/ 1999074 h 2344739"/>
              <a:gd name="connsiteX98" fmla="*/ 8266076 w 12192001"/>
              <a:gd name="connsiteY98" fmla="*/ 2006249 h 2344739"/>
              <a:gd name="connsiteX99" fmla="*/ 8263377 w 12192001"/>
              <a:gd name="connsiteY99" fmla="*/ 2006019 h 2344739"/>
              <a:gd name="connsiteX100" fmla="*/ 8252033 w 12192001"/>
              <a:gd name="connsiteY100" fmla="*/ 2015862 h 2344739"/>
              <a:gd name="connsiteX101" fmla="*/ 8245834 w 12192001"/>
              <a:gd name="connsiteY101" fmla="*/ 2028854 h 2344739"/>
              <a:gd name="connsiteX102" fmla="*/ 8090272 w 12192001"/>
              <a:gd name="connsiteY102" fmla="*/ 2075015 h 2344739"/>
              <a:gd name="connsiteX103" fmla="*/ 7905407 w 12192001"/>
              <a:gd name="connsiteY103" fmla="*/ 2116988 h 2344739"/>
              <a:gd name="connsiteX104" fmla="*/ 7718745 w 12192001"/>
              <a:gd name="connsiteY104" fmla="*/ 2142703 h 2344739"/>
              <a:gd name="connsiteX105" fmla="*/ 7614347 w 12192001"/>
              <a:gd name="connsiteY105" fmla="*/ 2139232 h 2344739"/>
              <a:gd name="connsiteX106" fmla="*/ 7527543 w 12192001"/>
              <a:gd name="connsiteY106" fmla="*/ 2145060 h 2344739"/>
              <a:gd name="connsiteX107" fmla="*/ 7519571 w 12192001"/>
              <a:gd name="connsiteY107" fmla="*/ 2147613 h 2344739"/>
              <a:gd name="connsiteX108" fmla="*/ 7507411 w 12192001"/>
              <a:gd name="connsiteY108" fmla="*/ 2148948 h 2344739"/>
              <a:gd name="connsiteX109" fmla="*/ 7507040 w 12192001"/>
              <a:gd name="connsiteY109" fmla="*/ 2148621 h 2344739"/>
              <a:gd name="connsiteX110" fmla="*/ 7495795 w 12192001"/>
              <a:gd name="connsiteY110" fmla="*/ 2150573 h 2344739"/>
              <a:gd name="connsiteX111" fmla="*/ 7405391 w 12192001"/>
              <a:gd name="connsiteY111" fmla="*/ 2142468 h 2344739"/>
              <a:gd name="connsiteX112" fmla="*/ 7312180 w 12192001"/>
              <a:gd name="connsiteY112" fmla="*/ 2132873 h 2344739"/>
              <a:gd name="connsiteX113" fmla="*/ 7310853 w 12192001"/>
              <a:gd name="connsiteY113" fmla="*/ 2131431 h 2344739"/>
              <a:gd name="connsiteX114" fmla="*/ 7218559 w 12192001"/>
              <a:gd name="connsiteY114" fmla="*/ 2156680 h 2344739"/>
              <a:gd name="connsiteX115" fmla="*/ 7201101 w 12192001"/>
              <a:gd name="connsiteY115" fmla="*/ 2161230 h 2344739"/>
              <a:gd name="connsiteX116" fmla="*/ 7197004 w 12192001"/>
              <a:gd name="connsiteY116" fmla="*/ 2166588 h 2344739"/>
              <a:gd name="connsiteX117" fmla="*/ 7170808 w 12192001"/>
              <a:gd name="connsiteY117" fmla="*/ 2171236 h 2344739"/>
              <a:gd name="connsiteX118" fmla="*/ 7096988 w 12192001"/>
              <a:gd name="connsiteY118" fmla="*/ 2183464 h 2344739"/>
              <a:gd name="connsiteX119" fmla="*/ 7018496 w 12192001"/>
              <a:gd name="connsiteY119" fmla="*/ 2183090 h 2344739"/>
              <a:gd name="connsiteX120" fmla="*/ 6904146 w 12192001"/>
              <a:gd name="connsiteY120" fmla="*/ 2212596 h 2344739"/>
              <a:gd name="connsiteX121" fmla="*/ 6708222 w 12192001"/>
              <a:gd name="connsiteY121" fmla="*/ 2240551 h 2344739"/>
              <a:gd name="connsiteX122" fmla="*/ 6549454 w 12192001"/>
              <a:gd name="connsiteY122" fmla="*/ 2269327 h 2344739"/>
              <a:gd name="connsiteX123" fmla="*/ 6317560 w 12192001"/>
              <a:gd name="connsiteY123" fmla="*/ 2316127 h 2344739"/>
              <a:gd name="connsiteX124" fmla="*/ 6168674 w 12192001"/>
              <a:gd name="connsiteY124" fmla="*/ 2318214 h 2344739"/>
              <a:gd name="connsiteX125" fmla="*/ 6073848 w 12192001"/>
              <a:gd name="connsiteY125" fmla="*/ 2338676 h 2344739"/>
              <a:gd name="connsiteX126" fmla="*/ 6068529 w 12192001"/>
              <a:gd name="connsiteY126" fmla="*/ 2337139 h 2344739"/>
              <a:gd name="connsiteX127" fmla="*/ 6048638 w 12192001"/>
              <a:gd name="connsiteY127" fmla="*/ 2337822 h 2344739"/>
              <a:gd name="connsiteX128" fmla="*/ 6041285 w 12192001"/>
              <a:gd name="connsiteY128" fmla="*/ 2329473 h 2344739"/>
              <a:gd name="connsiteX129" fmla="*/ 6010090 w 12192001"/>
              <a:gd name="connsiteY129" fmla="*/ 2324380 h 2344739"/>
              <a:gd name="connsiteX130" fmla="*/ 5957375 w 12192001"/>
              <a:gd name="connsiteY130" fmla="*/ 2328024 h 2344739"/>
              <a:gd name="connsiteX131" fmla="*/ 5758919 w 12192001"/>
              <a:gd name="connsiteY131" fmla="*/ 2343716 h 2344739"/>
              <a:gd name="connsiteX132" fmla="*/ 5626960 w 12192001"/>
              <a:gd name="connsiteY132" fmla="*/ 2344739 h 2344739"/>
              <a:gd name="connsiteX133" fmla="*/ 5470906 w 12192001"/>
              <a:gd name="connsiteY133" fmla="*/ 2330719 h 2344739"/>
              <a:gd name="connsiteX134" fmla="*/ 5432761 w 12192001"/>
              <a:gd name="connsiteY134" fmla="*/ 2319466 h 2344739"/>
              <a:gd name="connsiteX135" fmla="*/ 5381669 w 12192001"/>
              <a:gd name="connsiteY135" fmla="*/ 2301764 h 2344739"/>
              <a:gd name="connsiteX136" fmla="*/ 5261764 w 12192001"/>
              <a:gd name="connsiteY136" fmla="*/ 2281347 h 2344739"/>
              <a:gd name="connsiteX137" fmla="*/ 5222961 w 12192001"/>
              <a:gd name="connsiteY137" fmla="*/ 2270223 h 2344739"/>
              <a:gd name="connsiteX138" fmla="*/ 5174660 w 12192001"/>
              <a:gd name="connsiteY138" fmla="*/ 2267233 h 2344739"/>
              <a:gd name="connsiteX139" fmla="*/ 5156554 w 12192001"/>
              <a:gd name="connsiteY139" fmla="*/ 2260010 h 2344739"/>
              <a:gd name="connsiteX140" fmla="*/ 5142599 w 12192001"/>
              <a:gd name="connsiteY140" fmla="*/ 2256610 h 2344739"/>
              <a:gd name="connsiteX141" fmla="*/ 5139596 w 12192001"/>
              <a:gd name="connsiteY141" fmla="*/ 2254509 h 2344739"/>
              <a:gd name="connsiteX142" fmla="*/ 5121659 w 12192001"/>
              <a:gd name="connsiteY142" fmla="*/ 2243656 h 2344739"/>
              <a:gd name="connsiteX143" fmla="*/ 5065790 w 12192001"/>
              <a:gd name="connsiteY143" fmla="*/ 2250227 h 2344739"/>
              <a:gd name="connsiteX144" fmla="*/ 5011514 w 12192001"/>
              <a:gd name="connsiteY144" fmla="*/ 2233846 h 2344739"/>
              <a:gd name="connsiteX145" fmla="*/ 4840441 w 12192001"/>
              <a:gd name="connsiteY145" fmla="*/ 2209829 h 2344739"/>
              <a:gd name="connsiteX146" fmla="*/ 4762447 w 12192001"/>
              <a:gd name="connsiteY146" fmla="*/ 2182061 h 2344739"/>
              <a:gd name="connsiteX147" fmla="*/ 4723186 w 12192001"/>
              <a:gd name="connsiteY147" fmla="*/ 2173047 h 2344739"/>
              <a:gd name="connsiteX148" fmla="*/ 4721176 w 12192001"/>
              <a:gd name="connsiteY148" fmla="*/ 2172298 h 2344739"/>
              <a:gd name="connsiteX149" fmla="*/ 4722111 w 12192001"/>
              <a:gd name="connsiteY149" fmla="*/ 2172087 h 2344739"/>
              <a:gd name="connsiteX150" fmla="*/ 4717202 w 12192001"/>
              <a:gd name="connsiteY150" fmla="*/ 2170817 h 2344739"/>
              <a:gd name="connsiteX151" fmla="*/ 4721176 w 12192001"/>
              <a:gd name="connsiteY151" fmla="*/ 2172298 h 2344739"/>
              <a:gd name="connsiteX152" fmla="*/ 4715526 w 12192001"/>
              <a:gd name="connsiteY152" fmla="*/ 2173573 h 2344739"/>
              <a:gd name="connsiteX153" fmla="*/ 4515814 w 12192001"/>
              <a:gd name="connsiteY153" fmla="*/ 2163671 h 2344739"/>
              <a:gd name="connsiteX154" fmla="*/ 4428543 w 12192001"/>
              <a:gd name="connsiteY154" fmla="*/ 2153020 h 2344739"/>
              <a:gd name="connsiteX155" fmla="*/ 4362875 w 12192001"/>
              <a:gd name="connsiteY155" fmla="*/ 2151674 h 2344739"/>
              <a:gd name="connsiteX156" fmla="*/ 4316966 w 12192001"/>
              <a:gd name="connsiteY156" fmla="*/ 2158289 h 2344739"/>
              <a:gd name="connsiteX157" fmla="*/ 4315110 w 12192001"/>
              <a:gd name="connsiteY157" fmla="*/ 2156948 h 2344739"/>
              <a:gd name="connsiteX158" fmla="*/ 4295144 w 12192001"/>
              <a:gd name="connsiteY158" fmla="*/ 2155069 h 2344739"/>
              <a:gd name="connsiteX159" fmla="*/ 4290064 w 12192001"/>
              <a:gd name="connsiteY159" fmla="*/ 2157986 h 2344739"/>
              <a:gd name="connsiteX160" fmla="*/ 4276142 w 12192001"/>
              <a:gd name="connsiteY160" fmla="*/ 2157740 h 2344739"/>
              <a:gd name="connsiteX161" fmla="*/ 4248117 w 12192001"/>
              <a:gd name="connsiteY161" fmla="*/ 2160064 h 2344739"/>
              <a:gd name="connsiteX162" fmla="*/ 4202051 w 12192001"/>
              <a:gd name="connsiteY162" fmla="*/ 2157269 h 2344739"/>
              <a:gd name="connsiteX163" fmla="*/ 4201745 w 12192001"/>
              <a:gd name="connsiteY163" fmla="*/ 2156010 h 2344739"/>
              <a:gd name="connsiteX164" fmla="*/ 4191248 w 12192001"/>
              <a:gd name="connsiteY164" fmla="*/ 2150376 h 2344739"/>
              <a:gd name="connsiteX165" fmla="*/ 4142745 w 12192001"/>
              <a:gd name="connsiteY165" fmla="*/ 2134511 h 2344739"/>
              <a:gd name="connsiteX166" fmla="*/ 4083097 w 12192001"/>
              <a:gd name="connsiteY166" fmla="*/ 2107978 h 2344739"/>
              <a:gd name="connsiteX167" fmla="*/ 4074546 w 12192001"/>
              <a:gd name="connsiteY167" fmla="*/ 2107143 h 2344739"/>
              <a:gd name="connsiteX168" fmla="*/ 4074427 w 12192001"/>
              <a:gd name="connsiteY168" fmla="*/ 2106844 h 2344739"/>
              <a:gd name="connsiteX169" fmla="*/ 4065510 w 12192001"/>
              <a:gd name="connsiteY169" fmla="*/ 2105400 h 2344739"/>
              <a:gd name="connsiteX170" fmla="*/ 4058954 w 12192001"/>
              <a:gd name="connsiteY170" fmla="*/ 2105618 h 2344739"/>
              <a:gd name="connsiteX171" fmla="*/ 4042364 w 12192001"/>
              <a:gd name="connsiteY171" fmla="*/ 2103997 h 2344739"/>
              <a:gd name="connsiteX172" fmla="*/ 4036997 w 12192001"/>
              <a:gd name="connsiteY172" fmla="*/ 2101563 h 2344739"/>
              <a:gd name="connsiteX173" fmla="*/ 4035363 w 12192001"/>
              <a:gd name="connsiteY173" fmla="*/ 2097896 h 2344739"/>
              <a:gd name="connsiteX174" fmla="*/ 4033778 w 12192001"/>
              <a:gd name="connsiteY174" fmla="*/ 2098131 h 2344739"/>
              <a:gd name="connsiteX175" fmla="*/ 4004538 w 12192001"/>
              <a:gd name="connsiteY175" fmla="*/ 2085563 h 2344739"/>
              <a:gd name="connsiteX176" fmla="*/ 3936846 w 12192001"/>
              <a:gd name="connsiteY176" fmla="*/ 2068106 h 2344739"/>
              <a:gd name="connsiteX177" fmla="*/ 3897275 w 12192001"/>
              <a:gd name="connsiteY177" fmla="*/ 2062451 h 2344739"/>
              <a:gd name="connsiteX178" fmla="*/ 3789760 w 12192001"/>
              <a:gd name="connsiteY178" fmla="*/ 2042213 h 2344739"/>
              <a:gd name="connsiteX179" fmla="*/ 3682513 w 12192001"/>
              <a:gd name="connsiteY179" fmla="*/ 2018290 h 2344739"/>
              <a:gd name="connsiteX180" fmla="*/ 3610035 w 12192001"/>
              <a:gd name="connsiteY180" fmla="*/ 1986019 h 2344739"/>
              <a:gd name="connsiteX181" fmla="*/ 3603855 w 12192001"/>
              <a:gd name="connsiteY181" fmla="*/ 1987381 h 2344739"/>
              <a:gd name="connsiteX182" fmla="*/ 3594736 w 12192001"/>
              <a:gd name="connsiteY182" fmla="*/ 1987545 h 2344739"/>
              <a:gd name="connsiteX183" fmla="*/ 3594501 w 12192001"/>
              <a:gd name="connsiteY183" fmla="*/ 1987276 h 2344739"/>
              <a:gd name="connsiteX184" fmla="*/ 3585978 w 12192001"/>
              <a:gd name="connsiteY184" fmla="*/ 1987966 h 2344739"/>
              <a:gd name="connsiteX185" fmla="*/ 3536135 w 12192001"/>
              <a:gd name="connsiteY185" fmla="*/ 1978267 h 2344739"/>
              <a:gd name="connsiteX186" fmla="*/ 3473223 w 12192001"/>
              <a:gd name="connsiteY186" fmla="*/ 1974606 h 2344739"/>
              <a:gd name="connsiteX187" fmla="*/ 3400728 w 12192001"/>
              <a:gd name="connsiteY187" fmla="*/ 1962558 h 2344739"/>
              <a:gd name="connsiteX188" fmla="*/ 3363888 w 12192001"/>
              <a:gd name="connsiteY188" fmla="*/ 1979510 h 2344739"/>
              <a:gd name="connsiteX189" fmla="*/ 3344026 w 12192001"/>
              <a:gd name="connsiteY189" fmla="*/ 1981192 h 2344739"/>
              <a:gd name="connsiteX190" fmla="*/ 3341698 w 12192001"/>
              <a:gd name="connsiteY190" fmla="*/ 1980217 h 2344739"/>
              <a:gd name="connsiteX191" fmla="*/ 3262356 w 12192001"/>
              <a:gd name="connsiteY191" fmla="*/ 1986094 h 2344739"/>
              <a:gd name="connsiteX192" fmla="*/ 3142556 w 12192001"/>
              <a:gd name="connsiteY192" fmla="*/ 1993869 h 2344739"/>
              <a:gd name="connsiteX193" fmla="*/ 3030291 w 12192001"/>
              <a:gd name="connsiteY193" fmla="*/ 1996512 h 2344739"/>
              <a:gd name="connsiteX194" fmla="*/ 2781569 w 12192001"/>
              <a:gd name="connsiteY194" fmla="*/ 2018333 h 2344739"/>
              <a:gd name="connsiteX195" fmla="*/ 2646527 w 12192001"/>
              <a:gd name="connsiteY195" fmla="*/ 2028869 h 2344739"/>
              <a:gd name="connsiteX196" fmla="*/ 2568028 w 12192001"/>
              <a:gd name="connsiteY196" fmla="*/ 2002628 h 2344739"/>
              <a:gd name="connsiteX197" fmla="*/ 2443255 w 12192001"/>
              <a:gd name="connsiteY197" fmla="*/ 2016529 h 2344739"/>
              <a:gd name="connsiteX198" fmla="*/ 2315112 w 12192001"/>
              <a:gd name="connsiteY198" fmla="*/ 2024996 h 2344739"/>
              <a:gd name="connsiteX199" fmla="*/ 2208578 w 12192001"/>
              <a:gd name="connsiteY199" fmla="*/ 2019763 h 2344739"/>
              <a:gd name="connsiteX200" fmla="*/ 2094665 w 12192001"/>
              <a:gd name="connsiteY200" fmla="*/ 2003052 h 2344739"/>
              <a:gd name="connsiteX201" fmla="*/ 1997356 w 12192001"/>
              <a:gd name="connsiteY201" fmla="*/ 1995032 h 2344739"/>
              <a:gd name="connsiteX202" fmla="*/ 1928172 w 12192001"/>
              <a:gd name="connsiteY202" fmla="*/ 2016977 h 2344739"/>
              <a:gd name="connsiteX203" fmla="*/ 1921650 w 12192001"/>
              <a:gd name="connsiteY203" fmla="*/ 2012146 h 2344739"/>
              <a:gd name="connsiteX204" fmla="*/ 1873080 w 12192001"/>
              <a:gd name="connsiteY204" fmla="*/ 2013741 h 2344739"/>
              <a:gd name="connsiteX205" fmla="*/ 1786655 w 12192001"/>
              <a:gd name="connsiteY205" fmla="*/ 2041363 h 2344739"/>
              <a:gd name="connsiteX206" fmla="*/ 1738204 w 12192001"/>
              <a:gd name="connsiteY206" fmla="*/ 2036312 h 2344739"/>
              <a:gd name="connsiteX207" fmla="*/ 1675071 w 12192001"/>
              <a:gd name="connsiteY207" fmla="*/ 2019963 h 2344739"/>
              <a:gd name="connsiteX208" fmla="*/ 1608669 w 12192001"/>
              <a:gd name="connsiteY208" fmla="*/ 2013066 h 2344739"/>
              <a:gd name="connsiteX209" fmla="*/ 1496110 w 12192001"/>
              <a:gd name="connsiteY209" fmla="*/ 1987476 h 2344739"/>
              <a:gd name="connsiteX210" fmla="*/ 1149979 w 12192001"/>
              <a:gd name="connsiteY210" fmla="*/ 1938041 h 2344739"/>
              <a:gd name="connsiteX211" fmla="*/ 858269 w 12192001"/>
              <a:gd name="connsiteY211" fmla="*/ 1928608 h 2344739"/>
              <a:gd name="connsiteX212" fmla="*/ 837540 w 12192001"/>
              <a:gd name="connsiteY212" fmla="*/ 1929821 h 2344739"/>
              <a:gd name="connsiteX213" fmla="*/ 816809 w 12192001"/>
              <a:gd name="connsiteY213" fmla="*/ 1927857 h 2344739"/>
              <a:gd name="connsiteX214" fmla="*/ 811506 w 12192001"/>
              <a:gd name="connsiteY214" fmla="*/ 1930751 h 2344739"/>
              <a:gd name="connsiteX215" fmla="*/ 797041 w 12192001"/>
              <a:gd name="connsiteY215" fmla="*/ 1930446 h 2344739"/>
              <a:gd name="connsiteX216" fmla="*/ 767901 w 12192001"/>
              <a:gd name="connsiteY216" fmla="*/ 1932653 h 2344739"/>
              <a:gd name="connsiteX217" fmla="*/ 763053 w 12192001"/>
              <a:gd name="connsiteY217" fmla="*/ 1930432 h 2344739"/>
              <a:gd name="connsiteX218" fmla="*/ 720047 w 12192001"/>
              <a:gd name="connsiteY218" fmla="*/ 1929661 h 2344739"/>
              <a:gd name="connsiteX219" fmla="*/ 719742 w 12192001"/>
              <a:gd name="connsiteY219" fmla="*/ 1928399 h 2344739"/>
              <a:gd name="connsiteX220" fmla="*/ 708875 w 12192001"/>
              <a:gd name="connsiteY220" fmla="*/ 1922722 h 2344739"/>
              <a:gd name="connsiteX221" fmla="*/ 596792 w 12192001"/>
              <a:gd name="connsiteY221" fmla="*/ 1879864 h 2344739"/>
              <a:gd name="connsiteX222" fmla="*/ 578535 w 12192001"/>
              <a:gd name="connsiteY222" fmla="*/ 1877212 h 2344739"/>
              <a:gd name="connsiteX223" fmla="*/ 571717 w 12192001"/>
              <a:gd name="connsiteY223" fmla="*/ 1877401 h 2344739"/>
              <a:gd name="connsiteX224" fmla="*/ 445099 w 12192001"/>
              <a:gd name="connsiteY224" fmla="*/ 1839371 h 2344739"/>
              <a:gd name="connsiteX225" fmla="*/ 404015 w 12192001"/>
              <a:gd name="connsiteY225" fmla="*/ 1833548 h 2344739"/>
              <a:gd name="connsiteX226" fmla="*/ 292435 w 12192001"/>
              <a:gd name="connsiteY226" fmla="*/ 1812852 h 2344739"/>
              <a:gd name="connsiteX227" fmla="*/ 118381 w 12192001"/>
              <a:gd name="connsiteY227" fmla="*/ 1761047 h 2344739"/>
              <a:gd name="connsiteX228" fmla="*/ 15526 w 12192001"/>
              <a:gd name="connsiteY228" fmla="*/ 1758191 h 2344739"/>
              <a:gd name="connsiteX229" fmla="*/ 2 w 12192001"/>
              <a:gd name="connsiteY229" fmla="*/ 1752722 h 2344739"/>
              <a:gd name="connsiteX230" fmla="*/ 1 w 12192001"/>
              <a:gd name="connsiteY230" fmla="*/ 762497 h 2344739"/>
              <a:gd name="connsiteX231" fmla="*/ 0 w 12192001"/>
              <a:gd name="connsiteY231" fmla="*/ 762497 h 2344739"/>
              <a:gd name="connsiteX232" fmla="*/ 0 w 12192001"/>
              <a:gd name="connsiteY232" fmla="*/ 222213 h 2344739"/>
              <a:gd name="connsiteX233" fmla="*/ 0 w 12192001"/>
              <a:gd name="connsiteY233"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13812 w 12192001"/>
              <a:gd name="connsiteY70" fmla="*/ 1919069 h 2344739"/>
              <a:gd name="connsiteX71" fmla="*/ 9053453 w 12192001"/>
              <a:gd name="connsiteY71" fmla="*/ 1910755 h 2344739"/>
              <a:gd name="connsiteX72" fmla="*/ 9005486 w 12192001"/>
              <a:gd name="connsiteY72" fmla="*/ 1914040 h 2344739"/>
              <a:gd name="connsiteX73" fmla="*/ 9005201 w 12192001"/>
              <a:gd name="connsiteY73" fmla="*/ 1913800 h 2344739"/>
              <a:gd name="connsiteX74" fmla="*/ 8996232 w 12192001"/>
              <a:gd name="connsiteY74" fmla="*/ 1915011 h 2344739"/>
              <a:gd name="connsiteX75" fmla="*/ 8990394 w 12192001"/>
              <a:gd name="connsiteY75" fmla="*/ 1917072 h 2344739"/>
              <a:gd name="connsiteX76" fmla="*/ 8974337 w 12192001"/>
              <a:gd name="connsiteY76" fmla="*/ 1920298 h 2344739"/>
              <a:gd name="connsiteX77" fmla="*/ 8968011 w 12192001"/>
              <a:gd name="connsiteY77" fmla="*/ 1919598 h 2344739"/>
              <a:gd name="connsiteX78" fmla="*/ 8963048 w 12192001"/>
              <a:gd name="connsiteY78" fmla="*/ 1917373 h 2344739"/>
              <a:gd name="connsiteX79" fmla="*/ 8928988 w 12192001"/>
              <a:gd name="connsiteY79" fmla="*/ 1914185 h 2344739"/>
              <a:gd name="connsiteX80" fmla="*/ 8752444 w 12192001"/>
              <a:gd name="connsiteY80" fmla="*/ 1933417 h 2344739"/>
              <a:gd name="connsiteX81" fmla="*/ 8707847 w 12192001"/>
              <a:gd name="connsiteY81" fmla="*/ 1935518 h 2344739"/>
              <a:gd name="connsiteX82" fmla="*/ 8596071 w 12192001"/>
              <a:gd name="connsiteY82" fmla="*/ 1944090 h 2344739"/>
              <a:gd name="connsiteX83" fmla="*/ 8525230 w 12192001"/>
              <a:gd name="connsiteY83" fmla="*/ 1929248 h 2344739"/>
              <a:gd name="connsiteX84" fmla="*/ 8510983 w 12192001"/>
              <a:gd name="connsiteY84" fmla="*/ 1935163 h 2344739"/>
              <a:gd name="connsiteX85" fmla="*/ 8506167 w 12192001"/>
              <a:gd name="connsiteY85" fmla="*/ 1938164 h 2344739"/>
              <a:gd name="connsiteX86" fmla="*/ 8497968 w 12192001"/>
              <a:gd name="connsiteY86" fmla="*/ 1940902 h 2344739"/>
              <a:gd name="connsiteX87" fmla="*/ 8497594 w 12192001"/>
              <a:gd name="connsiteY87" fmla="*/ 1940723 h 2344739"/>
              <a:gd name="connsiteX88" fmla="*/ 8490249 w 12192001"/>
              <a:gd name="connsiteY88" fmla="*/ 1943773 h 2344739"/>
              <a:gd name="connsiteX89" fmla="*/ 8367182 w 12192001"/>
              <a:gd name="connsiteY89" fmla="*/ 1957815 h 2344739"/>
              <a:gd name="connsiteX90" fmla="*/ 8353799 w 12192001"/>
              <a:gd name="connsiteY90" fmla="*/ 1958009 h 2344739"/>
              <a:gd name="connsiteX91" fmla="*/ 8352373 w 12192001"/>
              <a:gd name="connsiteY91" fmla="*/ 1957169 h 2344739"/>
              <a:gd name="connsiteX92" fmla="*/ 8320104 w 12192001"/>
              <a:gd name="connsiteY92" fmla="*/ 1974587 h 2344739"/>
              <a:gd name="connsiteX93" fmla="*/ 8314433 w 12192001"/>
              <a:gd name="connsiteY93" fmla="*/ 1974913 h 2344739"/>
              <a:gd name="connsiteX94" fmla="*/ 8295174 w 12192001"/>
              <a:gd name="connsiteY94" fmla="*/ 1988808 h 2344739"/>
              <a:gd name="connsiteX95" fmla="*/ 8284276 w 12192001"/>
              <a:gd name="connsiteY95" fmla="*/ 1994631 h 2344739"/>
              <a:gd name="connsiteX96" fmla="*/ 8283150 w 12192001"/>
              <a:gd name="connsiteY96" fmla="*/ 1999074 h 2344739"/>
              <a:gd name="connsiteX97" fmla="*/ 8266076 w 12192001"/>
              <a:gd name="connsiteY97" fmla="*/ 2006249 h 2344739"/>
              <a:gd name="connsiteX98" fmla="*/ 8263377 w 12192001"/>
              <a:gd name="connsiteY98" fmla="*/ 2006019 h 2344739"/>
              <a:gd name="connsiteX99" fmla="*/ 8252033 w 12192001"/>
              <a:gd name="connsiteY99" fmla="*/ 2015862 h 2344739"/>
              <a:gd name="connsiteX100" fmla="*/ 8245834 w 12192001"/>
              <a:gd name="connsiteY100" fmla="*/ 2028854 h 2344739"/>
              <a:gd name="connsiteX101" fmla="*/ 8090272 w 12192001"/>
              <a:gd name="connsiteY101" fmla="*/ 2075015 h 2344739"/>
              <a:gd name="connsiteX102" fmla="*/ 7905407 w 12192001"/>
              <a:gd name="connsiteY102" fmla="*/ 2116988 h 2344739"/>
              <a:gd name="connsiteX103" fmla="*/ 7718745 w 12192001"/>
              <a:gd name="connsiteY103" fmla="*/ 2142703 h 2344739"/>
              <a:gd name="connsiteX104" fmla="*/ 7614347 w 12192001"/>
              <a:gd name="connsiteY104" fmla="*/ 2139232 h 2344739"/>
              <a:gd name="connsiteX105" fmla="*/ 7527543 w 12192001"/>
              <a:gd name="connsiteY105" fmla="*/ 2145060 h 2344739"/>
              <a:gd name="connsiteX106" fmla="*/ 7519571 w 12192001"/>
              <a:gd name="connsiteY106" fmla="*/ 2147613 h 2344739"/>
              <a:gd name="connsiteX107" fmla="*/ 7507411 w 12192001"/>
              <a:gd name="connsiteY107" fmla="*/ 2148948 h 2344739"/>
              <a:gd name="connsiteX108" fmla="*/ 7507040 w 12192001"/>
              <a:gd name="connsiteY108" fmla="*/ 2148621 h 2344739"/>
              <a:gd name="connsiteX109" fmla="*/ 7495795 w 12192001"/>
              <a:gd name="connsiteY109" fmla="*/ 2150573 h 2344739"/>
              <a:gd name="connsiteX110" fmla="*/ 7405391 w 12192001"/>
              <a:gd name="connsiteY110" fmla="*/ 2142468 h 2344739"/>
              <a:gd name="connsiteX111" fmla="*/ 7312180 w 12192001"/>
              <a:gd name="connsiteY111" fmla="*/ 2132873 h 2344739"/>
              <a:gd name="connsiteX112" fmla="*/ 7310853 w 12192001"/>
              <a:gd name="connsiteY112" fmla="*/ 2131431 h 2344739"/>
              <a:gd name="connsiteX113" fmla="*/ 7218559 w 12192001"/>
              <a:gd name="connsiteY113" fmla="*/ 2156680 h 2344739"/>
              <a:gd name="connsiteX114" fmla="*/ 7201101 w 12192001"/>
              <a:gd name="connsiteY114" fmla="*/ 2161230 h 2344739"/>
              <a:gd name="connsiteX115" fmla="*/ 7197004 w 12192001"/>
              <a:gd name="connsiteY115" fmla="*/ 2166588 h 2344739"/>
              <a:gd name="connsiteX116" fmla="*/ 7170808 w 12192001"/>
              <a:gd name="connsiteY116" fmla="*/ 2171236 h 2344739"/>
              <a:gd name="connsiteX117" fmla="*/ 7096988 w 12192001"/>
              <a:gd name="connsiteY117" fmla="*/ 2183464 h 2344739"/>
              <a:gd name="connsiteX118" fmla="*/ 7018496 w 12192001"/>
              <a:gd name="connsiteY118" fmla="*/ 2183090 h 2344739"/>
              <a:gd name="connsiteX119" fmla="*/ 6904146 w 12192001"/>
              <a:gd name="connsiteY119" fmla="*/ 2212596 h 2344739"/>
              <a:gd name="connsiteX120" fmla="*/ 6708222 w 12192001"/>
              <a:gd name="connsiteY120" fmla="*/ 2240551 h 2344739"/>
              <a:gd name="connsiteX121" fmla="*/ 6549454 w 12192001"/>
              <a:gd name="connsiteY121" fmla="*/ 2269327 h 2344739"/>
              <a:gd name="connsiteX122" fmla="*/ 6317560 w 12192001"/>
              <a:gd name="connsiteY122" fmla="*/ 2316127 h 2344739"/>
              <a:gd name="connsiteX123" fmla="*/ 6168674 w 12192001"/>
              <a:gd name="connsiteY123" fmla="*/ 2318214 h 2344739"/>
              <a:gd name="connsiteX124" fmla="*/ 6073848 w 12192001"/>
              <a:gd name="connsiteY124" fmla="*/ 2338676 h 2344739"/>
              <a:gd name="connsiteX125" fmla="*/ 6068529 w 12192001"/>
              <a:gd name="connsiteY125" fmla="*/ 2337139 h 2344739"/>
              <a:gd name="connsiteX126" fmla="*/ 6048638 w 12192001"/>
              <a:gd name="connsiteY126" fmla="*/ 2337822 h 2344739"/>
              <a:gd name="connsiteX127" fmla="*/ 6041285 w 12192001"/>
              <a:gd name="connsiteY127" fmla="*/ 2329473 h 2344739"/>
              <a:gd name="connsiteX128" fmla="*/ 6010090 w 12192001"/>
              <a:gd name="connsiteY128" fmla="*/ 2324380 h 2344739"/>
              <a:gd name="connsiteX129" fmla="*/ 5957375 w 12192001"/>
              <a:gd name="connsiteY129" fmla="*/ 2328024 h 2344739"/>
              <a:gd name="connsiteX130" fmla="*/ 5758919 w 12192001"/>
              <a:gd name="connsiteY130" fmla="*/ 2343716 h 2344739"/>
              <a:gd name="connsiteX131" fmla="*/ 5626960 w 12192001"/>
              <a:gd name="connsiteY131" fmla="*/ 2344739 h 2344739"/>
              <a:gd name="connsiteX132" fmla="*/ 5470906 w 12192001"/>
              <a:gd name="connsiteY132" fmla="*/ 2330719 h 2344739"/>
              <a:gd name="connsiteX133" fmla="*/ 5432761 w 12192001"/>
              <a:gd name="connsiteY133" fmla="*/ 2319466 h 2344739"/>
              <a:gd name="connsiteX134" fmla="*/ 5381669 w 12192001"/>
              <a:gd name="connsiteY134" fmla="*/ 2301764 h 2344739"/>
              <a:gd name="connsiteX135" fmla="*/ 5261764 w 12192001"/>
              <a:gd name="connsiteY135" fmla="*/ 2281347 h 2344739"/>
              <a:gd name="connsiteX136" fmla="*/ 5222961 w 12192001"/>
              <a:gd name="connsiteY136" fmla="*/ 2270223 h 2344739"/>
              <a:gd name="connsiteX137" fmla="*/ 5174660 w 12192001"/>
              <a:gd name="connsiteY137" fmla="*/ 2267233 h 2344739"/>
              <a:gd name="connsiteX138" fmla="*/ 5156554 w 12192001"/>
              <a:gd name="connsiteY138" fmla="*/ 2260010 h 2344739"/>
              <a:gd name="connsiteX139" fmla="*/ 5142599 w 12192001"/>
              <a:gd name="connsiteY139" fmla="*/ 2256610 h 2344739"/>
              <a:gd name="connsiteX140" fmla="*/ 5139596 w 12192001"/>
              <a:gd name="connsiteY140" fmla="*/ 2254509 h 2344739"/>
              <a:gd name="connsiteX141" fmla="*/ 5121659 w 12192001"/>
              <a:gd name="connsiteY141" fmla="*/ 2243656 h 2344739"/>
              <a:gd name="connsiteX142" fmla="*/ 5065790 w 12192001"/>
              <a:gd name="connsiteY142" fmla="*/ 2250227 h 2344739"/>
              <a:gd name="connsiteX143" fmla="*/ 5011514 w 12192001"/>
              <a:gd name="connsiteY143" fmla="*/ 2233846 h 2344739"/>
              <a:gd name="connsiteX144" fmla="*/ 4840441 w 12192001"/>
              <a:gd name="connsiteY144" fmla="*/ 2209829 h 2344739"/>
              <a:gd name="connsiteX145" fmla="*/ 4762447 w 12192001"/>
              <a:gd name="connsiteY145" fmla="*/ 2182061 h 2344739"/>
              <a:gd name="connsiteX146" fmla="*/ 4723186 w 12192001"/>
              <a:gd name="connsiteY146" fmla="*/ 2173047 h 2344739"/>
              <a:gd name="connsiteX147" fmla="*/ 4721176 w 12192001"/>
              <a:gd name="connsiteY147" fmla="*/ 2172298 h 2344739"/>
              <a:gd name="connsiteX148" fmla="*/ 4722111 w 12192001"/>
              <a:gd name="connsiteY148" fmla="*/ 2172087 h 2344739"/>
              <a:gd name="connsiteX149" fmla="*/ 4717202 w 12192001"/>
              <a:gd name="connsiteY149" fmla="*/ 2170817 h 2344739"/>
              <a:gd name="connsiteX150" fmla="*/ 4721176 w 12192001"/>
              <a:gd name="connsiteY150" fmla="*/ 2172298 h 2344739"/>
              <a:gd name="connsiteX151" fmla="*/ 4715526 w 12192001"/>
              <a:gd name="connsiteY151" fmla="*/ 2173573 h 2344739"/>
              <a:gd name="connsiteX152" fmla="*/ 4515814 w 12192001"/>
              <a:gd name="connsiteY152" fmla="*/ 2163671 h 2344739"/>
              <a:gd name="connsiteX153" fmla="*/ 4428543 w 12192001"/>
              <a:gd name="connsiteY153" fmla="*/ 2153020 h 2344739"/>
              <a:gd name="connsiteX154" fmla="*/ 4362875 w 12192001"/>
              <a:gd name="connsiteY154" fmla="*/ 2151674 h 2344739"/>
              <a:gd name="connsiteX155" fmla="*/ 4316966 w 12192001"/>
              <a:gd name="connsiteY155" fmla="*/ 2158289 h 2344739"/>
              <a:gd name="connsiteX156" fmla="*/ 4315110 w 12192001"/>
              <a:gd name="connsiteY156" fmla="*/ 2156948 h 2344739"/>
              <a:gd name="connsiteX157" fmla="*/ 4295144 w 12192001"/>
              <a:gd name="connsiteY157" fmla="*/ 2155069 h 2344739"/>
              <a:gd name="connsiteX158" fmla="*/ 4290064 w 12192001"/>
              <a:gd name="connsiteY158" fmla="*/ 2157986 h 2344739"/>
              <a:gd name="connsiteX159" fmla="*/ 4276142 w 12192001"/>
              <a:gd name="connsiteY159" fmla="*/ 2157740 h 2344739"/>
              <a:gd name="connsiteX160" fmla="*/ 4248117 w 12192001"/>
              <a:gd name="connsiteY160" fmla="*/ 2160064 h 2344739"/>
              <a:gd name="connsiteX161" fmla="*/ 4202051 w 12192001"/>
              <a:gd name="connsiteY161" fmla="*/ 2157269 h 2344739"/>
              <a:gd name="connsiteX162" fmla="*/ 4201745 w 12192001"/>
              <a:gd name="connsiteY162" fmla="*/ 2156010 h 2344739"/>
              <a:gd name="connsiteX163" fmla="*/ 4191248 w 12192001"/>
              <a:gd name="connsiteY163" fmla="*/ 2150376 h 2344739"/>
              <a:gd name="connsiteX164" fmla="*/ 4142745 w 12192001"/>
              <a:gd name="connsiteY164" fmla="*/ 2134511 h 2344739"/>
              <a:gd name="connsiteX165" fmla="*/ 4083097 w 12192001"/>
              <a:gd name="connsiteY165" fmla="*/ 2107978 h 2344739"/>
              <a:gd name="connsiteX166" fmla="*/ 4074546 w 12192001"/>
              <a:gd name="connsiteY166" fmla="*/ 2107143 h 2344739"/>
              <a:gd name="connsiteX167" fmla="*/ 4074427 w 12192001"/>
              <a:gd name="connsiteY167" fmla="*/ 2106844 h 2344739"/>
              <a:gd name="connsiteX168" fmla="*/ 4065510 w 12192001"/>
              <a:gd name="connsiteY168" fmla="*/ 2105400 h 2344739"/>
              <a:gd name="connsiteX169" fmla="*/ 4058954 w 12192001"/>
              <a:gd name="connsiteY169" fmla="*/ 2105618 h 2344739"/>
              <a:gd name="connsiteX170" fmla="*/ 4042364 w 12192001"/>
              <a:gd name="connsiteY170" fmla="*/ 2103997 h 2344739"/>
              <a:gd name="connsiteX171" fmla="*/ 4036997 w 12192001"/>
              <a:gd name="connsiteY171" fmla="*/ 2101563 h 2344739"/>
              <a:gd name="connsiteX172" fmla="*/ 4035363 w 12192001"/>
              <a:gd name="connsiteY172" fmla="*/ 2097896 h 2344739"/>
              <a:gd name="connsiteX173" fmla="*/ 4033778 w 12192001"/>
              <a:gd name="connsiteY173" fmla="*/ 2098131 h 2344739"/>
              <a:gd name="connsiteX174" fmla="*/ 4004538 w 12192001"/>
              <a:gd name="connsiteY174" fmla="*/ 2085563 h 2344739"/>
              <a:gd name="connsiteX175" fmla="*/ 3936846 w 12192001"/>
              <a:gd name="connsiteY175" fmla="*/ 2068106 h 2344739"/>
              <a:gd name="connsiteX176" fmla="*/ 3897275 w 12192001"/>
              <a:gd name="connsiteY176" fmla="*/ 2062451 h 2344739"/>
              <a:gd name="connsiteX177" fmla="*/ 3789760 w 12192001"/>
              <a:gd name="connsiteY177" fmla="*/ 2042213 h 2344739"/>
              <a:gd name="connsiteX178" fmla="*/ 3682513 w 12192001"/>
              <a:gd name="connsiteY178" fmla="*/ 2018290 h 2344739"/>
              <a:gd name="connsiteX179" fmla="*/ 3610035 w 12192001"/>
              <a:gd name="connsiteY179" fmla="*/ 1986019 h 2344739"/>
              <a:gd name="connsiteX180" fmla="*/ 3603855 w 12192001"/>
              <a:gd name="connsiteY180" fmla="*/ 1987381 h 2344739"/>
              <a:gd name="connsiteX181" fmla="*/ 3594736 w 12192001"/>
              <a:gd name="connsiteY181" fmla="*/ 1987545 h 2344739"/>
              <a:gd name="connsiteX182" fmla="*/ 3594501 w 12192001"/>
              <a:gd name="connsiteY182" fmla="*/ 1987276 h 2344739"/>
              <a:gd name="connsiteX183" fmla="*/ 3585978 w 12192001"/>
              <a:gd name="connsiteY183" fmla="*/ 1987966 h 2344739"/>
              <a:gd name="connsiteX184" fmla="*/ 3536135 w 12192001"/>
              <a:gd name="connsiteY184" fmla="*/ 1978267 h 2344739"/>
              <a:gd name="connsiteX185" fmla="*/ 3473223 w 12192001"/>
              <a:gd name="connsiteY185" fmla="*/ 1974606 h 2344739"/>
              <a:gd name="connsiteX186" fmla="*/ 3400728 w 12192001"/>
              <a:gd name="connsiteY186" fmla="*/ 1962558 h 2344739"/>
              <a:gd name="connsiteX187" fmla="*/ 3363888 w 12192001"/>
              <a:gd name="connsiteY187" fmla="*/ 1979510 h 2344739"/>
              <a:gd name="connsiteX188" fmla="*/ 3344026 w 12192001"/>
              <a:gd name="connsiteY188" fmla="*/ 1981192 h 2344739"/>
              <a:gd name="connsiteX189" fmla="*/ 3341698 w 12192001"/>
              <a:gd name="connsiteY189" fmla="*/ 1980217 h 2344739"/>
              <a:gd name="connsiteX190" fmla="*/ 3262356 w 12192001"/>
              <a:gd name="connsiteY190" fmla="*/ 1986094 h 2344739"/>
              <a:gd name="connsiteX191" fmla="*/ 3142556 w 12192001"/>
              <a:gd name="connsiteY191" fmla="*/ 1993869 h 2344739"/>
              <a:gd name="connsiteX192" fmla="*/ 3030291 w 12192001"/>
              <a:gd name="connsiteY192" fmla="*/ 1996512 h 2344739"/>
              <a:gd name="connsiteX193" fmla="*/ 2781569 w 12192001"/>
              <a:gd name="connsiteY193" fmla="*/ 2018333 h 2344739"/>
              <a:gd name="connsiteX194" fmla="*/ 2646527 w 12192001"/>
              <a:gd name="connsiteY194" fmla="*/ 2028869 h 2344739"/>
              <a:gd name="connsiteX195" fmla="*/ 2568028 w 12192001"/>
              <a:gd name="connsiteY195" fmla="*/ 2002628 h 2344739"/>
              <a:gd name="connsiteX196" fmla="*/ 2443255 w 12192001"/>
              <a:gd name="connsiteY196" fmla="*/ 2016529 h 2344739"/>
              <a:gd name="connsiteX197" fmla="*/ 2315112 w 12192001"/>
              <a:gd name="connsiteY197" fmla="*/ 2024996 h 2344739"/>
              <a:gd name="connsiteX198" fmla="*/ 2208578 w 12192001"/>
              <a:gd name="connsiteY198" fmla="*/ 2019763 h 2344739"/>
              <a:gd name="connsiteX199" fmla="*/ 2094665 w 12192001"/>
              <a:gd name="connsiteY199" fmla="*/ 2003052 h 2344739"/>
              <a:gd name="connsiteX200" fmla="*/ 1997356 w 12192001"/>
              <a:gd name="connsiteY200" fmla="*/ 1995032 h 2344739"/>
              <a:gd name="connsiteX201" fmla="*/ 1928172 w 12192001"/>
              <a:gd name="connsiteY201" fmla="*/ 2016977 h 2344739"/>
              <a:gd name="connsiteX202" fmla="*/ 1921650 w 12192001"/>
              <a:gd name="connsiteY202" fmla="*/ 2012146 h 2344739"/>
              <a:gd name="connsiteX203" fmla="*/ 1873080 w 12192001"/>
              <a:gd name="connsiteY203" fmla="*/ 2013741 h 2344739"/>
              <a:gd name="connsiteX204" fmla="*/ 1786655 w 12192001"/>
              <a:gd name="connsiteY204" fmla="*/ 2041363 h 2344739"/>
              <a:gd name="connsiteX205" fmla="*/ 1738204 w 12192001"/>
              <a:gd name="connsiteY205" fmla="*/ 2036312 h 2344739"/>
              <a:gd name="connsiteX206" fmla="*/ 1675071 w 12192001"/>
              <a:gd name="connsiteY206" fmla="*/ 2019963 h 2344739"/>
              <a:gd name="connsiteX207" fmla="*/ 1608669 w 12192001"/>
              <a:gd name="connsiteY207" fmla="*/ 2013066 h 2344739"/>
              <a:gd name="connsiteX208" fmla="*/ 1496110 w 12192001"/>
              <a:gd name="connsiteY208" fmla="*/ 1987476 h 2344739"/>
              <a:gd name="connsiteX209" fmla="*/ 1149979 w 12192001"/>
              <a:gd name="connsiteY209" fmla="*/ 1938041 h 2344739"/>
              <a:gd name="connsiteX210" fmla="*/ 858269 w 12192001"/>
              <a:gd name="connsiteY210" fmla="*/ 1928608 h 2344739"/>
              <a:gd name="connsiteX211" fmla="*/ 837540 w 12192001"/>
              <a:gd name="connsiteY211" fmla="*/ 1929821 h 2344739"/>
              <a:gd name="connsiteX212" fmla="*/ 816809 w 12192001"/>
              <a:gd name="connsiteY212" fmla="*/ 1927857 h 2344739"/>
              <a:gd name="connsiteX213" fmla="*/ 811506 w 12192001"/>
              <a:gd name="connsiteY213" fmla="*/ 1930751 h 2344739"/>
              <a:gd name="connsiteX214" fmla="*/ 797041 w 12192001"/>
              <a:gd name="connsiteY214" fmla="*/ 1930446 h 2344739"/>
              <a:gd name="connsiteX215" fmla="*/ 767901 w 12192001"/>
              <a:gd name="connsiteY215" fmla="*/ 1932653 h 2344739"/>
              <a:gd name="connsiteX216" fmla="*/ 763053 w 12192001"/>
              <a:gd name="connsiteY216" fmla="*/ 1930432 h 2344739"/>
              <a:gd name="connsiteX217" fmla="*/ 720047 w 12192001"/>
              <a:gd name="connsiteY217" fmla="*/ 1929661 h 2344739"/>
              <a:gd name="connsiteX218" fmla="*/ 719742 w 12192001"/>
              <a:gd name="connsiteY218" fmla="*/ 1928399 h 2344739"/>
              <a:gd name="connsiteX219" fmla="*/ 708875 w 12192001"/>
              <a:gd name="connsiteY219" fmla="*/ 1922722 h 2344739"/>
              <a:gd name="connsiteX220" fmla="*/ 596792 w 12192001"/>
              <a:gd name="connsiteY220" fmla="*/ 1879864 h 2344739"/>
              <a:gd name="connsiteX221" fmla="*/ 578535 w 12192001"/>
              <a:gd name="connsiteY221" fmla="*/ 1877212 h 2344739"/>
              <a:gd name="connsiteX222" fmla="*/ 571717 w 12192001"/>
              <a:gd name="connsiteY222" fmla="*/ 1877401 h 2344739"/>
              <a:gd name="connsiteX223" fmla="*/ 445099 w 12192001"/>
              <a:gd name="connsiteY223" fmla="*/ 1839371 h 2344739"/>
              <a:gd name="connsiteX224" fmla="*/ 404015 w 12192001"/>
              <a:gd name="connsiteY224" fmla="*/ 1833548 h 2344739"/>
              <a:gd name="connsiteX225" fmla="*/ 292435 w 12192001"/>
              <a:gd name="connsiteY225" fmla="*/ 1812852 h 2344739"/>
              <a:gd name="connsiteX226" fmla="*/ 118381 w 12192001"/>
              <a:gd name="connsiteY226" fmla="*/ 1761047 h 2344739"/>
              <a:gd name="connsiteX227" fmla="*/ 15526 w 12192001"/>
              <a:gd name="connsiteY227" fmla="*/ 1758191 h 2344739"/>
              <a:gd name="connsiteX228" fmla="*/ 2 w 12192001"/>
              <a:gd name="connsiteY228" fmla="*/ 1752722 h 2344739"/>
              <a:gd name="connsiteX229" fmla="*/ 1 w 12192001"/>
              <a:gd name="connsiteY229" fmla="*/ 762497 h 2344739"/>
              <a:gd name="connsiteX230" fmla="*/ 0 w 12192001"/>
              <a:gd name="connsiteY230" fmla="*/ 762497 h 2344739"/>
              <a:gd name="connsiteX231" fmla="*/ 0 w 12192001"/>
              <a:gd name="connsiteY231" fmla="*/ 222213 h 2344739"/>
              <a:gd name="connsiteX232" fmla="*/ 0 w 12192001"/>
              <a:gd name="connsiteY232"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310853 w 12192001"/>
              <a:gd name="connsiteY111" fmla="*/ 2131431 h 2344739"/>
              <a:gd name="connsiteX112" fmla="*/ 7218559 w 12192001"/>
              <a:gd name="connsiteY112" fmla="*/ 2156680 h 2344739"/>
              <a:gd name="connsiteX113" fmla="*/ 7201101 w 12192001"/>
              <a:gd name="connsiteY113" fmla="*/ 2161230 h 2344739"/>
              <a:gd name="connsiteX114" fmla="*/ 7197004 w 12192001"/>
              <a:gd name="connsiteY114" fmla="*/ 2166588 h 2344739"/>
              <a:gd name="connsiteX115" fmla="*/ 7170808 w 12192001"/>
              <a:gd name="connsiteY115" fmla="*/ 2171236 h 2344739"/>
              <a:gd name="connsiteX116" fmla="*/ 7096988 w 12192001"/>
              <a:gd name="connsiteY116" fmla="*/ 2183464 h 2344739"/>
              <a:gd name="connsiteX117" fmla="*/ 7018496 w 12192001"/>
              <a:gd name="connsiteY117" fmla="*/ 2183090 h 2344739"/>
              <a:gd name="connsiteX118" fmla="*/ 6904146 w 12192001"/>
              <a:gd name="connsiteY118" fmla="*/ 2212596 h 2344739"/>
              <a:gd name="connsiteX119" fmla="*/ 6708222 w 12192001"/>
              <a:gd name="connsiteY119" fmla="*/ 2240551 h 2344739"/>
              <a:gd name="connsiteX120" fmla="*/ 6549454 w 12192001"/>
              <a:gd name="connsiteY120" fmla="*/ 2269327 h 2344739"/>
              <a:gd name="connsiteX121" fmla="*/ 6317560 w 12192001"/>
              <a:gd name="connsiteY121" fmla="*/ 2316127 h 2344739"/>
              <a:gd name="connsiteX122" fmla="*/ 6168674 w 12192001"/>
              <a:gd name="connsiteY122" fmla="*/ 2318214 h 2344739"/>
              <a:gd name="connsiteX123" fmla="*/ 6073848 w 12192001"/>
              <a:gd name="connsiteY123" fmla="*/ 2338676 h 2344739"/>
              <a:gd name="connsiteX124" fmla="*/ 6068529 w 12192001"/>
              <a:gd name="connsiteY124" fmla="*/ 2337139 h 2344739"/>
              <a:gd name="connsiteX125" fmla="*/ 6048638 w 12192001"/>
              <a:gd name="connsiteY125" fmla="*/ 2337822 h 2344739"/>
              <a:gd name="connsiteX126" fmla="*/ 6041285 w 12192001"/>
              <a:gd name="connsiteY126" fmla="*/ 2329473 h 2344739"/>
              <a:gd name="connsiteX127" fmla="*/ 6010090 w 12192001"/>
              <a:gd name="connsiteY127" fmla="*/ 2324380 h 2344739"/>
              <a:gd name="connsiteX128" fmla="*/ 5957375 w 12192001"/>
              <a:gd name="connsiteY128" fmla="*/ 2328024 h 2344739"/>
              <a:gd name="connsiteX129" fmla="*/ 5758919 w 12192001"/>
              <a:gd name="connsiteY129" fmla="*/ 2343716 h 2344739"/>
              <a:gd name="connsiteX130" fmla="*/ 5626960 w 12192001"/>
              <a:gd name="connsiteY130" fmla="*/ 2344739 h 2344739"/>
              <a:gd name="connsiteX131" fmla="*/ 5470906 w 12192001"/>
              <a:gd name="connsiteY131" fmla="*/ 2330719 h 2344739"/>
              <a:gd name="connsiteX132" fmla="*/ 5432761 w 12192001"/>
              <a:gd name="connsiteY132" fmla="*/ 2319466 h 2344739"/>
              <a:gd name="connsiteX133" fmla="*/ 5381669 w 12192001"/>
              <a:gd name="connsiteY133" fmla="*/ 2301764 h 2344739"/>
              <a:gd name="connsiteX134" fmla="*/ 5261764 w 12192001"/>
              <a:gd name="connsiteY134" fmla="*/ 2281347 h 2344739"/>
              <a:gd name="connsiteX135" fmla="*/ 5222961 w 12192001"/>
              <a:gd name="connsiteY135" fmla="*/ 2270223 h 2344739"/>
              <a:gd name="connsiteX136" fmla="*/ 5174660 w 12192001"/>
              <a:gd name="connsiteY136" fmla="*/ 2267233 h 2344739"/>
              <a:gd name="connsiteX137" fmla="*/ 5156554 w 12192001"/>
              <a:gd name="connsiteY137" fmla="*/ 2260010 h 2344739"/>
              <a:gd name="connsiteX138" fmla="*/ 5142599 w 12192001"/>
              <a:gd name="connsiteY138" fmla="*/ 2256610 h 2344739"/>
              <a:gd name="connsiteX139" fmla="*/ 5139596 w 12192001"/>
              <a:gd name="connsiteY139" fmla="*/ 2254509 h 2344739"/>
              <a:gd name="connsiteX140" fmla="*/ 5121659 w 12192001"/>
              <a:gd name="connsiteY140" fmla="*/ 2243656 h 2344739"/>
              <a:gd name="connsiteX141" fmla="*/ 5065790 w 12192001"/>
              <a:gd name="connsiteY141" fmla="*/ 2250227 h 2344739"/>
              <a:gd name="connsiteX142" fmla="*/ 5011514 w 12192001"/>
              <a:gd name="connsiteY142" fmla="*/ 2233846 h 2344739"/>
              <a:gd name="connsiteX143" fmla="*/ 4840441 w 12192001"/>
              <a:gd name="connsiteY143" fmla="*/ 2209829 h 2344739"/>
              <a:gd name="connsiteX144" fmla="*/ 4762447 w 12192001"/>
              <a:gd name="connsiteY144" fmla="*/ 2182061 h 2344739"/>
              <a:gd name="connsiteX145" fmla="*/ 4723186 w 12192001"/>
              <a:gd name="connsiteY145" fmla="*/ 2173047 h 2344739"/>
              <a:gd name="connsiteX146" fmla="*/ 4721176 w 12192001"/>
              <a:gd name="connsiteY146" fmla="*/ 2172298 h 2344739"/>
              <a:gd name="connsiteX147" fmla="*/ 4722111 w 12192001"/>
              <a:gd name="connsiteY147" fmla="*/ 2172087 h 2344739"/>
              <a:gd name="connsiteX148" fmla="*/ 4717202 w 12192001"/>
              <a:gd name="connsiteY148" fmla="*/ 2170817 h 2344739"/>
              <a:gd name="connsiteX149" fmla="*/ 4721176 w 12192001"/>
              <a:gd name="connsiteY149" fmla="*/ 2172298 h 2344739"/>
              <a:gd name="connsiteX150" fmla="*/ 4715526 w 12192001"/>
              <a:gd name="connsiteY150" fmla="*/ 2173573 h 2344739"/>
              <a:gd name="connsiteX151" fmla="*/ 4515814 w 12192001"/>
              <a:gd name="connsiteY151" fmla="*/ 2163671 h 2344739"/>
              <a:gd name="connsiteX152" fmla="*/ 4428543 w 12192001"/>
              <a:gd name="connsiteY152" fmla="*/ 2153020 h 2344739"/>
              <a:gd name="connsiteX153" fmla="*/ 4362875 w 12192001"/>
              <a:gd name="connsiteY153" fmla="*/ 2151674 h 2344739"/>
              <a:gd name="connsiteX154" fmla="*/ 4316966 w 12192001"/>
              <a:gd name="connsiteY154" fmla="*/ 2158289 h 2344739"/>
              <a:gd name="connsiteX155" fmla="*/ 4315110 w 12192001"/>
              <a:gd name="connsiteY155" fmla="*/ 2156948 h 2344739"/>
              <a:gd name="connsiteX156" fmla="*/ 4295144 w 12192001"/>
              <a:gd name="connsiteY156" fmla="*/ 2155069 h 2344739"/>
              <a:gd name="connsiteX157" fmla="*/ 4290064 w 12192001"/>
              <a:gd name="connsiteY157" fmla="*/ 2157986 h 2344739"/>
              <a:gd name="connsiteX158" fmla="*/ 4276142 w 12192001"/>
              <a:gd name="connsiteY158" fmla="*/ 2157740 h 2344739"/>
              <a:gd name="connsiteX159" fmla="*/ 4248117 w 12192001"/>
              <a:gd name="connsiteY159" fmla="*/ 2160064 h 2344739"/>
              <a:gd name="connsiteX160" fmla="*/ 4202051 w 12192001"/>
              <a:gd name="connsiteY160" fmla="*/ 2157269 h 2344739"/>
              <a:gd name="connsiteX161" fmla="*/ 4201745 w 12192001"/>
              <a:gd name="connsiteY161" fmla="*/ 2156010 h 2344739"/>
              <a:gd name="connsiteX162" fmla="*/ 4191248 w 12192001"/>
              <a:gd name="connsiteY162" fmla="*/ 2150376 h 2344739"/>
              <a:gd name="connsiteX163" fmla="*/ 4142745 w 12192001"/>
              <a:gd name="connsiteY163" fmla="*/ 2134511 h 2344739"/>
              <a:gd name="connsiteX164" fmla="*/ 4083097 w 12192001"/>
              <a:gd name="connsiteY164" fmla="*/ 2107978 h 2344739"/>
              <a:gd name="connsiteX165" fmla="*/ 4074546 w 12192001"/>
              <a:gd name="connsiteY165" fmla="*/ 2107143 h 2344739"/>
              <a:gd name="connsiteX166" fmla="*/ 4074427 w 12192001"/>
              <a:gd name="connsiteY166" fmla="*/ 2106844 h 2344739"/>
              <a:gd name="connsiteX167" fmla="*/ 4065510 w 12192001"/>
              <a:gd name="connsiteY167" fmla="*/ 2105400 h 2344739"/>
              <a:gd name="connsiteX168" fmla="*/ 4058954 w 12192001"/>
              <a:gd name="connsiteY168" fmla="*/ 2105618 h 2344739"/>
              <a:gd name="connsiteX169" fmla="*/ 4042364 w 12192001"/>
              <a:gd name="connsiteY169" fmla="*/ 2103997 h 2344739"/>
              <a:gd name="connsiteX170" fmla="*/ 4036997 w 12192001"/>
              <a:gd name="connsiteY170" fmla="*/ 2101563 h 2344739"/>
              <a:gd name="connsiteX171" fmla="*/ 4035363 w 12192001"/>
              <a:gd name="connsiteY171" fmla="*/ 2097896 h 2344739"/>
              <a:gd name="connsiteX172" fmla="*/ 4033778 w 12192001"/>
              <a:gd name="connsiteY172" fmla="*/ 2098131 h 2344739"/>
              <a:gd name="connsiteX173" fmla="*/ 4004538 w 12192001"/>
              <a:gd name="connsiteY173" fmla="*/ 2085563 h 2344739"/>
              <a:gd name="connsiteX174" fmla="*/ 3936846 w 12192001"/>
              <a:gd name="connsiteY174" fmla="*/ 2068106 h 2344739"/>
              <a:gd name="connsiteX175" fmla="*/ 3897275 w 12192001"/>
              <a:gd name="connsiteY175" fmla="*/ 2062451 h 2344739"/>
              <a:gd name="connsiteX176" fmla="*/ 3789760 w 12192001"/>
              <a:gd name="connsiteY176" fmla="*/ 2042213 h 2344739"/>
              <a:gd name="connsiteX177" fmla="*/ 3682513 w 12192001"/>
              <a:gd name="connsiteY177" fmla="*/ 2018290 h 2344739"/>
              <a:gd name="connsiteX178" fmla="*/ 3610035 w 12192001"/>
              <a:gd name="connsiteY178" fmla="*/ 1986019 h 2344739"/>
              <a:gd name="connsiteX179" fmla="*/ 3603855 w 12192001"/>
              <a:gd name="connsiteY179" fmla="*/ 1987381 h 2344739"/>
              <a:gd name="connsiteX180" fmla="*/ 3594736 w 12192001"/>
              <a:gd name="connsiteY180" fmla="*/ 1987545 h 2344739"/>
              <a:gd name="connsiteX181" fmla="*/ 3594501 w 12192001"/>
              <a:gd name="connsiteY181" fmla="*/ 1987276 h 2344739"/>
              <a:gd name="connsiteX182" fmla="*/ 3585978 w 12192001"/>
              <a:gd name="connsiteY182" fmla="*/ 1987966 h 2344739"/>
              <a:gd name="connsiteX183" fmla="*/ 3536135 w 12192001"/>
              <a:gd name="connsiteY183" fmla="*/ 1978267 h 2344739"/>
              <a:gd name="connsiteX184" fmla="*/ 3473223 w 12192001"/>
              <a:gd name="connsiteY184" fmla="*/ 1974606 h 2344739"/>
              <a:gd name="connsiteX185" fmla="*/ 3400728 w 12192001"/>
              <a:gd name="connsiteY185" fmla="*/ 1962558 h 2344739"/>
              <a:gd name="connsiteX186" fmla="*/ 3363888 w 12192001"/>
              <a:gd name="connsiteY186" fmla="*/ 1979510 h 2344739"/>
              <a:gd name="connsiteX187" fmla="*/ 3344026 w 12192001"/>
              <a:gd name="connsiteY187" fmla="*/ 1981192 h 2344739"/>
              <a:gd name="connsiteX188" fmla="*/ 3341698 w 12192001"/>
              <a:gd name="connsiteY188" fmla="*/ 1980217 h 2344739"/>
              <a:gd name="connsiteX189" fmla="*/ 3262356 w 12192001"/>
              <a:gd name="connsiteY189" fmla="*/ 1986094 h 2344739"/>
              <a:gd name="connsiteX190" fmla="*/ 3142556 w 12192001"/>
              <a:gd name="connsiteY190" fmla="*/ 1993869 h 2344739"/>
              <a:gd name="connsiteX191" fmla="*/ 3030291 w 12192001"/>
              <a:gd name="connsiteY191" fmla="*/ 1996512 h 2344739"/>
              <a:gd name="connsiteX192" fmla="*/ 2781569 w 12192001"/>
              <a:gd name="connsiteY192" fmla="*/ 2018333 h 2344739"/>
              <a:gd name="connsiteX193" fmla="*/ 2646527 w 12192001"/>
              <a:gd name="connsiteY193" fmla="*/ 2028869 h 2344739"/>
              <a:gd name="connsiteX194" fmla="*/ 2568028 w 12192001"/>
              <a:gd name="connsiteY194" fmla="*/ 2002628 h 2344739"/>
              <a:gd name="connsiteX195" fmla="*/ 2443255 w 12192001"/>
              <a:gd name="connsiteY195" fmla="*/ 2016529 h 2344739"/>
              <a:gd name="connsiteX196" fmla="*/ 2315112 w 12192001"/>
              <a:gd name="connsiteY196" fmla="*/ 2024996 h 2344739"/>
              <a:gd name="connsiteX197" fmla="*/ 2208578 w 12192001"/>
              <a:gd name="connsiteY197" fmla="*/ 2019763 h 2344739"/>
              <a:gd name="connsiteX198" fmla="*/ 2094665 w 12192001"/>
              <a:gd name="connsiteY198" fmla="*/ 2003052 h 2344739"/>
              <a:gd name="connsiteX199" fmla="*/ 1997356 w 12192001"/>
              <a:gd name="connsiteY199" fmla="*/ 1995032 h 2344739"/>
              <a:gd name="connsiteX200" fmla="*/ 1928172 w 12192001"/>
              <a:gd name="connsiteY200" fmla="*/ 2016977 h 2344739"/>
              <a:gd name="connsiteX201" fmla="*/ 1921650 w 12192001"/>
              <a:gd name="connsiteY201" fmla="*/ 2012146 h 2344739"/>
              <a:gd name="connsiteX202" fmla="*/ 1873080 w 12192001"/>
              <a:gd name="connsiteY202" fmla="*/ 2013741 h 2344739"/>
              <a:gd name="connsiteX203" fmla="*/ 1786655 w 12192001"/>
              <a:gd name="connsiteY203" fmla="*/ 2041363 h 2344739"/>
              <a:gd name="connsiteX204" fmla="*/ 1738204 w 12192001"/>
              <a:gd name="connsiteY204" fmla="*/ 2036312 h 2344739"/>
              <a:gd name="connsiteX205" fmla="*/ 1675071 w 12192001"/>
              <a:gd name="connsiteY205" fmla="*/ 2019963 h 2344739"/>
              <a:gd name="connsiteX206" fmla="*/ 1608669 w 12192001"/>
              <a:gd name="connsiteY206" fmla="*/ 2013066 h 2344739"/>
              <a:gd name="connsiteX207" fmla="*/ 1496110 w 12192001"/>
              <a:gd name="connsiteY207" fmla="*/ 1987476 h 2344739"/>
              <a:gd name="connsiteX208" fmla="*/ 1149979 w 12192001"/>
              <a:gd name="connsiteY208" fmla="*/ 1938041 h 2344739"/>
              <a:gd name="connsiteX209" fmla="*/ 858269 w 12192001"/>
              <a:gd name="connsiteY209" fmla="*/ 1928608 h 2344739"/>
              <a:gd name="connsiteX210" fmla="*/ 837540 w 12192001"/>
              <a:gd name="connsiteY210" fmla="*/ 1929821 h 2344739"/>
              <a:gd name="connsiteX211" fmla="*/ 816809 w 12192001"/>
              <a:gd name="connsiteY211" fmla="*/ 1927857 h 2344739"/>
              <a:gd name="connsiteX212" fmla="*/ 811506 w 12192001"/>
              <a:gd name="connsiteY212" fmla="*/ 1930751 h 2344739"/>
              <a:gd name="connsiteX213" fmla="*/ 797041 w 12192001"/>
              <a:gd name="connsiteY213" fmla="*/ 1930446 h 2344739"/>
              <a:gd name="connsiteX214" fmla="*/ 767901 w 12192001"/>
              <a:gd name="connsiteY214" fmla="*/ 1932653 h 2344739"/>
              <a:gd name="connsiteX215" fmla="*/ 763053 w 12192001"/>
              <a:gd name="connsiteY215" fmla="*/ 1930432 h 2344739"/>
              <a:gd name="connsiteX216" fmla="*/ 720047 w 12192001"/>
              <a:gd name="connsiteY216" fmla="*/ 1929661 h 2344739"/>
              <a:gd name="connsiteX217" fmla="*/ 719742 w 12192001"/>
              <a:gd name="connsiteY217" fmla="*/ 1928399 h 2344739"/>
              <a:gd name="connsiteX218" fmla="*/ 708875 w 12192001"/>
              <a:gd name="connsiteY218" fmla="*/ 1922722 h 2344739"/>
              <a:gd name="connsiteX219" fmla="*/ 596792 w 12192001"/>
              <a:gd name="connsiteY219" fmla="*/ 1879864 h 2344739"/>
              <a:gd name="connsiteX220" fmla="*/ 578535 w 12192001"/>
              <a:gd name="connsiteY220" fmla="*/ 1877212 h 2344739"/>
              <a:gd name="connsiteX221" fmla="*/ 571717 w 12192001"/>
              <a:gd name="connsiteY221" fmla="*/ 1877401 h 2344739"/>
              <a:gd name="connsiteX222" fmla="*/ 445099 w 12192001"/>
              <a:gd name="connsiteY222" fmla="*/ 1839371 h 2344739"/>
              <a:gd name="connsiteX223" fmla="*/ 404015 w 12192001"/>
              <a:gd name="connsiteY223" fmla="*/ 1833548 h 2344739"/>
              <a:gd name="connsiteX224" fmla="*/ 292435 w 12192001"/>
              <a:gd name="connsiteY224" fmla="*/ 1812852 h 2344739"/>
              <a:gd name="connsiteX225" fmla="*/ 118381 w 12192001"/>
              <a:gd name="connsiteY225" fmla="*/ 1761047 h 2344739"/>
              <a:gd name="connsiteX226" fmla="*/ 15526 w 12192001"/>
              <a:gd name="connsiteY226" fmla="*/ 1758191 h 2344739"/>
              <a:gd name="connsiteX227" fmla="*/ 2 w 12192001"/>
              <a:gd name="connsiteY227" fmla="*/ 1752722 h 2344739"/>
              <a:gd name="connsiteX228" fmla="*/ 1 w 12192001"/>
              <a:gd name="connsiteY228" fmla="*/ 762497 h 2344739"/>
              <a:gd name="connsiteX229" fmla="*/ 0 w 12192001"/>
              <a:gd name="connsiteY229" fmla="*/ 762497 h 2344739"/>
              <a:gd name="connsiteX230" fmla="*/ 0 w 12192001"/>
              <a:gd name="connsiteY230" fmla="*/ 222213 h 2344739"/>
              <a:gd name="connsiteX231" fmla="*/ 0 w 12192001"/>
              <a:gd name="connsiteY231"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218559 w 12192001"/>
              <a:gd name="connsiteY111" fmla="*/ 2156680 h 2344739"/>
              <a:gd name="connsiteX112" fmla="*/ 7201101 w 12192001"/>
              <a:gd name="connsiteY112" fmla="*/ 2161230 h 2344739"/>
              <a:gd name="connsiteX113" fmla="*/ 7197004 w 12192001"/>
              <a:gd name="connsiteY113" fmla="*/ 2166588 h 2344739"/>
              <a:gd name="connsiteX114" fmla="*/ 7170808 w 12192001"/>
              <a:gd name="connsiteY114" fmla="*/ 2171236 h 2344739"/>
              <a:gd name="connsiteX115" fmla="*/ 7096988 w 12192001"/>
              <a:gd name="connsiteY115" fmla="*/ 2183464 h 2344739"/>
              <a:gd name="connsiteX116" fmla="*/ 7018496 w 12192001"/>
              <a:gd name="connsiteY116" fmla="*/ 2183090 h 2344739"/>
              <a:gd name="connsiteX117" fmla="*/ 6904146 w 12192001"/>
              <a:gd name="connsiteY117" fmla="*/ 2212596 h 2344739"/>
              <a:gd name="connsiteX118" fmla="*/ 6708222 w 12192001"/>
              <a:gd name="connsiteY118" fmla="*/ 2240551 h 2344739"/>
              <a:gd name="connsiteX119" fmla="*/ 6549454 w 12192001"/>
              <a:gd name="connsiteY119" fmla="*/ 2269327 h 2344739"/>
              <a:gd name="connsiteX120" fmla="*/ 6317560 w 12192001"/>
              <a:gd name="connsiteY120" fmla="*/ 2316127 h 2344739"/>
              <a:gd name="connsiteX121" fmla="*/ 6168674 w 12192001"/>
              <a:gd name="connsiteY121" fmla="*/ 2318214 h 2344739"/>
              <a:gd name="connsiteX122" fmla="*/ 6073848 w 12192001"/>
              <a:gd name="connsiteY122" fmla="*/ 2338676 h 2344739"/>
              <a:gd name="connsiteX123" fmla="*/ 6068529 w 12192001"/>
              <a:gd name="connsiteY123" fmla="*/ 2337139 h 2344739"/>
              <a:gd name="connsiteX124" fmla="*/ 6048638 w 12192001"/>
              <a:gd name="connsiteY124" fmla="*/ 2337822 h 2344739"/>
              <a:gd name="connsiteX125" fmla="*/ 6041285 w 12192001"/>
              <a:gd name="connsiteY125" fmla="*/ 2329473 h 2344739"/>
              <a:gd name="connsiteX126" fmla="*/ 6010090 w 12192001"/>
              <a:gd name="connsiteY126" fmla="*/ 2324380 h 2344739"/>
              <a:gd name="connsiteX127" fmla="*/ 5957375 w 12192001"/>
              <a:gd name="connsiteY127" fmla="*/ 2328024 h 2344739"/>
              <a:gd name="connsiteX128" fmla="*/ 5758919 w 12192001"/>
              <a:gd name="connsiteY128" fmla="*/ 2343716 h 2344739"/>
              <a:gd name="connsiteX129" fmla="*/ 5626960 w 12192001"/>
              <a:gd name="connsiteY129" fmla="*/ 2344739 h 2344739"/>
              <a:gd name="connsiteX130" fmla="*/ 5470906 w 12192001"/>
              <a:gd name="connsiteY130" fmla="*/ 2330719 h 2344739"/>
              <a:gd name="connsiteX131" fmla="*/ 5432761 w 12192001"/>
              <a:gd name="connsiteY131" fmla="*/ 2319466 h 2344739"/>
              <a:gd name="connsiteX132" fmla="*/ 5381669 w 12192001"/>
              <a:gd name="connsiteY132" fmla="*/ 2301764 h 2344739"/>
              <a:gd name="connsiteX133" fmla="*/ 5261764 w 12192001"/>
              <a:gd name="connsiteY133" fmla="*/ 2281347 h 2344739"/>
              <a:gd name="connsiteX134" fmla="*/ 5222961 w 12192001"/>
              <a:gd name="connsiteY134" fmla="*/ 2270223 h 2344739"/>
              <a:gd name="connsiteX135" fmla="*/ 5174660 w 12192001"/>
              <a:gd name="connsiteY135" fmla="*/ 2267233 h 2344739"/>
              <a:gd name="connsiteX136" fmla="*/ 5156554 w 12192001"/>
              <a:gd name="connsiteY136" fmla="*/ 2260010 h 2344739"/>
              <a:gd name="connsiteX137" fmla="*/ 5142599 w 12192001"/>
              <a:gd name="connsiteY137" fmla="*/ 2256610 h 2344739"/>
              <a:gd name="connsiteX138" fmla="*/ 5139596 w 12192001"/>
              <a:gd name="connsiteY138" fmla="*/ 2254509 h 2344739"/>
              <a:gd name="connsiteX139" fmla="*/ 5121659 w 12192001"/>
              <a:gd name="connsiteY139" fmla="*/ 2243656 h 2344739"/>
              <a:gd name="connsiteX140" fmla="*/ 5065790 w 12192001"/>
              <a:gd name="connsiteY140" fmla="*/ 2250227 h 2344739"/>
              <a:gd name="connsiteX141" fmla="*/ 5011514 w 12192001"/>
              <a:gd name="connsiteY141" fmla="*/ 2233846 h 2344739"/>
              <a:gd name="connsiteX142" fmla="*/ 4840441 w 12192001"/>
              <a:gd name="connsiteY142" fmla="*/ 2209829 h 2344739"/>
              <a:gd name="connsiteX143" fmla="*/ 4762447 w 12192001"/>
              <a:gd name="connsiteY143" fmla="*/ 2182061 h 2344739"/>
              <a:gd name="connsiteX144" fmla="*/ 4723186 w 12192001"/>
              <a:gd name="connsiteY144" fmla="*/ 2173047 h 2344739"/>
              <a:gd name="connsiteX145" fmla="*/ 4721176 w 12192001"/>
              <a:gd name="connsiteY145" fmla="*/ 2172298 h 2344739"/>
              <a:gd name="connsiteX146" fmla="*/ 4722111 w 12192001"/>
              <a:gd name="connsiteY146" fmla="*/ 2172087 h 2344739"/>
              <a:gd name="connsiteX147" fmla="*/ 4717202 w 12192001"/>
              <a:gd name="connsiteY147" fmla="*/ 2170817 h 2344739"/>
              <a:gd name="connsiteX148" fmla="*/ 4721176 w 12192001"/>
              <a:gd name="connsiteY148" fmla="*/ 2172298 h 2344739"/>
              <a:gd name="connsiteX149" fmla="*/ 4715526 w 12192001"/>
              <a:gd name="connsiteY149" fmla="*/ 2173573 h 2344739"/>
              <a:gd name="connsiteX150" fmla="*/ 4515814 w 12192001"/>
              <a:gd name="connsiteY150" fmla="*/ 2163671 h 2344739"/>
              <a:gd name="connsiteX151" fmla="*/ 4428543 w 12192001"/>
              <a:gd name="connsiteY151" fmla="*/ 2153020 h 2344739"/>
              <a:gd name="connsiteX152" fmla="*/ 4362875 w 12192001"/>
              <a:gd name="connsiteY152" fmla="*/ 2151674 h 2344739"/>
              <a:gd name="connsiteX153" fmla="*/ 4316966 w 12192001"/>
              <a:gd name="connsiteY153" fmla="*/ 2158289 h 2344739"/>
              <a:gd name="connsiteX154" fmla="*/ 4315110 w 12192001"/>
              <a:gd name="connsiteY154" fmla="*/ 2156948 h 2344739"/>
              <a:gd name="connsiteX155" fmla="*/ 4295144 w 12192001"/>
              <a:gd name="connsiteY155" fmla="*/ 2155069 h 2344739"/>
              <a:gd name="connsiteX156" fmla="*/ 4290064 w 12192001"/>
              <a:gd name="connsiteY156" fmla="*/ 2157986 h 2344739"/>
              <a:gd name="connsiteX157" fmla="*/ 4276142 w 12192001"/>
              <a:gd name="connsiteY157" fmla="*/ 2157740 h 2344739"/>
              <a:gd name="connsiteX158" fmla="*/ 4248117 w 12192001"/>
              <a:gd name="connsiteY158" fmla="*/ 2160064 h 2344739"/>
              <a:gd name="connsiteX159" fmla="*/ 4202051 w 12192001"/>
              <a:gd name="connsiteY159" fmla="*/ 2157269 h 2344739"/>
              <a:gd name="connsiteX160" fmla="*/ 4201745 w 12192001"/>
              <a:gd name="connsiteY160" fmla="*/ 2156010 h 2344739"/>
              <a:gd name="connsiteX161" fmla="*/ 4191248 w 12192001"/>
              <a:gd name="connsiteY161" fmla="*/ 2150376 h 2344739"/>
              <a:gd name="connsiteX162" fmla="*/ 4142745 w 12192001"/>
              <a:gd name="connsiteY162" fmla="*/ 2134511 h 2344739"/>
              <a:gd name="connsiteX163" fmla="*/ 4083097 w 12192001"/>
              <a:gd name="connsiteY163" fmla="*/ 2107978 h 2344739"/>
              <a:gd name="connsiteX164" fmla="*/ 4074546 w 12192001"/>
              <a:gd name="connsiteY164" fmla="*/ 2107143 h 2344739"/>
              <a:gd name="connsiteX165" fmla="*/ 4074427 w 12192001"/>
              <a:gd name="connsiteY165" fmla="*/ 2106844 h 2344739"/>
              <a:gd name="connsiteX166" fmla="*/ 4065510 w 12192001"/>
              <a:gd name="connsiteY166" fmla="*/ 2105400 h 2344739"/>
              <a:gd name="connsiteX167" fmla="*/ 4058954 w 12192001"/>
              <a:gd name="connsiteY167" fmla="*/ 2105618 h 2344739"/>
              <a:gd name="connsiteX168" fmla="*/ 4042364 w 12192001"/>
              <a:gd name="connsiteY168" fmla="*/ 2103997 h 2344739"/>
              <a:gd name="connsiteX169" fmla="*/ 4036997 w 12192001"/>
              <a:gd name="connsiteY169" fmla="*/ 2101563 h 2344739"/>
              <a:gd name="connsiteX170" fmla="*/ 4035363 w 12192001"/>
              <a:gd name="connsiteY170" fmla="*/ 2097896 h 2344739"/>
              <a:gd name="connsiteX171" fmla="*/ 4033778 w 12192001"/>
              <a:gd name="connsiteY171" fmla="*/ 2098131 h 2344739"/>
              <a:gd name="connsiteX172" fmla="*/ 4004538 w 12192001"/>
              <a:gd name="connsiteY172" fmla="*/ 2085563 h 2344739"/>
              <a:gd name="connsiteX173" fmla="*/ 3936846 w 12192001"/>
              <a:gd name="connsiteY173" fmla="*/ 2068106 h 2344739"/>
              <a:gd name="connsiteX174" fmla="*/ 3897275 w 12192001"/>
              <a:gd name="connsiteY174" fmla="*/ 2062451 h 2344739"/>
              <a:gd name="connsiteX175" fmla="*/ 3789760 w 12192001"/>
              <a:gd name="connsiteY175" fmla="*/ 2042213 h 2344739"/>
              <a:gd name="connsiteX176" fmla="*/ 3682513 w 12192001"/>
              <a:gd name="connsiteY176" fmla="*/ 2018290 h 2344739"/>
              <a:gd name="connsiteX177" fmla="*/ 3610035 w 12192001"/>
              <a:gd name="connsiteY177" fmla="*/ 1986019 h 2344739"/>
              <a:gd name="connsiteX178" fmla="*/ 3603855 w 12192001"/>
              <a:gd name="connsiteY178" fmla="*/ 1987381 h 2344739"/>
              <a:gd name="connsiteX179" fmla="*/ 3594736 w 12192001"/>
              <a:gd name="connsiteY179" fmla="*/ 1987545 h 2344739"/>
              <a:gd name="connsiteX180" fmla="*/ 3594501 w 12192001"/>
              <a:gd name="connsiteY180" fmla="*/ 1987276 h 2344739"/>
              <a:gd name="connsiteX181" fmla="*/ 3585978 w 12192001"/>
              <a:gd name="connsiteY181" fmla="*/ 1987966 h 2344739"/>
              <a:gd name="connsiteX182" fmla="*/ 3536135 w 12192001"/>
              <a:gd name="connsiteY182" fmla="*/ 1978267 h 2344739"/>
              <a:gd name="connsiteX183" fmla="*/ 3473223 w 12192001"/>
              <a:gd name="connsiteY183" fmla="*/ 1974606 h 2344739"/>
              <a:gd name="connsiteX184" fmla="*/ 3400728 w 12192001"/>
              <a:gd name="connsiteY184" fmla="*/ 1962558 h 2344739"/>
              <a:gd name="connsiteX185" fmla="*/ 3363888 w 12192001"/>
              <a:gd name="connsiteY185" fmla="*/ 1979510 h 2344739"/>
              <a:gd name="connsiteX186" fmla="*/ 3344026 w 12192001"/>
              <a:gd name="connsiteY186" fmla="*/ 1981192 h 2344739"/>
              <a:gd name="connsiteX187" fmla="*/ 3341698 w 12192001"/>
              <a:gd name="connsiteY187" fmla="*/ 1980217 h 2344739"/>
              <a:gd name="connsiteX188" fmla="*/ 3262356 w 12192001"/>
              <a:gd name="connsiteY188" fmla="*/ 1986094 h 2344739"/>
              <a:gd name="connsiteX189" fmla="*/ 3142556 w 12192001"/>
              <a:gd name="connsiteY189" fmla="*/ 1993869 h 2344739"/>
              <a:gd name="connsiteX190" fmla="*/ 3030291 w 12192001"/>
              <a:gd name="connsiteY190" fmla="*/ 1996512 h 2344739"/>
              <a:gd name="connsiteX191" fmla="*/ 2781569 w 12192001"/>
              <a:gd name="connsiteY191" fmla="*/ 2018333 h 2344739"/>
              <a:gd name="connsiteX192" fmla="*/ 2646527 w 12192001"/>
              <a:gd name="connsiteY192" fmla="*/ 2028869 h 2344739"/>
              <a:gd name="connsiteX193" fmla="*/ 2568028 w 12192001"/>
              <a:gd name="connsiteY193" fmla="*/ 2002628 h 2344739"/>
              <a:gd name="connsiteX194" fmla="*/ 2443255 w 12192001"/>
              <a:gd name="connsiteY194" fmla="*/ 2016529 h 2344739"/>
              <a:gd name="connsiteX195" fmla="*/ 2315112 w 12192001"/>
              <a:gd name="connsiteY195" fmla="*/ 2024996 h 2344739"/>
              <a:gd name="connsiteX196" fmla="*/ 2208578 w 12192001"/>
              <a:gd name="connsiteY196" fmla="*/ 2019763 h 2344739"/>
              <a:gd name="connsiteX197" fmla="*/ 2094665 w 12192001"/>
              <a:gd name="connsiteY197" fmla="*/ 2003052 h 2344739"/>
              <a:gd name="connsiteX198" fmla="*/ 1997356 w 12192001"/>
              <a:gd name="connsiteY198" fmla="*/ 1995032 h 2344739"/>
              <a:gd name="connsiteX199" fmla="*/ 1928172 w 12192001"/>
              <a:gd name="connsiteY199" fmla="*/ 2016977 h 2344739"/>
              <a:gd name="connsiteX200" fmla="*/ 1921650 w 12192001"/>
              <a:gd name="connsiteY200" fmla="*/ 2012146 h 2344739"/>
              <a:gd name="connsiteX201" fmla="*/ 1873080 w 12192001"/>
              <a:gd name="connsiteY201" fmla="*/ 2013741 h 2344739"/>
              <a:gd name="connsiteX202" fmla="*/ 1786655 w 12192001"/>
              <a:gd name="connsiteY202" fmla="*/ 2041363 h 2344739"/>
              <a:gd name="connsiteX203" fmla="*/ 1738204 w 12192001"/>
              <a:gd name="connsiteY203" fmla="*/ 2036312 h 2344739"/>
              <a:gd name="connsiteX204" fmla="*/ 1675071 w 12192001"/>
              <a:gd name="connsiteY204" fmla="*/ 2019963 h 2344739"/>
              <a:gd name="connsiteX205" fmla="*/ 1608669 w 12192001"/>
              <a:gd name="connsiteY205" fmla="*/ 2013066 h 2344739"/>
              <a:gd name="connsiteX206" fmla="*/ 1496110 w 12192001"/>
              <a:gd name="connsiteY206" fmla="*/ 1987476 h 2344739"/>
              <a:gd name="connsiteX207" fmla="*/ 1149979 w 12192001"/>
              <a:gd name="connsiteY207" fmla="*/ 1938041 h 2344739"/>
              <a:gd name="connsiteX208" fmla="*/ 858269 w 12192001"/>
              <a:gd name="connsiteY208" fmla="*/ 1928608 h 2344739"/>
              <a:gd name="connsiteX209" fmla="*/ 837540 w 12192001"/>
              <a:gd name="connsiteY209" fmla="*/ 1929821 h 2344739"/>
              <a:gd name="connsiteX210" fmla="*/ 816809 w 12192001"/>
              <a:gd name="connsiteY210" fmla="*/ 1927857 h 2344739"/>
              <a:gd name="connsiteX211" fmla="*/ 811506 w 12192001"/>
              <a:gd name="connsiteY211" fmla="*/ 1930751 h 2344739"/>
              <a:gd name="connsiteX212" fmla="*/ 797041 w 12192001"/>
              <a:gd name="connsiteY212" fmla="*/ 1930446 h 2344739"/>
              <a:gd name="connsiteX213" fmla="*/ 767901 w 12192001"/>
              <a:gd name="connsiteY213" fmla="*/ 1932653 h 2344739"/>
              <a:gd name="connsiteX214" fmla="*/ 763053 w 12192001"/>
              <a:gd name="connsiteY214" fmla="*/ 1930432 h 2344739"/>
              <a:gd name="connsiteX215" fmla="*/ 720047 w 12192001"/>
              <a:gd name="connsiteY215" fmla="*/ 1929661 h 2344739"/>
              <a:gd name="connsiteX216" fmla="*/ 719742 w 12192001"/>
              <a:gd name="connsiteY216" fmla="*/ 1928399 h 2344739"/>
              <a:gd name="connsiteX217" fmla="*/ 708875 w 12192001"/>
              <a:gd name="connsiteY217" fmla="*/ 1922722 h 2344739"/>
              <a:gd name="connsiteX218" fmla="*/ 596792 w 12192001"/>
              <a:gd name="connsiteY218" fmla="*/ 1879864 h 2344739"/>
              <a:gd name="connsiteX219" fmla="*/ 578535 w 12192001"/>
              <a:gd name="connsiteY219" fmla="*/ 1877212 h 2344739"/>
              <a:gd name="connsiteX220" fmla="*/ 571717 w 12192001"/>
              <a:gd name="connsiteY220" fmla="*/ 1877401 h 2344739"/>
              <a:gd name="connsiteX221" fmla="*/ 445099 w 12192001"/>
              <a:gd name="connsiteY221" fmla="*/ 1839371 h 2344739"/>
              <a:gd name="connsiteX222" fmla="*/ 404015 w 12192001"/>
              <a:gd name="connsiteY222" fmla="*/ 1833548 h 2344739"/>
              <a:gd name="connsiteX223" fmla="*/ 292435 w 12192001"/>
              <a:gd name="connsiteY223" fmla="*/ 1812852 h 2344739"/>
              <a:gd name="connsiteX224" fmla="*/ 118381 w 12192001"/>
              <a:gd name="connsiteY224" fmla="*/ 1761047 h 2344739"/>
              <a:gd name="connsiteX225" fmla="*/ 15526 w 12192001"/>
              <a:gd name="connsiteY225" fmla="*/ 1758191 h 2344739"/>
              <a:gd name="connsiteX226" fmla="*/ 2 w 12192001"/>
              <a:gd name="connsiteY226" fmla="*/ 1752722 h 2344739"/>
              <a:gd name="connsiteX227" fmla="*/ 1 w 12192001"/>
              <a:gd name="connsiteY227" fmla="*/ 762497 h 2344739"/>
              <a:gd name="connsiteX228" fmla="*/ 0 w 12192001"/>
              <a:gd name="connsiteY228" fmla="*/ 762497 h 2344739"/>
              <a:gd name="connsiteX229" fmla="*/ 0 w 12192001"/>
              <a:gd name="connsiteY229" fmla="*/ 222213 h 2344739"/>
              <a:gd name="connsiteX230" fmla="*/ 0 w 12192001"/>
              <a:gd name="connsiteY230"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20047 w 12192001"/>
              <a:gd name="connsiteY213" fmla="*/ 1929661 h 2344739"/>
              <a:gd name="connsiteX214" fmla="*/ 719742 w 12192001"/>
              <a:gd name="connsiteY214" fmla="*/ 1928399 h 2344739"/>
              <a:gd name="connsiteX215" fmla="*/ 708875 w 12192001"/>
              <a:gd name="connsiteY215" fmla="*/ 1922722 h 2344739"/>
              <a:gd name="connsiteX216" fmla="*/ 596792 w 12192001"/>
              <a:gd name="connsiteY216" fmla="*/ 1879864 h 2344739"/>
              <a:gd name="connsiteX217" fmla="*/ 578535 w 12192001"/>
              <a:gd name="connsiteY217" fmla="*/ 1877212 h 2344739"/>
              <a:gd name="connsiteX218" fmla="*/ 571717 w 12192001"/>
              <a:gd name="connsiteY218" fmla="*/ 1877401 h 2344739"/>
              <a:gd name="connsiteX219" fmla="*/ 445099 w 12192001"/>
              <a:gd name="connsiteY219" fmla="*/ 1839371 h 2344739"/>
              <a:gd name="connsiteX220" fmla="*/ 404015 w 12192001"/>
              <a:gd name="connsiteY220" fmla="*/ 1833548 h 2344739"/>
              <a:gd name="connsiteX221" fmla="*/ 292435 w 12192001"/>
              <a:gd name="connsiteY221" fmla="*/ 1812852 h 2344739"/>
              <a:gd name="connsiteX222" fmla="*/ 118381 w 12192001"/>
              <a:gd name="connsiteY222" fmla="*/ 1761047 h 2344739"/>
              <a:gd name="connsiteX223" fmla="*/ 15526 w 12192001"/>
              <a:gd name="connsiteY223" fmla="*/ 1758191 h 2344739"/>
              <a:gd name="connsiteX224" fmla="*/ 2 w 12192001"/>
              <a:gd name="connsiteY224" fmla="*/ 1752722 h 2344739"/>
              <a:gd name="connsiteX225" fmla="*/ 1 w 12192001"/>
              <a:gd name="connsiteY225" fmla="*/ 762497 h 2344739"/>
              <a:gd name="connsiteX226" fmla="*/ 0 w 12192001"/>
              <a:gd name="connsiteY226" fmla="*/ 762497 h 2344739"/>
              <a:gd name="connsiteX227" fmla="*/ 0 w 12192001"/>
              <a:gd name="connsiteY227" fmla="*/ 222213 h 2344739"/>
              <a:gd name="connsiteX228" fmla="*/ 0 w 12192001"/>
              <a:gd name="connsiteY228"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67901 w 12192001"/>
              <a:gd name="connsiteY211" fmla="*/ 1932653 h 2344739"/>
              <a:gd name="connsiteX212" fmla="*/ 720047 w 12192001"/>
              <a:gd name="connsiteY212" fmla="*/ 1929661 h 2344739"/>
              <a:gd name="connsiteX213" fmla="*/ 719742 w 12192001"/>
              <a:gd name="connsiteY213" fmla="*/ 1928399 h 2344739"/>
              <a:gd name="connsiteX214" fmla="*/ 708875 w 12192001"/>
              <a:gd name="connsiteY214" fmla="*/ 1922722 h 2344739"/>
              <a:gd name="connsiteX215" fmla="*/ 596792 w 12192001"/>
              <a:gd name="connsiteY215" fmla="*/ 1879864 h 2344739"/>
              <a:gd name="connsiteX216" fmla="*/ 578535 w 12192001"/>
              <a:gd name="connsiteY216" fmla="*/ 1877212 h 2344739"/>
              <a:gd name="connsiteX217" fmla="*/ 571717 w 12192001"/>
              <a:gd name="connsiteY217" fmla="*/ 1877401 h 2344739"/>
              <a:gd name="connsiteX218" fmla="*/ 445099 w 12192001"/>
              <a:gd name="connsiteY218" fmla="*/ 1839371 h 2344739"/>
              <a:gd name="connsiteX219" fmla="*/ 404015 w 12192001"/>
              <a:gd name="connsiteY219" fmla="*/ 1833548 h 2344739"/>
              <a:gd name="connsiteX220" fmla="*/ 292435 w 12192001"/>
              <a:gd name="connsiteY220" fmla="*/ 1812852 h 2344739"/>
              <a:gd name="connsiteX221" fmla="*/ 118381 w 12192001"/>
              <a:gd name="connsiteY221" fmla="*/ 1761047 h 2344739"/>
              <a:gd name="connsiteX222" fmla="*/ 15526 w 12192001"/>
              <a:gd name="connsiteY222" fmla="*/ 1758191 h 2344739"/>
              <a:gd name="connsiteX223" fmla="*/ 2 w 12192001"/>
              <a:gd name="connsiteY223" fmla="*/ 1752722 h 2344739"/>
              <a:gd name="connsiteX224" fmla="*/ 1 w 12192001"/>
              <a:gd name="connsiteY224" fmla="*/ 762497 h 2344739"/>
              <a:gd name="connsiteX225" fmla="*/ 0 w 12192001"/>
              <a:gd name="connsiteY225" fmla="*/ 762497 h 2344739"/>
              <a:gd name="connsiteX226" fmla="*/ 0 w 12192001"/>
              <a:gd name="connsiteY226" fmla="*/ 222213 h 2344739"/>
              <a:gd name="connsiteX227" fmla="*/ 0 w 12192001"/>
              <a:gd name="connsiteY227"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762497 h 2344739"/>
              <a:gd name="connsiteX225" fmla="*/ 0 w 12192001"/>
              <a:gd name="connsiteY225" fmla="*/ 222213 h 2344739"/>
              <a:gd name="connsiteX226" fmla="*/ 0 w 12192001"/>
              <a:gd name="connsiteY22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222213 h 2344739"/>
              <a:gd name="connsiteX225" fmla="*/ 0 w 12192001"/>
              <a:gd name="connsiteY225"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53521 w 12193149"/>
              <a:gd name="connsiteY90" fmla="*/ 1957169 h 2344739"/>
              <a:gd name="connsiteX91" fmla="*/ 8321252 w 12193149"/>
              <a:gd name="connsiteY91" fmla="*/ 1974587 h 2344739"/>
              <a:gd name="connsiteX92" fmla="*/ 8315581 w 12193149"/>
              <a:gd name="connsiteY92" fmla="*/ 1974913 h 2344739"/>
              <a:gd name="connsiteX93" fmla="*/ 8296322 w 12193149"/>
              <a:gd name="connsiteY93" fmla="*/ 1988808 h 2344739"/>
              <a:gd name="connsiteX94" fmla="*/ 8285424 w 12193149"/>
              <a:gd name="connsiteY94" fmla="*/ 1994631 h 2344739"/>
              <a:gd name="connsiteX95" fmla="*/ 8284298 w 12193149"/>
              <a:gd name="connsiteY95" fmla="*/ 1999074 h 2344739"/>
              <a:gd name="connsiteX96" fmla="*/ 8267224 w 12193149"/>
              <a:gd name="connsiteY96" fmla="*/ 2006249 h 2344739"/>
              <a:gd name="connsiteX97" fmla="*/ 8264525 w 12193149"/>
              <a:gd name="connsiteY97" fmla="*/ 2006019 h 2344739"/>
              <a:gd name="connsiteX98" fmla="*/ 8253181 w 12193149"/>
              <a:gd name="connsiteY98" fmla="*/ 2015862 h 2344739"/>
              <a:gd name="connsiteX99" fmla="*/ 8246982 w 12193149"/>
              <a:gd name="connsiteY99" fmla="*/ 2028854 h 2344739"/>
              <a:gd name="connsiteX100" fmla="*/ 8091420 w 12193149"/>
              <a:gd name="connsiteY100" fmla="*/ 2075015 h 2344739"/>
              <a:gd name="connsiteX101" fmla="*/ 7906555 w 12193149"/>
              <a:gd name="connsiteY101" fmla="*/ 2116988 h 2344739"/>
              <a:gd name="connsiteX102" fmla="*/ 7719893 w 12193149"/>
              <a:gd name="connsiteY102" fmla="*/ 2142703 h 2344739"/>
              <a:gd name="connsiteX103" fmla="*/ 7615495 w 12193149"/>
              <a:gd name="connsiteY103" fmla="*/ 2139232 h 2344739"/>
              <a:gd name="connsiteX104" fmla="*/ 7528691 w 12193149"/>
              <a:gd name="connsiteY104" fmla="*/ 2145060 h 2344739"/>
              <a:gd name="connsiteX105" fmla="*/ 7520719 w 12193149"/>
              <a:gd name="connsiteY105" fmla="*/ 2147613 h 2344739"/>
              <a:gd name="connsiteX106" fmla="*/ 7508559 w 12193149"/>
              <a:gd name="connsiteY106" fmla="*/ 2148948 h 2344739"/>
              <a:gd name="connsiteX107" fmla="*/ 7508188 w 12193149"/>
              <a:gd name="connsiteY107" fmla="*/ 2148621 h 2344739"/>
              <a:gd name="connsiteX108" fmla="*/ 7496943 w 12193149"/>
              <a:gd name="connsiteY108" fmla="*/ 2150573 h 2344739"/>
              <a:gd name="connsiteX109" fmla="*/ 7406539 w 12193149"/>
              <a:gd name="connsiteY109" fmla="*/ 2142468 h 2344739"/>
              <a:gd name="connsiteX110" fmla="*/ 7219707 w 12193149"/>
              <a:gd name="connsiteY110" fmla="*/ 2156680 h 2344739"/>
              <a:gd name="connsiteX111" fmla="*/ 7202249 w 12193149"/>
              <a:gd name="connsiteY111" fmla="*/ 2161230 h 2344739"/>
              <a:gd name="connsiteX112" fmla="*/ 7198152 w 12193149"/>
              <a:gd name="connsiteY112" fmla="*/ 2166588 h 2344739"/>
              <a:gd name="connsiteX113" fmla="*/ 7171956 w 12193149"/>
              <a:gd name="connsiteY113" fmla="*/ 2171236 h 2344739"/>
              <a:gd name="connsiteX114" fmla="*/ 7098136 w 12193149"/>
              <a:gd name="connsiteY114" fmla="*/ 2183464 h 2344739"/>
              <a:gd name="connsiteX115" fmla="*/ 7019644 w 12193149"/>
              <a:gd name="connsiteY115" fmla="*/ 2183090 h 2344739"/>
              <a:gd name="connsiteX116" fmla="*/ 6905294 w 12193149"/>
              <a:gd name="connsiteY116" fmla="*/ 2212596 h 2344739"/>
              <a:gd name="connsiteX117" fmla="*/ 6709370 w 12193149"/>
              <a:gd name="connsiteY117" fmla="*/ 2240551 h 2344739"/>
              <a:gd name="connsiteX118" fmla="*/ 6550602 w 12193149"/>
              <a:gd name="connsiteY118" fmla="*/ 2269327 h 2344739"/>
              <a:gd name="connsiteX119" fmla="*/ 6318708 w 12193149"/>
              <a:gd name="connsiteY119" fmla="*/ 2316127 h 2344739"/>
              <a:gd name="connsiteX120" fmla="*/ 6169822 w 12193149"/>
              <a:gd name="connsiteY120" fmla="*/ 2318214 h 2344739"/>
              <a:gd name="connsiteX121" fmla="*/ 6074996 w 12193149"/>
              <a:gd name="connsiteY121" fmla="*/ 2338676 h 2344739"/>
              <a:gd name="connsiteX122" fmla="*/ 6069677 w 12193149"/>
              <a:gd name="connsiteY122" fmla="*/ 2337139 h 2344739"/>
              <a:gd name="connsiteX123" fmla="*/ 6049786 w 12193149"/>
              <a:gd name="connsiteY123" fmla="*/ 2337822 h 2344739"/>
              <a:gd name="connsiteX124" fmla="*/ 6042433 w 12193149"/>
              <a:gd name="connsiteY124" fmla="*/ 2329473 h 2344739"/>
              <a:gd name="connsiteX125" fmla="*/ 6011238 w 12193149"/>
              <a:gd name="connsiteY125" fmla="*/ 2324380 h 2344739"/>
              <a:gd name="connsiteX126" fmla="*/ 5958523 w 12193149"/>
              <a:gd name="connsiteY126" fmla="*/ 2328024 h 2344739"/>
              <a:gd name="connsiteX127" fmla="*/ 5760067 w 12193149"/>
              <a:gd name="connsiteY127" fmla="*/ 2343716 h 2344739"/>
              <a:gd name="connsiteX128" fmla="*/ 5628108 w 12193149"/>
              <a:gd name="connsiteY128" fmla="*/ 2344739 h 2344739"/>
              <a:gd name="connsiteX129" fmla="*/ 5472054 w 12193149"/>
              <a:gd name="connsiteY129" fmla="*/ 2330719 h 2344739"/>
              <a:gd name="connsiteX130" fmla="*/ 5433909 w 12193149"/>
              <a:gd name="connsiteY130" fmla="*/ 2319466 h 2344739"/>
              <a:gd name="connsiteX131" fmla="*/ 5382817 w 12193149"/>
              <a:gd name="connsiteY131" fmla="*/ 2301764 h 2344739"/>
              <a:gd name="connsiteX132" fmla="*/ 5262912 w 12193149"/>
              <a:gd name="connsiteY132" fmla="*/ 2281347 h 2344739"/>
              <a:gd name="connsiteX133" fmla="*/ 5224109 w 12193149"/>
              <a:gd name="connsiteY133" fmla="*/ 2270223 h 2344739"/>
              <a:gd name="connsiteX134" fmla="*/ 5175808 w 12193149"/>
              <a:gd name="connsiteY134" fmla="*/ 2267233 h 2344739"/>
              <a:gd name="connsiteX135" fmla="*/ 5157702 w 12193149"/>
              <a:gd name="connsiteY135" fmla="*/ 2260010 h 2344739"/>
              <a:gd name="connsiteX136" fmla="*/ 5143747 w 12193149"/>
              <a:gd name="connsiteY136" fmla="*/ 2256610 h 2344739"/>
              <a:gd name="connsiteX137" fmla="*/ 5140744 w 12193149"/>
              <a:gd name="connsiteY137" fmla="*/ 2254509 h 2344739"/>
              <a:gd name="connsiteX138" fmla="*/ 5122807 w 12193149"/>
              <a:gd name="connsiteY138" fmla="*/ 2243656 h 2344739"/>
              <a:gd name="connsiteX139" fmla="*/ 5066938 w 12193149"/>
              <a:gd name="connsiteY139" fmla="*/ 2250227 h 2344739"/>
              <a:gd name="connsiteX140" fmla="*/ 5012662 w 12193149"/>
              <a:gd name="connsiteY140" fmla="*/ 2233846 h 2344739"/>
              <a:gd name="connsiteX141" fmla="*/ 4841589 w 12193149"/>
              <a:gd name="connsiteY141" fmla="*/ 2209829 h 2344739"/>
              <a:gd name="connsiteX142" fmla="*/ 4763595 w 12193149"/>
              <a:gd name="connsiteY142" fmla="*/ 2182061 h 2344739"/>
              <a:gd name="connsiteX143" fmla="*/ 4724334 w 12193149"/>
              <a:gd name="connsiteY143" fmla="*/ 2173047 h 2344739"/>
              <a:gd name="connsiteX144" fmla="*/ 4722324 w 12193149"/>
              <a:gd name="connsiteY144" fmla="*/ 2172298 h 2344739"/>
              <a:gd name="connsiteX145" fmla="*/ 4723259 w 12193149"/>
              <a:gd name="connsiteY145" fmla="*/ 2172087 h 2344739"/>
              <a:gd name="connsiteX146" fmla="*/ 4718350 w 12193149"/>
              <a:gd name="connsiteY146" fmla="*/ 2170817 h 2344739"/>
              <a:gd name="connsiteX147" fmla="*/ 4722324 w 12193149"/>
              <a:gd name="connsiteY147" fmla="*/ 2172298 h 2344739"/>
              <a:gd name="connsiteX148" fmla="*/ 4716674 w 12193149"/>
              <a:gd name="connsiteY148" fmla="*/ 2173573 h 2344739"/>
              <a:gd name="connsiteX149" fmla="*/ 4516962 w 12193149"/>
              <a:gd name="connsiteY149" fmla="*/ 2163671 h 2344739"/>
              <a:gd name="connsiteX150" fmla="*/ 4429691 w 12193149"/>
              <a:gd name="connsiteY150" fmla="*/ 2153020 h 2344739"/>
              <a:gd name="connsiteX151" fmla="*/ 4364023 w 12193149"/>
              <a:gd name="connsiteY151" fmla="*/ 2151674 h 2344739"/>
              <a:gd name="connsiteX152" fmla="*/ 4318114 w 12193149"/>
              <a:gd name="connsiteY152" fmla="*/ 2158289 h 2344739"/>
              <a:gd name="connsiteX153" fmla="*/ 4316258 w 12193149"/>
              <a:gd name="connsiteY153" fmla="*/ 2156948 h 2344739"/>
              <a:gd name="connsiteX154" fmla="*/ 4296292 w 12193149"/>
              <a:gd name="connsiteY154" fmla="*/ 2155069 h 2344739"/>
              <a:gd name="connsiteX155" fmla="*/ 4291212 w 12193149"/>
              <a:gd name="connsiteY155" fmla="*/ 2157986 h 2344739"/>
              <a:gd name="connsiteX156" fmla="*/ 4277290 w 12193149"/>
              <a:gd name="connsiteY156" fmla="*/ 2157740 h 2344739"/>
              <a:gd name="connsiteX157" fmla="*/ 4249265 w 12193149"/>
              <a:gd name="connsiteY157" fmla="*/ 2160064 h 2344739"/>
              <a:gd name="connsiteX158" fmla="*/ 4203199 w 12193149"/>
              <a:gd name="connsiteY158" fmla="*/ 2157269 h 2344739"/>
              <a:gd name="connsiteX159" fmla="*/ 4202893 w 12193149"/>
              <a:gd name="connsiteY159" fmla="*/ 2156010 h 2344739"/>
              <a:gd name="connsiteX160" fmla="*/ 4192396 w 12193149"/>
              <a:gd name="connsiteY160" fmla="*/ 2150376 h 2344739"/>
              <a:gd name="connsiteX161" fmla="*/ 4143893 w 12193149"/>
              <a:gd name="connsiteY161" fmla="*/ 2134511 h 2344739"/>
              <a:gd name="connsiteX162" fmla="*/ 4084245 w 12193149"/>
              <a:gd name="connsiteY162" fmla="*/ 2107978 h 2344739"/>
              <a:gd name="connsiteX163" fmla="*/ 4075694 w 12193149"/>
              <a:gd name="connsiteY163" fmla="*/ 2107143 h 2344739"/>
              <a:gd name="connsiteX164" fmla="*/ 4075575 w 12193149"/>
              <a:gd name="connsiteY164" fmla="*/ 2106844 h 2344739"/>
              <a:gd name="connsiteX165" fmla="*/ 4066658 w 12193149"/>
              <a:gd name="connsiteY165" fmla="*/ 2105400 h 2344739"/>
              <a:gd name="connsiteX166" fmla="*/ 4060102 w 12193149"/>
              <a:gd name="connsiteY166" fmla="*/ 2105618 h 2344739"/>
              <a:gd name="connsiteX167" fmla="*/ 4043512 w 12193149"/>
              <a:gd name="connsiteY167" fmla="*/ 2103997 h 2344739"/>
              <a:gd name="connsiteX168" fmla="*/ 4038145 w 12193149"/>
              <a:gd name="connsiteY168" fmla="*/ 2101563 h 2344739"/>
              <a:gd name="connsiteX169" fmla="*/ 4036511 w 12193149"/>
              <a:gd name="connsiteY169" fmla="*/ 2097896 h 2344739"/>
              <a:gd name="connsiteX170" fmla="*/ 4034926 w 12193149"/>
              <a:gd name="connsiteY170" fmla="*/ 2098131 h 2344739"/>
              <a:gd name="connsiteX171" fmla="*/ 4005686 w 12193149"/>
              <a:gd name="connsiteY171" fmla="*/ 2085563 h 2344739"/>
              <a:gd name="connsiteX172" fmla="*/ 3937994 w 12193149"/>
              <a:gd name="connsiteY172" fmla="*/ 2068106 h 2344739"/>
              <a:gd name="connsiteX173" fmla="*/ 3898423 w 12193149"/>
              <a:gd name="connsiteY173" fmla="*/ 2062451 h 2344739"/>
              <a:gd name="connsiteX174" fmla="*/ 3790908 w 12193149"/>
              <a:gd name="connsiteY174" fmla="*/ 2042213 h 2344739"/>
              <a:gd name="connsiteX175" fmla="*/ 3683661 w 12193149"/>
              <a:gd name="connsiteY175" fmla="*/ 2018290 h 2344739"/>
              <a:gd name="connsiteX176" fmla="*/ 3611183 w 12193149"/>
              <a:gd name="connsiteY176" fmla="*/ 1986019 h 2344739"/>
              <a:gd name="connsiteX177" fmla="*/ 3605003 w 12193149"/>
              <a:gd name="connsiteY177" fmla="*/ 1987381 h 2344739"/>
              <a:gd name="connsiteX178" fmla="*/ 3595884 w 12193149"/>
              <a:gd name="connsiteY178" fmla="*/ 1987545 h 2344739"/>
              <a:gd name="connsiteX179" fmla="*/ 3595649 w 12193149"/>
              <a:gd name="connsiteY179" fmla="*/ 1987276 h 2344739"/>
              <a:gd name="connsiteX180" fmla="*/ 3587126 w 12193149"/>
              <a:gd name="connsiteY180" fmla="*/ 1987966 h 2344739"/>
              <a:gd name="connsiteX181" fmla="*/ 3537283 w 12193149"/>
              <a:gd name="connsiteY181" fmla="*/ 1978267 h 2344739"/>
              <a:gd name="connsiteX182" fmla="*/ 3474371 w 12193149"/>
              <a:gd name="connsiteY182" fmla="*/ 1974606 h 2344739"/>
              <a:gd name="connsiteX183" fmla="*/ 3401876 w 12193149"/>
              <a:gd name="connsiteY183" fmla="*/ 1962558 h 2344739"/>
              <a:gd name="connsiteX184" fmla="*/ 3365036 w 12193149"/>
              <a:gd name="connsiteY184" fmla="*/ 1979510 h 2344739"/>
              <a:gd name="connsiteX185" fmla="*/ 3345174 w 12193149"/>
              <a:gd name="connsiteY185" fmla="*/ 1981192 h 2344739"/>
              <a:gd name="connsiteX186" fmla="*/ 3342846 w 12193149"/>
              <a:gd name="connsiteY186" fmla="*/ 1980217 h 2344739"/>
              <a:gd name="connsiteX187" fmla="*/ 3263504 w 12193149"/>
              <a:gd name="connsiteY187" fmla="*/ 1986094 h 2344739"/>
              <a:gd name="connsiteX188" fmla="*/ 3143704 w 12193149"/>
              <a:gd name="connsiteY188" fmla="*/ 1993869 h 2344739"/>
              <a:gd name="connsiteX189" fmla="*/ 3031439 w 12193149"/>
              <a:gd name="connsiteY189" fmla="*/ 1996512 h 2344739"/>
              <a:gd name="connsiteX190" fmla="*/ 2782717 w 12193149"/>
              <a:gd name="connsiteY190" fmla="*/ 2018333 h 2344739"/>
              <a:gd name="connsiteX191" fmla="*/ 2647675 w 12193149"/>
              <a:gd name="connsiteY191" fmla="*/ 2028869 h 2344739"/>
              <a:gd name="connsiteX192" fmla="*/ 2569176 w 12193149"/>
              <a:gd name="connsiteY192" fmla="*/ 2002628 h 2344739"/>
              <a:gd name="connsiteX193" fmla="*/ 2444403 w 12193149"/>
              <a:gd name="connsiteY193" fmla="*/ 2016529 h 2344739"/>
              <a:gd name="connsiteX194" fmla="*/ 2316260 w 12193149"/>
              <a:gd name="connsiteY194" fmla="*/ 2024996 h 2344739"/>
              <a:gd name="connsiteX195" fmla="*/ 2209726 w 12193149"/>
              <a:gd name="connsiteY195" fmla="*/ 2019763 h 2344739"/>
              <a:gd name="connsiteX196" fmla="*/ 2095813 w 12193149"/>
              <a:gd name="connsiteY196" fmla="*/ 2003052 h 2344739"/>
              <a:gd name="connsiteX197" fmla="*/ 1998504 w 12193149"/>
              <a:gd name="connsiteY197" fmla="*/ 1995032 h 2344739"/>
              <a:gd name="connsiteX198" fmla="*/ 1929320 w 12193149"/>
              <a:gd name="connsiteY198" fmla="*/ 2016977 h 2344739"/>
              <a:gd name="connsiteX199" fmla="*/ 1922798 w 12193149"/>
              <a:gd name="connsiteY199" fmla="*/ 2012146 h 2344739"/>
              <a:gd name="connsiteX200" fmla="*/ 1874228 w 12193149"/>
              <a:gd name="connsiteY200" fmla="*/ 2013741 h 2344739"/>
              <a:gd name="connsiteX201" fmla="*/ 1787803 w 12193149"/>
              <a:gd name="connsiteY201" fmla="*/ 2041363 h 2344739"/>
              <a:gd name="connsiteX202" fmla="*/ 1739352 w 12193149"/>
              <a:gd name="connsiteY202" fmla="*/ 2036312 h 2344739"/>
              <a:gd name="connsiteX203" fmla="*/ 1676219 w 12193149"/>
              <a:gd name="connsiteY203" fmla="*/ 2019963 h 2344739"/>
              <a:gd name="connsiteX204" fmla="*/ 1609817 w 12193149"/>
              <a:gd name="connsiteY204" fmla="*/ 2013066 h 2344739"/>
              <a:gd name="connsiteX205" fmla="*/ 1497258 w 12193149"/>
              <a:gd name="connsiteY205" fmla="*/ 1987476 h 2344739"/>
              <a:gd name="connsiteX206" fmla="*/ 1151127 w 12193149"/>
              <a:gd name="connsiteY206" fmla="*/ 1938041 h 2344739"/>
              <a:gd name="connsiteX207" fmla="*/ 859417 w 12193149"/>
              <a:gd name="connsiteY207" fmla="*/ 1928608 h 2344739"/>
              <a:gd name="connsiteX208" fmla="*/ 838688 w 12193149"/>
              <a:gd name="connsiteY208" fmla="*/ 1929821 h 2344739"/>
              <a:gd name="connsiteX209" fmla="*/ 817957 w 12193149"/>
              <a:gd name="connsiteY209" fmla="*/ 1927857 h 2344739"/>
              <a:gd name="connsiteX210" fmla="*/ 812654 w 12193149"/>
              <a:gd name="connsiteY210" fmla="*/ 1930751 h 2344739"/>
              <a:gd name="connsiteX211" fmla="*/ 721195 w 12193149"/>
              <a:gd name="connsiteY211" fmla="*/ 1929661 h 2344739"/>
              <a:gd name="connsiteX212" fmla="*/ 720890 w 12193149"/>
              <a:gd name="connsiteY212" fmla="*/ 1928399 h 2344739"/>
              <a:gd name="connsiteX213" fmla="*/ 710023 w 12193149"/>
              <a:gd name="connsiteY213" fmla="*/ 1922722 h 2344739"/>
              <a:gd name="connsiteX214" fmla="*/ 597940 w 12193149"/>
              <a:gd name="connsiteY214" fmla="*/ 1879864 h 2344739"/>
              <a:gd name="connsiteX215" fmla="*/ 579683 w 12193149"/>
              <a:gd name="connsiteY215" fmla="*/ 1877212 h 2344739"/>
              <a:gd name="connsiteX216" fmla="*/ 572865 w 12193149"/>
              <a:gd name="connsiteY216" fmla="*/ 1877401 h 2344739"/>
              <a:gd name="connsiteX217" fmla="*/ 446247 w 12193149"/>
              <a:gd name="connsiteY217" fmla="*/ 1839371 h 2344739"/>
              <a:gd name="connsiteX218" fmla="*/ 405163 w 12193149"/>
              <a:gd name="connsiteY218" fmla="*/ 1833548 h 2344739"/>
              <a:gd name="connsiteX219" fmla="*/ 293583 w 12193149"/>
              <a:gd name="connsiteY219" fmla="*/ 1812852 h 2344739"/>
              <a:gd name="connsiteX220" fmla="*/ 119529 w 12193149"/>
              <a:gd name="connsiteY220" fmla="*/ 1761047 h 2344739"/>
              <a:gd name="connsiteX221" fmla="*/ 16674 w 12193149"/>
              <a:gd name="connsiteY221" fmla="*/ 1758191 h 2344739"/>
              <a:gd name="connsiteX222" fmla="*/ 1150 w 12193149"/>
              <a:gd name="connsiteY222" fmla="*/ 1752722 h 2344739"/>
              <a:gd name="connsiteX223" fmla="*/ 1148 w 12193149"/>
              <a:gd name="connsiteY223" fmla="*/ 222213 h 2344739"/>
              <a:gd name="connsiteX224" fmla="*/ 1148 w 12193149"/>
              <a:gd name="connsiteY224"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21252 w 12193149"/>
              <a:gd name="connsiteY90" fmla="*/ 1974587 h 2344739"/>
              <a:gd name="connsiteX91" fmla="*/ 8315581 w 12193149"/>
              <a:gd name="connsiteY91" fmla="*/ 1974913 h 2344739"/>
              <a:gd name="connsiteX92" fmla="*/ 8296322 w 12193149"/>
              <a:gd name="connsiteY92" fmla="*/ 1988808 h 2344739"/>
              <a:gd name="connsiteX93" fmla="*/ 8285424 w 12193149"/>
              <a:gd name="connsiteY93" fmla="*/ 1994631 h 2344739"/>
              <a:gd name="connsiteX94" fmla="*/ 8284298 w 12193149"/>
              <a:gd name="connsiteY94" fmla="*/ 1999074 h 2344739"/>
              <a:gd name="connsiteX95" fmla="*/ 8267224 w 12193149"/>
              <a:gd name="connsiteY95" fmla="*/ 2006249 h 2344739"/>
              <a:gd name="connsiteX96" fmla="*/ 8264525 w 12193149"/>
              <a:gd name="connsiteY96" fmla="*/ 2006019 h 2344739"/>
              <a:gd name="connsiteX97" fmla="*/ 8253181 w 12193149"/>
              <a:gd name="connsiteY97" fmla="*/ 2015862 h 2344739"/>
              <a:gd name="connsiteX98" fmla="*/ 8246982 w 12193149"/>
              <a:gd name="connsiteY98" fmla="*/ 2028854 h 2344739"/>
              <a:gd name="connsiteX99" fmla="*/ 8091420 w 12193149"/>
              <a:gd name="connsiteY99" fmla="*/ 2075015 h 2344739"/>
              <a:gd name="connsiteX100" fmla="*/ 7906555 w 12193149"/>
              <a:gd name="connsiteY100" fmla="*/ 2116988 h 2344739"/>
              <a:gd name="connsiteX101" fmla="*/ 7719893 w 12193149"/>
              <a:gd name="connsiteY101" fmla="*/ 2142703 h 2344739"/>
              <a:gd name="connsiteX102" fmla="*/ 7615495 w 12193149"/>
              <a:gd name="connsiteY102" fmla="*/ 2139232 h 2344739"/>
              <a:gd name="connsiteX103" fmla="*/ 7528691 w 12193149"/>
              <a:gd name="connsiteY103" fmla="*/ 2145060 h 2344739"/>
              <a:gd name="connsiteX104" fmla="*/ 7520719 w 12193149"/>
              <a:gd name="connsiteY104" fmla="*/ 2147613 h 2344739"/>
              <a:gd name="connsiteX105" fmla="*/ 7508559 w 12193149"/>
              <a:gd name="connsiteY105" fmla="*/ 2148948 h 2344739"/>
              <a:gd name="connsiteX106" fmla="*/ 7508188 w 12193149"/>
              <a:gd name="connsiteY106" fmla="*/ 2148621 h 2344739"/>
              <a:gd name="connsiteX107" fmla="*/ 7496943 w 12193149"/>
              <a:gd name="connsiteY107" fmla="*/ 2150573 h 2344739"/>
              <a:gd name="connsiteX108" fmla="*/ 7406539 w 12193149"/>
              <a:gd name="connsiteY108" fmla="*/ 2142468 h 2344739"/>
              <a:gd name="connsiteX109" fmla="*/ 7219707 w 12193149"/>
              <a:gd name="connsiteY109" fmla="*/ 2156680 h 2344739"/>
              <a:gd name="connsiteX110" fmla="*/ 7202249 w 12193149"/>
              <a:gd name="connsiteY110" fmla="*/ 2161230 h 2344739"/>
              <a:gd name="connsiteX111" fmla="*/ 7198152 w 12193149"/>
              <a:gd name="connsiteY111" fmla="*/ 2166588 h 2344739"/>
              <a:gd name="connsiteX112" fmla="*/ 7171956 w 12193149"/>
              <a:gd name="connsiteY112" fmla="*/ 2171236 h 2344739"/>
              <a:gd name="connsiteX113" fmla="*/ 7098136 w 12193149"/>
              <a:gd name="connsiteY113" fmla="*/ 2183464 h 2344739"/>
              <a:gd name="connsiteX114" fmla="*/ 7019644 w 12193149"/>
              <a:gd name="connsiteY114" fmla="*/ 2183090 h 2344739"/>
              <a:gd name="connsiteX115" fmla="*/ 6905294 w 12193149"/>
              <a:gd name="connsiteY115" fmla="*/ 2212596 h 2344739"/>
              <a:gd name="connsiteX116" fmla="*/ 6709370 w 12193149"/>
              <a:gd name="connsiteY116" fmla="*/ 2240551 h 2344739"/>
              <a:gd name="connsiteX117" fmla="*/ 6550602 w 12193149"/>
              <a:gd name="connsiteY117" fmla="*/ 2269327 h 2344739"/>
              <a:gd name="connsiteX118" fmla="*/ 6318708 w 12193149"/>
              <a:gd name="connsiteY118" fmla="*/ 2316127 h 2344739"/>
              <a:gd name="connsiteX119" fmla="*/ 6169822 w 12193149"/>
              <a:gd name="connsiteY119" fmla="*/ 2318214 h 2344739"/>
              <a:gd name="connsiteX120" fmla="*/ 6074996 w 12193149"/>
              <a:gd name="connsiteY120" fmla="*/ 2338676 h 2344739"/>
              <a:gd name="connsiteX121" fmla="*/ 6069677 w 12193149"/>
              <a:gd name="connsiteY121" fmla="*/ 2337139 h 2344739"/>
              <a:gd name="connsiteX122" fmla="*/ 6049786 w 12193149"/>
              <a:gd name="connsiteY122" fmla="*/ 2337822 h 2344739"/>
              <a:gd name="connsiteX123" fmla="*/ 6042433 w 12193149"/>
              <a:gd name="connsiteY123" fmla="*/ 2329473 h 2344739"/>
              <a:gd name="connsiteX124" fmla="*/ 6011238 w 12193149"/>
              <a:gd name="connsiteY124" fmla="*/ 2324380 h 2344739"/>
              <a:gd name="connsiteX125" fmla="*/ 5958523 w 12193149"/>
              <a:gd name="connsiteY125" fmla="*/ 2328024 h 2344739"/>
              <a:gd name="connsiteX126" fmla="*/ 5760067 w 12193149"/>
              <a:gd name="connsiteY126" fmla="*/ 2343716 h 2344739"/>
              <a:gd name="connsiteX127" fmla="*/ 5628108 w 12193149"/>
              <a:gd name="connsiteY127" fmla="*/ 2344739 h 2344739"/>
              <a:gd name="connsiteX128" fmla="*/ 5472054 w 12193149"/>
              <a:gd name="connsiteY128" fmla="*/ 2330719 h 2344739"/>
              <a:gd name="connsiteX129" fmla="*/ 5433909 w 12193149"/>
              <a:gd name="connsiteY129" fmla="*/ 2319466 h 2344739"/>
              <a:gd name="connsiteX130" fmla="*/ 5382817 w 12193149"/>
              <a:gd name="connsiteY130" fmla="*/ 2301764 h 2344739"/>
              <a:gd name="connsiteX131" fmla="*/ 5262912 w 12193149"/>
              <a:gd name="connsiteY131" fmla="*/ 2281347 h 2344739"/>
              <a:gd name="connsiteX132" fmla="*/ 5224109 w 12193149"/>
              <a:gd name="connsiteY132" fmla="*/ 2270223 h 2344739"/>
              <a:gd name="connsiteX133" fmla="*/ 5175808 w 12193149"/>
              <a:gd name="connsiteY133" fmla="*/ 2267233 h 2344739"/>
              <a:gd name="connsiteX134" fmla="*/ 5157702 w 12193149"/>
              <a:gd name="connsiteY134" fmla="*/ 2260010 h 2344739"/>
              <a:gd name="connsiteX135" fmla="*/ 5143747 w 12193149"/>
              <a:gd name="connsiteY135" fmla="*/ 2256610 h 2344739"/>
              <a:gd name="connsiteX136" fmla="*/ 5140744 w 12193149"/>
              <a:gd name="connsiteY136" fmla="*/ 2254509 h 2344739"/>
              <a:gd name="connsiteX137" fmla="*/ 5122807 w 12193149"/>
              <a:gd name="connsiteY137" fmla="*/ 2243656 h 2344739"/>
              <a:gd name="connsiteX138" fmla="*/ 5066938 w 12193149"/>
              <a:gd name="connsiteY138" fmla="*/ 2250227 h 2344739"/>
              <a:gd name="connsiteX139" fmla="*/ 5012662 w 12193149"/>
              <a:gd name="connsiteY139" fmla="*/ 2233846 h 2344739"/>
              <a:gd name="connsiteX140" fmla="*/ 4841589 w 12193149"/>
              <a:gd name="connsiteY140" fmla="*/ 2209829 h 2344739"/>
              <a:gd name="connsiteX141" fmla="*/ 4763595 w 12193149"/>
              <a:gd name="connsiteY141" fmla="*/ 2182061 h 2344739"/>
              <a:gd name="connsiteX142" fmla="*/ 4724334 w 12193149"/>
              <a:gd name="connsiteY142" fmla="*/ 2173047 h 2344739"/>
              <a:gd name="connsiteX143" fmla="*/ 4722324 w 12193149"/>
              <a:gd name="connsiteY143" fmla="*/ 2172298 h 2344739"/>
              <a:gd name="connsiteX144" fmla="*/ 4723259 w 12193149"/>
              <a:gd name="connsiteY144" fmla="*/ 2172087 h 2344739"/>
              <a:gd name="connsiteX145" fmla="*/ 4718350 w 12193149"/>
              <a:gd name="connsiteY145" fmla="*/ 2170817 h 2344739"/>
              <a:gd name="connsiteX146" fmla="*/ 4722324 w 12193149"/>
              <a:gd name="connsiteY146" fmla="*/ 2172298 h 2344739"/>
              <a:gd name="connsiteX147" fmla="*/ 4716674 w 12193149"/>
              <a:gd name="connsiteY147" fmla="*/ 2173573 h 2344739"/>
              <a:gd name="connsiteX148" fmla="*/ 4516962 w 12193149"/>
              <a:gd name="connsiteY148" fmla="*/ 2163671 h 2344739"/>
              <a:gd name="connsiteX149" fmla="*/ 4429691 w 12193149"/>
              <a:gd name="connsiteY149" fmla="*/ 2153020 h 2344739"/>
              <a:gd name="connsiteX150" fmla="*/ 4364023 w 12193149"/>
              <a:gd name="connsiteY150" fmla="*/ 2151674 h 2344739"/>
              <a:gd name="connsiteX151" fmla="*/ 4318114 w 12193149"/>
              <a:gd name="connsiteY151" fmla="*/ 2158289 h 2344739"/>
              <a:gd name="connsiteX152" fmla="*/ 4316258 w 12193149"/>
              <a:gd name="connsiteY152" fmla="*/ 2156948 h 2344739"/>
              <a:gd name="connsiteX153" fmla="*/ 4296292 w 12193149"/>
              <a:gd name="connsiteY153" fmla="*/ 2155069 h 2344739"/>
              <a:gd name="connsiteX154" fmla="*/ 4291212 w 12193149"/>
              <a:gd name="connsiteY154" fmla="*/ 2157986 h 2344739"/>
              <a:gd name="connsiteX155" fmla="*/ 4277290 w 12193149"/>
              <a:gd name="connsiteY155" fmla="*/ 2157740 h 2344739"/>
              <a:gd name="connsiteX156" fmla="*/ 4249265 w 12193149"/>
              <a:gd name="connsiteY156" fmla="*/ 2160064 h 2344739"/>
              <a:gd name="connsiteX157" fmla="*/ 4203199 w 12193149"/>
              <a:gd name="connsiteY157" fmla="*/ 2157269 h 2344739"/>
              <a:gd name="connsiteX158" fmla="*/ 4202893 w 12193149"/>
              <a:gd name="connsiteY158" fmla="*/ 2156010 h 2344739"/>
              <a:gd name="connsiteX159" fmla="*/ 4192396 w 12193149"/>
              <a:gd name="connsiteY159" fmla="*/ 2150376 h 2344739"/>
              <a:gd name="connsiteX160" fmla="*/ 4143893 w 12193149"/>
              <a:gd name="connsiteY160" fmla="*/ 2134511 h 2344739"/>
              <a:gd name="connsiteX161" fmla="*/ 4084245 w 12193149"/>
              <a:gd name="connsiteY161" fmla="*/ 2107978 h 2344739"/>
              <a:gd name="connsiteX162" fmla="*/ 4075694 w 12193149"/>
              <a:gd name="connsiteY162" fmla="*/ 2107143 h 2344739"/>
              <a:gd name="connsiteX163" fmla="*/ 4075575 w 12193149"/>
              <a:gd name="connsiteY163" fmla="*/ 2106844 h 2344739"/>
              <a:gd name="connsiteX164" fmla="*/ 4066658 w 12193149"/>
              <a:gd name="connsiteY164" fmla="*/ 2105400 h 2344739"/>
              <a:gd name="connsiteX165" fmla="*/ 4060102 w 12193149"/>
              <a:gd name="connsiteY165" fmla="*/ 2105618 h 2344739"/>
              <a:gd name="connsiteX166" fmla="*/ 4043512 w 12193149"/>
              <a:gd name="connsiteY166" fmla="*/ 2103997 h 2344739"/>
              <a:gd name="connsiteX167" fmla="*/ 4038145 w 12193149"/>
              <a:gd name="connsiteY167" fmla="*/ 2101563 h 2344739"/>
              <a:gd name="connsiteX168" fmla="*/ 4036511 w 12193149"/>
              <a:gd name="connsiteY168" fmla="*/ 2097896 h 2344739"/>
              <a:gd name="connsiteX169" fmla="*/ 4034926 w 12193149"/>
              <a:gd name="connsiteY169" fmla="*/ 2098131 h 2344739"/>
              <a:gd name="connsiteX170" fmla="*/ 4005686 w 12193149"/>
              <a:gd name="connsiteY170" fmla="*/ 2085563 h 2344739"/>
              <a:gd name="connsiteX171" fmla="*/ 3937994 w 12193149"/>
              <a:gd name="connsiteY171" fmla="*/ 2068106 h 2344739"/>
              <a:gd name="connsiteX172" fmla="*/ 3898423 w 12193149"/>
              <a:gd name="connsiteY172" fmla="*/ 2062451 h 2344739"/>
              <a:gd name="connsiteX173" fmla="*/ 3790908 w 12193149"/>
              <a:gd name="connsiteY173" fmla="*/ 2042213 h 2344739"/>
              <a:gd name="connsiteX174" fmla="*/ 3683661 w 12193149"/>
              <a:gd name="connsiteY174" fmla="*/ 2018290 h 2344739"/>
              <a:gd name="connsiteX175" fmla="*/ 3611183 w 12193149"/>
              <a:gd name="connsiteY175" fmla="*/ 1986019 h 2344739"/>
              <a:gd name="connsiteX176" fmla="*/ 3605003 w 12193149"/>
              <a:gd name="connsiteY176" fmla="*/ 1987381 h 2344739"/>
              <a:gd name="connsiteX177" fmla="*/ 3595884 w 12193149"/>
              <a:gd name="connsiteY177" fmla="*/ 1987545 h 2344739"/>
              <a:gd name="connsiteX178" fmla="*/ 3595649 w 12193149"/>
              <a:gd name="connsiteY178" fmla="*/ 1987276 h 2344739"/>
              <a:gd name="connsiteX179" fmla="*/ 3587126 w 12193149"/>
              <a:gd name="connsiteY179" fmla="*/ 1987966 h 2344739"/>
              <a:gd name="connsiteX180" fmla="*/ 3537283 w 12193149"/>
              <a:gd name="connsiteY180" fmla="*/ 1978267 h 2344739"/>
              <a:gd name="connsiteX181" fmla="*/ 3474371 w 12193149"/>
              <a:gd name="connsiteY181" fmla="*/ 1974606 h 2344739"/>
              <a:gd name="connsiteX182" fmla="*/ 3401876 w 12193149"/>
              <a:gd name="connsiteY182" fmla="*/ 1962558 h 2344739"/>
              <a:gd name="connsiteX183" fmla="*/ 3365036 w 12193149"/>
              <a:gd name="connsiteY183" fmla="*/ 1979510 h 2344739"/>
              <a:gd name="connsiteX184" fmla="*/ 3345174 w 12193149"/>
              <a:gd name="connsiteY184" fmla="*/ 1981192 h 2344739"/>
              <a:gd name="connsiteX185" fmla="*/ 3342846 w 12193149"/>
              <a:gd name="connsiteY185" fmla="*/ 1980217 h 2344739"/>
              <a:gd name="connsiteX186" fmla="*/ 3263504 w 12193149"/>
              <a:gd name="connsiteY186" fmla="*/ 1986094 h 2344739"/>
              <a:gd name="connsiteX187" fmla="*/ 3143704 w 12193149"/>
              <a:gd name="connsiteY187" fmla="*/ 1993869 h 2344739"/>
              <a:gd name="connsiteX188" fmla="*/ 3031439 w 12193149"/>
              <a:gd name="connsiteY188" fmla="*/ 1996512 h 2344739"/>
              <a:gd name="connsiteX189" fmla="*/ 2782717 w 12193149"/>
              <a:gd name="connsiteY189" fmla="*/ 2018333 h 2344739"/>
              <a:gd name="connsiteX190" fmla="*/ 2647675 w 12193149"/>
              <a:gd name="connsiteY190" fmla="*/ 2028869 h 2344739"/>
              <a:gd name="connsiteX191" fmla="*/ 2569176 w 12193149"/>
              <a:gd name="connsiteY191" fmla="*/ 2002628 h 2344739"/>
              <a:gd name="connsiteX192" fmla="*/ 2444403 w 12193149"/>
              <a:gd name="connsiteY192" fmla="*/ 2016529 h 2344739"/>
              <a:gd name="connsiteX193" fmla="*/ 2316260 w 12193149"/>
              <a:gd name="connsiteY193" fmla="*/ 2024996 h 2344739"/>
              <a:gd name="connsiteX194" fmla="*/ 2209726 w 12193149"/>
              <a:gd name="connsiteY194" fmla="*/ 2019763 h 2344739"/>
              <a:gd name="connsiteX195" fmla="*/ 2095813 w 12193149"/>
              <a:gd name="connsiteY195" fmla="*/ 2003052 h 2344739"/>
              <a:gd name="connsiteX196" fmla="*/ 1998504 w 12193149"/>
              <a:gd name="connsiteY196" fmla="*/ 1995032 h 2344739"/>
              <a:gd name="connsiteX197" fmla="*/ 1929320 w 12193149"/>
              <a:gd name="connsiteY197" fmla="*/ 2016977 h 2344739"/>
              <a:gd name="connsiteX198" fmla="*/ 1922798 w 12193149"/>
              <a:gd name="connsiteY198" fmla="*/ 2012146 h 2344739"/>
              <a:gd name="connsiteX199" fmla="*/ 1874228 w 12193149"/>
              <a:gd name="connsiteY199" fmla="*/ 2013741 h 2344739"/>
              <a:gd name="connsiteX200" fmla="*/ 1787803 w 12193149"/>
              <a:gd name="connsiteY200" fmla="*/ 2041363 h 2344739"/>
              <a:gd name="connsiteX201" fmla="*/ 1739352 w 12193149"/>
              <a:gd name="connsiteY201" fmla="*/ 2036312 h 2344739"/>
              <a:gd name="connsiteX202" fmla="*/ 1676219 w 12193149"/>
              <a:gd name="connsiteY202" fmla="*/ 2019963 h 2344739"/>
              <a:gd name="connsiteX203" fmla="*/ 1609817 w 12193149"/>
              <a:gd name="connsiteY203" fmla="*/ 2013066 h 2344739"/>
              <a:gd name="connsiteX204" fmla="*/ 1497258 w 12193149"/>
              <a:gd name="connsiteY204" fmla="*/ 1987476 h 2344739"/>
              <a:gd name="connsiteX205" fmla="*/ 1151127 w 12193149"/>
              <a:gd name="connsiteY205" fmla="*/ 1938041 h 2344739"/>
              <a:gd name="connsiteX206" fmla="*/ 859417 w 12193149"/>
              <a:gd name="connsiteY206" fmla="*/ 1928608 h 2344739"/>
              <a:gd name="connsiteX207" fmla="*/ 838688 w 12193149"/>
              <a:gd name="connsiteY207" fmla="*/ 1929821 h 2344739"/>
              <a:gd name="connsiteX208" fmla="*/ 817957 w 12193149"/>
              <a:gd name="connsiteY208" fmla="*/ 1927857 h 2344739"/>
              <a:gd name="connsiteX209" fmla="*/ 812654 w 12193149"/>
              <a:gd name="connsiteY209" fmla="*/ 1930751 h 2344739"/>
              <a:gd name="connsiteX210" fmla="*/ 721195 w 12193149"/>
              <a:gd name="connsiteY210" fmla="*/ 1929661 h 2344739"/>
              <a:gd name="connsiteX211" fmla="*/ 720890 w 12193149"/>
              <a:gd name="connsiteY211" fmla="*/ 1928399 h 2344739"/>
              <a:gd name="connsiteX212" fmla="*/ 710023 w 12193149"/>
              <a:gd name="connsiteY212" fmla="*/ 1922722 h 2344739"/>
              <a:gd name="connsiteX213" fmla="*/ 597940 w 12193149"/>
              <a:gd name="connsiteY213" fmla="*/ 1879864 h 2344739"/>
              <a:gd name="connsiteX214" fmla="*/ 579683 w 12193149"/>
              <a:gd name="connsiteY214" fmla="*/ 1877212 h 2344739"/>
              <a:gd name="connsiteX215" fmla="*/ 572865 w 12193149"/>
              <a:gd name="connsiteY215" fmla="*/ 1877401 h 2344739"/>
              <a:gd name="connsiteX216" fmla="*/ 446247 w 12193149"/>
              <a:gd name="connsiteY216" fmla="*/ 1839371 h 2344739"/>
              <a:gd name="connsiteX217" fmla="*/ 405163 w 12193149"/>
              <a:gd name="connsiteY217" fmla="*/ 1833548 h 2344739"/>
              <a:gd name="connsiteX218" fmla="*/ 293583 w 12193149"/>
              <a:gd name="connsiteY218" fmla="*/ 1812852 h 2344739"/>
              <a:gd name="connsiteX219" fmla="*/ 119529 w 12193149"/>
              <a:gd name="connsiteY219" fmla="*/ 1761047 h 2344739"/>
              <a:gd name="connsiteX220" fmla="*/ 16674 w 12193149"/>
              <a:gd name="connsiteY220" fmla="*/ 1758191 h 2344739"/>
              <a:gd name="connsiteX221" fmla="*/ 1150 w 12193149"/>
              <a:gd name="connsiteY221" fmla="*/ 1752722 h 2344739"/>
              <a:gd name="connsiteX222" fmla="*/ 1148 w 12193149"/>
              <a:gd name="connsiteY222" fmla="*/ 222213 h 2344739"/>
              <a:gd name="connsiteX223" fmla="*/ 1148 w 12193149"/>
              <a:gd name="connsiteY223"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14960 w 12193149"/>
              <a:gd name="connsiteY68" fmla="*/ 1919069 h 2344739"/>
              <a:gd name="connsiteX69" fmla="*/ 9054601 w 12193149"/>
              <a:gd name="connsiteY69" fmla="*/ 1910755 h 2344739"/>
              <a:gd name="connsiteX70" fmla="*/ 9006634 w 12193149"/>
              <a:gd name="connsiteY70" fmla="*/ 1914040 h 2344739"/>
              <a:gd name="connsiteX71" fmla="*/ 9006349 w 12193149"/>
              <a:gd name="connsiteY71" fmla="*/ 1913800 h 2344739"/>
              <a:gd name="connsiteX72" fmla="*/ 8997380 w 12193149"/>
              <a:gd name="connsiteY72" fmla="*/ 1915011 h 2344739"/>
              <a:gd name="connsiteX73" fmla="*/ 8991542 w 12193149"/>
              <a:gd name="connsiteY73" fmla="*/ 1917072 h 2344739"/>
              <a:gd name="connsiteX74" fmla="*/ 8975485 w 12193149"/>
              <a:gd name="connsiteY74" fmla="*/ 1920298 h 2344739"/>
              <a:gd name="connsiteX75" fmla="*/ 8969159 w 12193149"/>
              <a:gd name="connsiteY75" fmla="*/ 1919598 h 2344739"/>
              <a:gd name="connsiteX76" fmla="*/ 8964196 w 12193149"/>
              <a:gd name="connsiteY76" fmla="*/ 1917373 h 2344739"/>
              <a:gd name="connsiteX77" fmla="*/ 8930136 w 12193149"/>
              <a:gd name="connsiteY77" fmla="*/ 1914185 h 2344739"/>
              <a:gd name="connsiteX78" fmla="*/ 8753592 w 12193149"/>
              <a:gd name="connsiteY78" fmla="*/ 1933417 h 2344739"/>
              <a:gd name="connsiteX79" fmla="*/ 8708995 w 12193149"/>
              <a:gd name="connsiteY79" fmla="*/ 1935518 h 2344739"/>
              <a:gd name="connsiteX80" fmla="*/ 8597219 w 12193149"/>
              <a:gd name="connsiteY80" fmla="*/ 1944090 h 2344739"/>
              <a:gd name="connsiteX81" fmla="*/ 8526378 w 12193149"/>
              <a:gd name="connsiteY81" fmla="*/ 1929248 h 2344739"/>
              <a:gd name="connsiteX82" fmla="*/ 8512131 w 12193149"/>
              <a:gd name="connsiteY82" fmla="*/ 1935163 h 2344739"/>
              <a:gd name="connsiteX83" fmla="*/ 8507315 w 12193149"/>
              <a:gd name="connsiteY83" fmla="*/ 1938164 h 2344739"/>
              <a:gd name="connsiteX84" fmla="*/ 8499116 w 12193149"/>
              <a:gd name="connsiteY84" fmla="*/ 1940902 h 2344739"/>
              <a:gd name="connsiteX85" fmla="*/ 8498742 w 12193149"/>
              <a:gd name="connsiteY85" fmla="*/ 1940723 h 2344739"/>
              <a:gd name="connsiteX86" fmla="*/ 8491397 w 12193149"/>
              <a:gd name="connsiteY86" fmla="*/ 1943773 h 2344739"/>
              <a:gd name="connsiteX87" fmla="*/ 8368330 w 12193149"/>
              <a:gd name="connsiteY87" fmla="*/ 1957815 h 2344739"/>
              <a:gd name="connsiteX88" fmla="*/ 8354947 w 12193149"/>
              <a:gd name="connsiteY88" fmla="*/ 1958009 h 2344739"/>
              <a:gd name="connsiteX89" fmla="*/ 8321252 w 12193149"/>
              <a:gd name="connsiteY89" fmla="*/ 1974587 h 2344739"/>
              <a:gd name="connsiteX90" fmla="*/ 8315581 w 12193149"/>
              <a:gd name="connsiteY90" fmla="*/ 1974913 h 2344739"/>
              <a:gd name="connsiteX91" fmla="*/ 8296322 w 12193149"/>
              <a:gd name="connsiteY91" fmla="*/ 1988808 h 2344739"/>
              <a:gd name="connsiteX92" fmla="*/ 8285424 w 12193149"/>
              <a:gd name="connsiteY92" fmla="*/ 1994631 h 2344739"/>
              <a:gd name="connsiteX93" fmla="*/ 8284298 w 12193149"/>
              <a:gd name="connsiteY93" fmla="*/ 1999074 h 2344739"/>
              <a:gd name="connsiteX94" fmla="*/ 8267224 w 12193149"/>
              <a:gd name="connsiteY94" fmla="*/ 2006249 h 2344739"/>
              <a:gd name="connsiteX95" fmla="*/ 8264525 w 12193149"/>
              <a:gd name="connsiteY95" fmla="*/ 2006019 h 2344739"/>
              <a:gd name="connsiteX96" fmla="*/ 8253181 w 12193149"/>
              <a:gd name="connsiteY96" fmla="*/ 2015862 h 2344739"/>
              <a:gd name="connsiteX97" fmla="*/ 8246982 w 12193149"/>
              <a:gd name="connsiteY97" fmla="*/ 2028854 h 2344739"/>
              <a:gd name="connsiteX98" fmla="*/ 8091420 w 12193149"/>
              <a:gd name="connsiteY98" fmla="*/ 2075015 h 2344739"/>
              <a:gd name="connsiteX99" fmla="*/ 7906555 w 12193149"/>
              <a:gd name="connsiteY99" fmla="*/ 2116988 h 2344739"/>
              <a:gd name="connsiteX100" fmla="*/ 7719893 w 12193149"/>
              <a:gd name="connsiteY100" fmla="*/ 2142703 h 2344739"/>
              <a:gd name="connsiteX101" fmla="*/ 7615495 w 12193149"/>
              <a:gd name="connsiteY101" fmla="*/ 2139232 h 2344739"/>
              <a:gd name="connsiteX102" fmla="*/ 7528691 w 12193149"/>
              <a:gd name="connsiteY102" fmla="*/ 2145060 h 2344739"/>
              <a:gd name="connsiteX103" fmla="*/ 7520719 w 12193149"/>
              <a:gd name="connsiteY103" fmla="*/ 2147613 h 2344739"/>
              <a:gd name="connsiteX104" fmla="*/ 7508559 w 12193149"/>
              <a:gd name="connsiteY104" fmla="*/ 2148948 h 2344739"/>
              <a:gd name="connsiteX105" fmla="*/ 7508188 w 12193149"/>
              <a:gd name="connsiteY105" fmla="*/ 2148621 h 2344739"/>
              <a:gd name="connsiteX106" fmla="*/ 7496943 w 12193149"/>
              <a:gd name="connsiteY106" fmla="*/ 2150573 h 2344739"/>
              <a:gd name="connsiteX107" fmla="*/ 7406539 w 12193149"/>
              <a:gd name="connsiteY107" fmla="*/ 2142468 h 2344739"/>
              <a:gd name="connsiteX108" fmla="*/ 7219707 w 12193149"/>
              <a:gd name="connsiteY108" fmla="*/ 2156680 h 2344739"/>
              <a:gd name="connsiteX109" fmla="*/ 7202249 w 12193149"/>
              <a:gd name="connsiteY109" fmla="*/ 2161230 h 2344739"/>
              <a:gd name="connsiteX110" fmla="*/ 7198152 w 12193149"/>
              <a:gd name="connsiteY110" fmla="*/ 2166588 h 2344739"/>
              <a:gd name="connsiteX111" fmla="*/ 7171956 w 12193149"/>
              <a:gd name="connsiteY111" fmla="*/ 2171236 h 2344739"/>
              <a:gd name="connsiteX112" fmla="*/ 7098136 w 12193149"/>
              <a:gd name="connsiteY112" fmla="*/ 2183464 h 2344739"/>
              <a:gd name="connsiteX113" fmla="*/ 7019644 w 12193149"/>
              <a:gd name="connsiteY113" fmla="*/ 2183090 h 2344739"/>
              <a:gd name="connsiteX114" fmla="*/ 6905294 w 12193149"/>
              <a:gd name="connsiteY114" fmla="*/ 2212596 h 2344739"/>
              <a:gd name="connsiteX115" fmla="*/ 6709370 w 12193149"/>
              <a:gd name="connsiteY115" fmla="*/ 2240551 h 2344739"/>
              <a:gd name="connsiteX116" fmla="*/ 6550602 w 12193149"/>
              <a:gd name="connsiteY116" fmla="*/ 2269327 h 2344739"/>
              <a:gd name="connsiteX117" fmla="*/ 6318708 w 12193149"/>
              <a:gd name="connsiteY117" fmla="*/ 2316127 h 2344739"/>
              <a:gd name="connsiteX118" fmla="*/ 6169822 w 12193149"/>
              <a:gd name="connsiteY118" fmla="*/ 2318214 h 2344739"/>
              <a:gd name="connsiteX119" fmla="*/ 6074996 w 12193149"/>
              <a:gd name="connsiteY119" fmla="*/ 2338676 h 2344739"/>
              <a:gd name="connsiteX120" fmla="*/ 6069677 w 12193149"/>
              <a:gd name="connsiteY120" fmla="*/ 2337139 h 2344739"/>
              <a:gd name="connsiteX121" fmla="*/ 6049786 w 12193149"/>
              <a:gd name="connsiteY121" fmla="*/ 2337822 h 2344739"/>
              <a:gd name="connsiteX122" fmla="*/ 6042433 w 12193149"/>
              <a:gd name="connsiteY122" fmla="*/ 2329473 h 2344739"/>
              <a:gd name="connsiteX123" fmla="*/ 6011238 w 12193149"/>
              <a:gd name="connsiteY123" fmla="*/ 2324380 h 2344739"/>
              <a:gd name="connsiteX124" fmla="*/ 5958523 w 12193149"/>
              <a:gd name="connsiteY124" fmla="*/ 2328024 h 2344739"/>
              <a:gd name="connsiteX125" fmla="*/ 5760067 w 12193149"/>
              <a:gd name="connsiteY125" fmla="*/ 2343716 h 2344739"/>
              <a:gd name="connsiteX126" fmla="*/ 5628108 w 12193149"/>
              <a:gd name="connsiteY126" fmla="*/ 2344739 h 2344739"/>
              <a:gd name="connsiteX127" fmla="*/ 5472054 w 12193149"/>
              <a:gd name="connsiteY127" fmla="*/ 2330719 h 2344739"/>
              <a:gd name="connsiteX128" fmla="*/ 5433909 w 12193149"/>
              <a:gd name="connsiteY128" fmla="*/ 2319466 h 2344739"/>
              <a:gd name="connsiteX129" fmla="*/ 5382817 w 12193149"/>
              <a:gd name="connsiteY129" fmla="*/ 2301764 h 2344739"/>
              <a:gd name="connsiteX130" fmla="*/ 5262912 w 12193149"/>
              <a:gd name="connsiteY130" fmla="*/ 2281347 h 2344739"/>
              <a:gd name="connsiteX131" fmla="*/ 5224109 w 12193149"/>
              <a:gd name="connsiteY131" fmla="*/ 2270223 h 2344739"/>
              <a:gd name="connsiteX132" fmla="*/ 5175808 w 12193149"/>
              <a:gd name="connsiteY132" fmla="*/ 2267233 h 2344739"/>
              <a:gd name="connsiteX133" fmla="*/ 5157702 w 12193149"/>
              <a:gd name="connsiteY133" fmla="*/ 2260010 h 2344739"/>
              <a:gd name="connsiteX134" fmla="*/ 5143747 w 12193149"/>
              <a:gd name="connsiteY134" fmla="*/ 2256610 h 2344739"/>
              <a:gd name="connsiteX135" fmla="*/ 5140744 w 12193149"/>
              <a:gd name="connsiteY135" fmla="*/ 2254509 h 2344739"/>
              <a:gd name="connsiteX136" fmla="*/ 5122807 w 12193149"/>
              <a:gd name="connsiteY136" fmla="*/ 2243656 h 2344739"/>
              <a:gd name="connsiteX137" fmla="*/ 5066938 w 12193149"/>
              <a:gd name="connsiteY137" fmla="*/ 2250227 h 2344739"/>
              <a:gd name="connsiteX138" fmla="*/ 5012662 w 12193149"/>
              <a:gd name="connsiteY138" fmla="*/ 2233846 h 2344739"/>
              <a:gd name="connsiteX139" fmla="*/ 4841589 w 12193149"/>
              <a:gd name="connsiteY139" fmla="*/ 2209829 h 2344739"/>
              <a:gd name="connsiteX140" fmla="*/ 4763595 w 12193149"/>
              <a:gd name="connsiteY140" fmla="*/ 2182061 h 2344739"/>
              <a:gd name="connsiteX141" fmla="*/ 4724334 w 12193149"/>
              <a:gd name="connsiteY141" fmla="*/ 2173047 h 2344739"/>
              <a:gd name="connsiteX142" fmla="*/ 4722324 w 12193149"/>
              <a:gd name="connsiteY142" fmla="*/ 2172298 h 2344739"/>
              <a:gd name="connsiteX143" fmla="*/ 4723259 w 12193149"/>
              <a:gd name="connsiteY143" fmla="*/ 2172087 h 2344739"/>
              <a:gd name="connsiteX144" fmla="*/ 4718350 w 12193149"/>
              <a:gd name="connsiteY144" fmla="*/ 2170817 h 2344739"/>
              <a:gd name="connsiteX145" fmla="*/ 4722324 w 12193149"/>
              <a:gd name="connsiteY145" fmla="*/ 2172298 h 2344739"/>
              <a:gd name="connsiteX146" fmla="*/ 4716674 w 12193149"/>
              <a:gd name="connsiteY146" fmla="*/ 2173573 h 2344739"/>
              <a:gd name="connsiteX147" fmla="*/ 4516962 w 12193149"/>
              <a:gd name="connsiteY147" fmla="*/ 2163671 h 2344739"/>
              <a:gd name="connsiteX148" fmla="*/ 4429691 w 12193149"/>
              <a:gd name="connsiteY148" fmla="*/ 2153020 h 2344739"/>
              <a:gd name="connsiteX149" fmla="*/ 4364023 w 12193149"/>
              <a:gd name="connsiteY149" fmla="*/ 2151674 h 2344739"/>
              <a:gd name="connsiteX150" fmla="*/ 4318114 w 12193149"/>
              <a:gd name="connsiteY150" fmla="*/ 2158289 h 2344739"/>
              <a:gd name="connsiteX151" fmla="*/ 4316258 w 12193149"/>
              <a:gd name="connsiteY151" fmla="*/ 2156948 h 2344739"/>
              <a:gd name="connsiteX152" fmla="*/ 4296292 w 12193149"/>
              <a:gd name="connsiteY152" fmla="*/ 2155069 h 2344739"/>
              <a:gd name="connsiteX153" fmla="*/ 4291212 w 12193149"/>
              <a:gd name="connsiteY153" fmla="*/ 2157986 h 2344739"/>
              <a:gd name="connsiteX154" fmla="*/ 4277290 w 12193149"/>
              <a:gd name="connsiteY154" fmla="*/ 2157740 h 2344739"/>
              <a:gd name="connsiteX155" fmla="*/ 4249265 w 12193149"/>
              <a:gd name="connsiteY155" fmla="*/ 2160064 h 2344739"/>
              <a:gd name="connsiteX156" fmla="*/ 4203199 w 12193149"/>
              <a:gd name="connsiteY156" fmla="*/ 2157269 h 2344739"/>
              <a:gd name="connsiteX157" fmla="*/ 4202893 w 12193149"/>
              <a:gd name="connsiteY157" fmla="*/ 2156010 h 2344739"/>
              <a:gd name="connsiteX158" fmla="*/ 4192396 w 12193149"/>
              <a:gd name="connsiteY158" fmla="*/ 2150376 h 2344739"/>
              <a:gd name="connsiteX159" fmla="*/ 4143893 w 12193149"/>
              <a:gd name="connsiteY159" fmla="*/ 2134511 h 2344739"/>
              <a:gd name="connsiteX160" fmla="*/ 4084245 w 12193149"/>
              <a:gd name="connsiteY160" fmla="*/ 2107978 h 2344739"/>
              <a:gd name="connsiteX161" fmla="*/ 4075694 w 12193149"/>
              <a:gd name="connsiteY161" fmla="*/ 2107143 h 2344739"/>
              <a:gd name="connsiteX162" fmla="*/ 4075575 w 12193149"/>
              <a:gd name="connsiteY162" fmla="*/ 2106844 h 2344739"/>
              <a:gd name="connsiteX163" fmla="*/ 4066658 w 12193149"/>
              <a:gd name="connsiteY163" fmla="*/ 2105400 h 2344739"/>
              <a:gd name="connsiteX164" fmla="*/ 4060102 w 12193149"/>
              <a:gd name="connsiteY164" fmla="*/ 2105618 h 2344739"/>
              <a:gd name="connsiteX165" fmla="*/ 4043512 w 12193149"/>
              <a:gd name="connsiteY165" fmla="*/ 2103997 h 2344739"/>
              <a:gd name="connsiteX166" fmla="*/ 4038145 w 12193149"/>
              <a:gd name="connsiteY166" fmla="*/ 2101563 h 2344739"/>
              <a:gd name="connsiteX167" fmla="*/ 4036511 w 12193149"/>
              <a:gd name="connsiteY167" fmla="*/ 2097896 h 2344739"/>
              <a:gd name="connsiteX168" fmla="*/ 4034926 w 12193149"/>
              <a:gd name="connsiteY168" fmla="*/ 2098131 h 2344739"/>
              <a:gd name="connsiteX169" fmla="*/ 4005686 w 12193149"/>
              <a:gd name="connsiteY169" fmla="*/ 2085563 h 2344739"/>
              <a:gd name="connsiteX170" fmla="*/ 3937994 w 12193149"/>
              <a:gd name="connsiteY170" fmla="*/ 2068106 h 2344739"/>
              <a:gd name="connsiteX171" fmla="*/ 3898423 w 12193149"/>
              <a:gd name="connsiteY171" fmla="*/ 2062451 h 2344739"/>
              <a:gd name="connsiteX172" fmla="*/ 3790908 w 12193149"/>
              <a:gd name="connsiteY172" fmla="*/ 2042213 h 2344739"/>
              <a:gd name="connsiteX173" fmla="*/ 3683661 w 12193149"/>
              <a:gd name="connsiteY173" fmla="*/ 2018290 h 2344739"/>
              <a:gd name="connsiteX174" fmla="*/ 3611183 w 12193149"/>
              <a:gd name="connsiteY174" fmla="*/ 1986019 h 2344739"/>
              <a:gd name="connsiteX175" fmla="*/ 3605003 w 12193149"/>
              <a:gd name="connsiteY175" fmla="*/ 1987381 h 2344739"/>
              <a:gd name="connsiteX176" fmla="*/ 3595884 w 12193149"/>
              <a:gd name="connsiteY176" fmla="*/ 1987545 h 2344739"/>
              <a:gd name="connsiteX177" fmla="*/ 3595649 w 12193149"/>
              <a:gd name="connsiteY177" fmla="*/ 1987276 h 2344739"/>
              <a:gd name="connsiteX178" fmla="*/ 3587126 w 12193149"/>
              <a:gd name="connsiteY178" fmla="*/ 1987966 h 2344739"/>
              <a:gd name="connsiteX179" fmla="*/ 3537283 w 12193149"/>
              <a:gd name="connsiteY179" fmla="*/ 1978267 h 2344739"/>
              <a:gd name="connsiteX180" fmla="*/ 3474371 w 12193149"/>
              <a:gd name="connsiteY180" fmla="*/ 1974606 h 2344739"/>
              <a:gd name="connsiteX181" fmla="*/ 3401876 w 12193149"/>
              <a:gd name="connsiteY181" fmla="*/ 1962558 h 2344739"/>
              <a:gd name="connsiteX182" fmla="*/ 3365036 w 12193149"/>
              <a:gd name="connsiteY182" fmla="*/ 1979510 h 2344739"/>
              <a:gd name="connsiteX183" fmla="*/ 3345174 w 12193149"/>
              <a:gd name="connsiteY183" fmla="*/ 1981192 h 2344739"/>
              <a:gd name="connsiteX184" fmla="*/ 3342846 w 12193149"/>
              <a:gd name="connsiteY184" fmla="*/ 1980217 h 2344739"/>
              <a:gd name="connsiteX185" fmla="*/ 3263504 w 12193149"/>
              <a:gd name="connsiteY185" fmla="*/ 1986094 h 2344739"/>
              <a:gd name="connsiteX186" fmla="*/ 3143704 w 12193149"/>
              <a:gd name="connsiteY186" fmla="*/ 1993869 h 2344739"/>
              <a:gd name="connsiteX187" fmla="*/ 3031439 w 12193149"/>
              <a:gd name="connsiteY187" fmla="*/ 1996512 h 2344739"/>
              <a:gd name="connsiteX188" fmla="*/ 2782717 w 12193149"/>
              <a:gd name="connsiteY188" fmla="*/ 2018333 h 2344739"/>
              <a:gd name="connsiteX189" fmla="*/ 2647675 w 12193149"/>
              <a:gd name="connsiteY189" fmla="*/ 2028869 h 2344739"/>
              <a:gd name="connsiteX190" fmla="*/ 2569176 w 12193149"/>
              <a:gd name="connsiteY190" fmla="*/ 2002628 h 2344739"/>
              <a:gd name="connsiteX191" fmla="*/ 2444403 w 12193149"/>
              <a:gd name="connsiteY191" fmla="*/ 2016529 h 2344739"/>
              <a:gd name="connsiteX192" fmla="*/ 2316260 w 12193149"/>
              <a:gd name="connsiteY192" fmla="*/ 2024996 h 2344739"/>
              <a:gd name="connsiteX193" fmla="*/ 2209726 w 12193149"/>
              <a:gd name="connsiteY193" fmla="*/ 2019763 h 2344739"/>
              <a:gd name="connsiteX194" fmla="*/ 2095813 w 12193149"/>
              <a:gd name="connsiteY194" fmla="*/ 2003052 h 2344739"/>
              <a:gd name="connsiteX195" fmla="*/ 1998504 w 12193149"/>
              <a:gd name="connsiteY195" fmla="*/ 1995032 h 2344739"/>
              <a:gd name="connsiteX196" fmla="*/ 1929320 w 12193149"/>
              <a:gd name="connsiteY196" fmla="*/ 2016977 h 2344739"/>
              <a:gd name="connsiteX197" fmla="*/ 1922798 w 12193149"/>
              <a:gd name="connsiteY197" fmla="*/ 2012146 h 2344739"/>
              <a:gd name="connsiteX198" fmla="*/ 1874228 w 12193149"/>
              <a:gd name="connsiteY198" fmla="*/ 2013741 h 2344739"/>
              <a:gd name="connsiteX199" fmla="*/ 1787803 w 12193149"/>
              <a:gd name="connsiteY199" fmla="*/ 2041363 h 2344739"/>
              <a:gd name="connsiteX200" fmla="*/ 1739352 w 12193149"/>
              <a:gd name="connsiteY200" fmla="*/ 2036312 h 2344739"/>
              <a:gd name="connsiteX201" fmla="*/ 1676219 w 12193149"/>
              <a:gd name="connsiteY201" fmla="*/ 2019963 h 2344739"/>
              <a:gd name="connsiteX202" fmla="*/ 1609817 w 12193149"/>
              <a:gd name="connsiteY202" fmla="*/ 2013066 h 2344739"/>
              <a:gd name="connsiteX203" fmla="*/ 1497258 w 12193149"/>
              <a:gd name="connsiteY203" fmla="*/ 1987476 h 2344739"/>
              <a:gd name="connsiteX204" fmla="*/ 1151127 w 12193149"/>
              <a:gd name="connsiteY204" fmla="*/ 1938041 h 2344739"/>
              <a:gd name="connsiteX205" fmla="*/ 859417 w 12193149"/>
              <a:gd name="connsiteY205" fmla="*/ 1928608 h 2344739"/>
              <a:gd name="connsiteX206" fmla="*/ 838688 w 12193149"/>
              <a:gd name="connsiteY206" fmla="*/ 1929821 h 2344739"/>
              <a:gd name="connsiteX207" fmla="*/ 817957 w 12193149"/>
              <a:gd name="connsiteY207" fmla="*/ 1927857 h 2344739"/>
              <a:gd name="connsiteX208" fmla="*/ 812654 w 12193149"/>
              <a:gd name="connsiteY208" fmla="*/ 1930751 h 2344739"/>
              <a:gd name="connsiteX209" fmla="*/ 721195 w 12193149"/>
              <a:gd name="connsiteY209" fmla="*/ 1929661 h 2344739"/>
              <a:gd name="connsiteX210" fmla="*/ 720890 w 12193149"/>
              <a:gd name="connsiteY210" fmla="*/ 1928399 h 2344739"/>
              <a:gd name="connsiteX211" fmla="*/ 710023 w 12193149"/>
              <a:gd name="connsiteY211" fmla="*/ 1922722 h 2344739"/>
              <a:gd name="connsiteX212" fmla="*/ 597940 w 12193149"/>
              <a:gd name="connsiteY212" fmla="*/ 1879864 h 2344739"/>
              <a:gd name="connsiteX213" fmla="*/ 579683 w 12193149"/>
              <a:gd name="connsiteY213" fmla="*/ 1877212 h 2344739"/>
              <a:gd name="connsiteX214" fmla="*/ 572865 w 12193149"/>
              <a:gd name="connsiteY214" fmla="*/ 1877401 h 2344739"/>
              <a:gd name="connsiteX215" fmla="*/ 446247 w 12193149"/>
              <a:gd name="connsiteY215" fmla="*/ 1839371 h 2344739"/>
              <a:gd name="connsiteX216" fmla="*/ 405163 w 12193149"/>
              <a:gd name="connsiteY216" fmla="*/ 1833548 h 2344739"/>
              <a:gd name="connsiteX217" fmla="*/ 293583 w 12193149"/>
              <a:gd name="connsiteY217" fmla="*/ 1812852 h 2344739"/>
              <a:gd name="connsiteX218" fmla="*/ 119529 w 12193149"/>
              <a:gd name="connsiteY218" fmla="*/ 1761047 h 2344739"/>
              <a:gd name="connsiteX219" fmla="*/ 16674 w 12193149"/>
              <a:gd name="connsiteY219" fmla="*/ 1758191 h 2344739"/>
              <a:gd name="connsiteX220" fmla="*/ 1150 w 12193149"/>
              <a:gd name="connsiteY220" fmla="*/ 1752722 h 2344739"/>
              <a:gd name="connsiteX221" fmla="*/ 1148 w 12193149"/>
              <a:gd name="connsiteY221" fmla="*/ 222213 h 2344739"/>
              <a:gd name="connsiteX222" fmla="*/ 1148 w 12193149"/>
              <a:gd name="connsiteY222"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38590 w 12193149"/>
              <a:gd name="connsiteY65" fmla="*/ 1869293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585655 w 12193149"/>
              <a:gd name="connsiteY63" fmla="*/ 1795542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219707 w 12193149"/>
              <a:gd name="connsiteY105" fmla="*/ 2156680 h 2344739"/>
              <a:gd name="connsiteX106" fmla="*/ 7202249 w 12193149"/>
              <a:gd name="connsiteY106" fmla="*/ 2161230 h 2344739"/>
              <a:gd name="connsiteX107" fmla="*/ 7198152 w 12193149"/>
              <a:gd name="connsiteY107" fmla="*/ 2166588 h 2344739"/>
              <a:gd name="connsiteX108" fmla="*/ 7171956 w 12193149"/>
              <a:gd name="connsiteY108" fmla="*/ 2171236 h 2344739"/>
              <a:gd name="connsiteX109" fmla="*/ 7098136 w 12193149"/>
              <a:gd name="connsiteY109" fmla="*/ 2183464 h 2344739"/>
              <a:gd name="connsiteX110" fmla="*/ 7019644 w 12193149"/>
              <a:gd name="connsiteY110" fmla="*/ 2183090 h 2344739"/>
              <a:gd name="connsiteX111" fmla="*/ 6905294 w 12193149"/>
              <a:gd name="connsiteY111" fmla="*/ 2212596 h 2344739"/>
              <a:gd name="connsiteX112" fmla="*/ 6709370 w 12193149"/>
              <a:gd name="connsiteY112" fmla="*/ 2240551 h 2344739"/>
              <a:gd name="connsiteX113" fmla="*/ 6550602 w 12193149"/>
              <a:gd name="connsiteY113" fmla="*/ 2269327 h 2344739"/>
              <a:gd name="connsiteX114" fmla="*/ 6318708 w 12193149"/>
              <a:gd name="connsiteY114" fmla="*/ 2316127 h 2344739"/>
              <a:gd name="connsiteX115" fmla="*/ 6169822 w 12193149"/>
              <a:gd name="connsiteY115" fmla="*/ 2318214 h 2344739"/>
              <a:gd name="connsiteX116" fmla="*/ 6074996 w 12193149"/>
              <a:gd name="connsiteY116" fmla="*/ 2338676 h 2344739"/>
              <a:gd name="connsiteX117" fmla="*/ 6069677 w 12193149"/>
              <a:gd name="connsiteY117" fmla="*/ 2337139 h 2344739"/>
              <a:gd name="connsiteX118" fmla="*/ 6049786 w 12193149"/>
              <a:gd name="connsiteY118" fmla="*/ 2337822 h 2344739"/>
              <a:gd name="connsiteX119" fmla="*/ 6042433 w 12193149"/>
              <a:gd name="connsiteY119" fmla="*/ 2329473 h 2344739"/>
              <a:gd name="connsiteX120" fmla="*/ 6011238 w 12193149"/>
              <a:gd name="connsiteY120" fmla="*/ 2324380 h 2344739"/>
              <a:gd name="connsiteX121" fmla="*/ 5958523 w 12193149"/>
              <a:gd name="connsiteY121" fmla="*/ 2328024 h 2344739"/>
              <a:gd name="connsiteX122" fmla="*/ 5760067 w 12193149"/>
              <a:gd name="connsiteY122" fmla="*/ 2343716 h 2344739"/>
              <a:gd name="connsiteX123" fmla="*/ 5628108 w 12193149"/>
              <a:gd name="connsiteY123" fmla="*/ 2344739 h 2344739"/>
              <a:gd name="connsiteX124" fmla="*/ 5472054 w 12193149"/>
              <a:gd name="connsiteY124" fmla="*/ 2330719 h 2344739"/>
              <a:gd name="connsiteX125" fmla="*/ 5433909 w 12193149"/>
              <a:gd name="connsiteY125" fmla="*/ 2319466 h 2344739"/>
              <a:gd name="connsiteX126" fmla="*/ 5382817 w 12193149"/>
              <a:gd name="connsiteY126" fmla="*/ 2301764 h 2344739"/>
              <a:gd name="connsiteX127" fmla="*/ 5262912 w 12193149"/>
              <a:gd name="connsiteY127" fmla="*/ 2281347 h 2344739"/>
              <a:gd name="connsiteX128" fmla="*/ 5224109 w 12193149"/>
              <a:gd name="connsiteY128" fmla="*/ 2270223 h 2344739"/>
              <a:gd name="connsiteX129" fmla="*/ 5175808 w 12193149"/>
              <a:gd name="connsiteY129" fmla="*/ 2267233 h 2344739"/>
              <a:gd name="connsiteX130" fmla="*/ 5157702 w 12193149"/>
              <a:gd name="connsiteY130" fmla="*/ 2260010 h 2344739"/>
              <a:gd name="connsiteX131" fmla="*/ 5143747 w 12193149"/>
              <a:gd name="connsiteY131" fmla="*/ 2256610 h 2344739"/>
              <a:gd name="connsiteX132" fmla="*/ 5140744 w 12193149"/>
              <a:gd name="connsiteY132" fmla="*/ 2254509 h 2344739"/>
              <a:gd name="connsiteX133" fmla="*/ 5122807 w 12193149"/>
              <a:gd name="connsiteY133" fmla="*/ 2243656 h 2344739"/>
              <a:gd name="connsiteX134" fmla="*/ 5066938 w 12193149"/>
              <a:gd name="connsiteY134" fmla="*/ 2250227 h 2344739"/>
              <a:gd name="connsiteX135" fmla="*/ 5012662 w 12193149"/>
              <a:gd name="connsiteY135" fmla="*/ 2233846 h 2344739"/>
              <a:gd name="connsiteX136" fmla="*/ 4841589 w 12193149"/>
              <a:gd name="connsiteY136" fmla="*/ 2209829 h 2344739"/>
              <a:gd name="connsiteX137" fmla="*/ 4763595 w 12193149"/>
              <a:gd name="connsiteY137" fmla="*/ 2182061 h 2344739"/>
              <a:gd name="connsiteX138" fmla="*/ 4724334 w 12193149"/>
              <a:gd name="connsiteY138" fmla="*/ 2173047 h 2344739"/>
              <a:gd name="connsiteX139" fmla="*/ 4722324 w 12193149"/>
              <a:gd name="connsiteY139" fmla="*/ 2172298 h 2344739"/>
              <a:gd name="connsiteX140" fmla="*/ 4723259 w 12193149"/>
              <a:gd name="connsiteY140" fmla="*/ 2172087 h 2344739"/>
              <a:gd name="connsiteX141" fmla="*/ 4718350 w 12193149"/>
              <a:gd name="connsiteY141" fmla="*/ 2170817 h 2344739"/>
              <a:gd name="connsiteX142" fmla="*/ 4722324 w 12193149"/>
              <a:gd name="connsiteY142" fmla="*/ 2172298 h 2344739"/>
              <a:gd name="connsiteX143" fmla="*/ 4716674 w 12193149"/>
              <a:gd name="connsiteY143" fmla="*/ 2173573 h 2344739"/>
              <a:gd name="connsiteX144" fmla="*/ 4516962 w 12193149"/>
              <a:gd name="connsiteY144" fmla="*/ 2163671 h 2344739"/>
              <a:gd name="connsiteX145" fmla="*/ 4429691 w 12193149"/>
              <a:gd name="connsiteY145" fmla="*/ 2153020 h 2344739"/>
              <a:gd name="connsiteX146" fmla="*/ 4364023 w 12193149"/>
              <a:gd name="connsiteY146" fmla="*/ 2151674 h 2344739"/>
              <a:gd name="connsiteX147" fmla="*/ 4318114 w 12193149"/>
              <a:gd name="connsiteY147" fmla="*/ 2158289 h 2344739"/>
              <a:gd name="connsiteX148" fmla="*/ 4316258 w 12193149"/>
              <a:gd name="connsiteY148" fmla="*/ 2156948 h 2344739"/>
              <a:gd name="connsiteX149" fmla="*/ 4296292 w 12193149"/>
              <a:gd name="connsiteY149" fmla="*/ 2155069 h 2344739"/>
              <a:gd name="connsiteX150" fmla="*/ 4291212 w 12193149"/>
              <a:gd name="connsiteY150" fmla="*/ 2157986 h 2344739"/>
              <a:gd name="connsiteX151" fmla="*/ 4277290 w 12193149"/>
              <a:gd name="connsiteY151" fmla="*/ 2157740 h 2344739"/>
              <a:gd name="connsiteX152" fmla="*/ 4249265 w 12193149"/>
              <a:gd name="connsiteY152" fmla="*/ 2160064 h 2344739"/>
              <a:gd name="connsiteX153" fmla="*/ 4203199 w 12193149"/>
              <a:gd name="connsiteY153" fmla="*/ 2157269 h 2344739"/>
              <a:gd name="connsiteX154" fmla="*/ 4202893 w 12193149"/>
              <a:gd name="connsiteY154" fmla="*/ 2156010 h 2344739"/>
              <a:gd name="connsiteX155" fmla="*/ 4192396 w 12193149"/>
              <a:gd name="connsiteY155" fmla="*/ 2150376 h 2344739"/>
              <a:gd name="connsiteX156" fmla="*/ 4143893 w 12193149"/>
              <a:gd name="connsiteY156" fmla="*/ 2134511 h 2344739"/>
              <a:gd name="connsiteX157" fmla="*/ 4084245 w 12193149"/>
              <a:gd name="connsiteY157" fmla="*/ 2107978 h 2344739"/>
              <a:gd name="connsiteX158" fmla="*/ 4075694 w 12193149"/>
              <a:gd name="connsiteY158" fmla="*/ 2107143 h 2344739"/>
              <a:gd name="connsiteX159" fmla="*/ 4075575 w 12193149"/>
              <a:gd name="connsiteY159" fmla="*/ 2106844 h 2344739"/>
              <a:gd name="connsiteX160" fmla="*/ 4066658 w 12193149"/>
              <a:gd name="connsiteY160" fmla="*/ 2105400 h 2344739"/>
              <a:gd name="connsiteX161" fmla="*/ 4060102 w 12193149"/>
              <a:gd name="connsiteY161" fmla="*/ 2105618 h 2344739"/>
              <a:gd name="connsiteX162" fmla="*/ 4043512 w 12193149"/>
              <a:gd name="connsiteY162" fmla="*/ 2103997 h 2344739"/>
              <a:gd name="connsiteX163" fmla="*/ 4038145 w 12193149"/>
              <a:gd name="connsiteY163" fmla="*/ 2101563 h 2344739"/>
              <a:gd name="connsiteX164" fmla="*/ 4036511 w 12193149"/>
              <a:gd name="connsiteY164" fmla="*/ 2097896 h 2344739"/>
              <a:gd name="connsiteX165" fmla="*/ 4034926 w 12193149"/>
              <a:gd name="connsiteY165" fmla="*/ 2098131 h 2344739"/>
              <a:gd name="connsiteX166" fmla="*/ 4005686 w 12193149"/>
              <a:gd name="connsiteY166" fmla="*/ 2085563 h 2344739"/>
              <a:gd name="connsiteX167" fmla="*/ 3937994 w 12193149"/>
              <a:gd name="connsiteY167" fmla="*/ 2068106 h 2344739"/>
              <a:gd name="connsiteX168" fmla="*/ 3898423 w 12193149"/>
              <a:gd name="connsiteY168" fmla="*/ 2062451 h 2344739"/>
              <a:gd name="connsiteX169" fmla="*/ 3790908 w 12193149"/>
              <a:gd name="connsiteY169" fmla="*/ 2042213 h 2344739"/>
              <a:gd name="connsiteX170" fmla="*/ 3683661 w 12193149"/>
              <a:gd name="connsiteY170" fmla="*/ 2018290 h 2344739"/>
              <a:gd name="connsiteX171" fmla="*/ 3611183 w 12193149"/>
              <a:gd name="connsiteY171" fmla="*/ 1986019 h 2344739"/>
              <a:gd name="connsiteX172" fmla="*/ 3605003 w 12193149"/>
              <a:gd name="connsiteY172" fmla="*/ 1987381 h 2344739"/>
              <a:gd name="connsiteX173" fmla="*/ 3595884 w 12193149"/>
              <a:gd name="connsiteY173" fmla="*/ 1987545 h 2344739"/>
              <a:gd name="connsiteX174" fmla="*/ 3595649 w 12193149"/>
              <a:gd name="connsiteY174" fmla="*/ 1987276 h 2344739"/>
              <a:gd name="connsiteX175" fmla="*/ 3587126 w 12193149"/>
              <a:gd name="connsiteY175" fmla="*/ 1987966 h 2344739"/>
              <a:gd name="connsiteX176" fmla="*/ 3537283 w 12193149"/>
              <a:gd name="connsiteY176" fmla="*/ 1978267 h 2344739"/>
              <a:gd name="connsiteX177" fmla="*/ 3474371 w 12193149"/>
              <a:gd name="connsiteY177" fmla="*/ 1974606 h 2344739"/>
              <a:gd name="connsiteX178" fmla="*/ 3401876 w 12193149"/>
              <a:gd name="connsiteY178" fmla="*/ 1962558 h 2344739"/>
              <a:gd name="connsiteX179" fmla="*/ 3365036 w 12193149"/>
              <a:gd name="connsiteY179" fmla="*/ 1979510 h 2344739"/>
              <a:gd name="connsiteX180" fmla="*/ 3345174 w 12193149"/>
              <a:gd name="connsiteY180" fmla="*/ 1981192 h 2344739"/>
              <a:gd name="connsiteX181" fmla="*/ 3342846 w 12193149"/>
              <a:gd name="connsiteY181" fmla="*/ 1980217 h 2344739"/>
              <a:gd name="connsiteX182" fmla="*/ 3263504 w 12193149"/>
              <a:gd name="connsiteY182" fmla="*/ 1986094 h 2344739"/>
              <a:gd name="connsiteX183" fmla="*/ 3143704 w 12193149"/>
              <a:gd name="connsiteY183" fmla="*/ 1993869 h 2344739"/>
              <a:gd name="connsiteX184" fmla="*/ 3031439 w 12193149"/>
              <a:gd name="connsiteY184" fmla="*/ 1996512 h 2344739"/>
              <a:gd name="connsiteX185" fmla="*/ 2782717 w 12193149"/>
              <a:gd name="connsiteY185" fmla="*/ 2018333 h 2344739"/>
              <a:gd name="connsiteX186" fmla="*/ 2647675 w 12193149"/>
              <a:gd name="connsiteY186" fmla="*/ 2028869 h 2344739"/>
              <a:gd name="connsiteX187" fmla="*/ 2569176 w 12193149"/>
              <a:gd name="connsiteY187" fmla="*/ 2002628 h 2344739"/>
              <a:gd name="connsiteX188" fmla="*/ 2444403 w 12193149"/>
              <a:gd name="connsiteY188" fmla="*/ 2016529 h 2344739"/>
              <a:gd name="connsiteX189" fmla="*/ 2316260 w 12193149"/>
              <a:gd name="connsiteY189" fmla="*/ 2024996 h 2344739"/>
              <a:gd name="connsiteX190" fmla="*/ 2209726 w 12193149"/>
              <a:gd name="connsiteY190" fmla="*/ 2019763 h 2344739"/>
              <a:gd name="connsiteX191" fmla="*/ 2095813 w 12193149"/>
              <a:gd name="connsiteY191" fmla="*/ 2003052 h 2344739"/>
              <a:gd name="connsiteX192" fmla="*/ 1998504 w 12193149"/>
              <a:gd name="connsiteY192" fmla="*/ 1995032 h 2344739"/>
              <a:gd name="connsiteX193" fmla="*/ 1929320 w 12193149"/>
              <a:gd name="connsiteY193" fmla="*/ 2016977 h 2344739"/>
              <a:gd name="connsiteX194" fmla="*/ 1922798 w 12193149"/>
              <a:gd name="connsiteY194" fmla="*/ 2012146 h 2344739"/>
              <a:gd name="connsiteX195" fmla="*/ 1874228 w 12193149"/>
              <a:gd name="connsiteY195" fmla="*/ 2013741 h 2344739"/>
              <a:gd name="connsiteX196" fmla="*/ 1787803 w 12193149"/>
              <a:gd name="connsiteY196" fmla="*/ 2041363 h 2344739"/>
              <a:gd name="connsiteX197" fmla="*/ 1739352 w 12193149"/>
              <a:gd name="connsiteY197" fmla="*/ 2036312 h 2344739"/>
              <a:gd name="connsiteX198" fmla="*/ 1676219 w 12193149"/>
              <a:gd name="connsiteY198" fmla="*/ 2019963 h 2344739"/>
              <a:gd name="connsiteX199" fmla="*/ 1609817 w 12193149"/>
              <a:gd name="connsiteY199" fmla="*/ 2013066 h 2344739"/>
              <a:gd name="connsiteX200" fmla="*/ 1497258 w 12193149"/>
              <a:gd name="connsiteY200" fmla="*/ 1987476 h 2344739"/>
              <a:gd name="connsiteX201" fmla="*/ 1151127 w 12193149"/>
              <a:gd name="connsiteY201" fmla="*/ 1938041 h 2344739"/>
              <a:gd name="connsiteX202" fmla="*/ 859417 w 12193149"/>
              <a:gd name="connsiteY202" fmla="*/ 1928608 h 2344739"/>
              <a:gd name="connsiteX203" fmla="*/ 838688 w 12193149"/>
              <a:gd name="connsiteY203" fmla="*/ 1929821 h 2344739"/>
              <a:gd name="connsiteX204" fmla="*/ 817957 w 12193149"/>
              <a:gd name="connsiteY204" fmla="*/ 1927857 h 2344739"/>
              <a:gd name="connsiteX205" fmla="*/ 812654 w 12193149"/>
              <a:gd name="connsiteY205" fmla="*/ 1930751 h 2344739"/>
              <a:gd name="connsiteX206" fmla="*/ 721195 w 12193149"/>
              <a:gd name="connsiteY206" fmla="*/ 1929661 h 2344739"/>
              <a:gd name="connsiteX207" fmla="*/ 720890 w 12193149"/>
              <a:gd name="connsiteY207" fmla="*/ 1928399 h 2344739"/>
              <a:gd name="connsiteX208" fmla="*/ 710023 w 12193149"/>
              <a:gd name="connsiteY208" fmla="*/ 1922722 h 2344739"/>
              <a:gd name="connsiteX209" fmla="*/ 597940 w 12193149"/>
              <a:gd name="connsiteY209" fmla="*/ 1879864 h 2344739"/>
              <a:gd name="connsiteX210" fmla="*/ 579683 w 12193149"/>
              <a:gd name="connsiteY210" fmla="*/ 1877212 h 2344739"/>
              <a:gd name="connsiteX211" fmla="*/ 572865 w 12193149"/>
              <a:gd name="connsiteY211" fmla="*/ 1877401 h 2344739"/>
              <a:gd name="connsiteX212" fmla="*/ 446247 w 12193149"/>
              <a:gd name="connsiteY212" fmla="*/ 1839371 h 2344739"/>
              <a:gd name="connsiteX213" fmla="*/ 405163 w 12193149"/>
              <a:gd name="connsiteY213" fmla="*/ 1833548 h 2344739"/>
              <a:gd name="connsiteX214" fmla="*/ 293583 w 12193149"/>
              <a:gd name="connsiteY214" fmla="*/ 1812852 h 2344739"/>
              <a:gd name="connsiteX215" fmla="*/ 119529 w 12193149"/>
              <a:gd name="connsiteY215" fmla="*/ 1761047 h 2344739"/>
              <a:gd name="connsiteX216" fmla="*/ 16674 w 12193149"/>
              <a:gd name="connsiteY216" fmla="*/ 1758191 h 2344739"/>
              <a:gd name="connsiteX217" fmla="*/ 1150 w 12193149"/>
              <a:gd name="connsiteY217" fmla="*/ 1752722 h 2344739"/>
              <a:gd name="connsiteX218" fmla="*/ 1148 w 12193149"/>
              <a:gd name="connsiteY218" fmla="*/ 222213 h 2344739"/>
              <a:gd name="connsiteX219" fmla="*/ 1148 w 12193149"/>
              <a:gd name="connsiteY219"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590693 w 12193149"/>
              <a:gd name="connsiteY23" fmla="*/ 963777 h 2344739"/>
              <a:gd name="connsiteX24" fmla="*/ 11506817 w 12193149"/>
              <a:gd name="connsiteY24" fmla="*/ 1033623 h 2344739"/>
              <a:gd name="connsiteX25" fmla="*/ 11280332 w 12193149"/>
              <a:gd name="connsiteY25" fmla="*/ 1223571 h 2344739"/>
              <a:gd name="connsiteX26" fmla="*/ 11228309 w 12193149"/>
              <a:gd name="connsiteY26" fmla="*/ 1276236 h 2344739"/>
              <a:gd name="connsiteX27" fmla="*/ 11218087 w 12193149"/>
              <a:gd name="connsiteY27" fmla="*/ 1275961 h 2344739"/>
              <a:gd name="connsiteX28" fmla="*/ 11217184 w 12193149"/>
              <a:gd name="connsiteY28" fmla="*/ 1275018 h 2344739"/>
              <a:gd name="connsiteX29" fmla="*/ 11188885 w 12193149"/>
              <a:gd name="connsiteY29" fmla="*/ 1292383 h 2344739"/>
              <a:gd name="connsiteX30" fmla="*/ 11184501 w 12193149"/>
              <a:gd name="connsiteY30" fmla="*/ 1292525 h 2344739"/>
              <a:gd name="connsiteX31" fmla="*/ 11166854 w 12193149"/>
              <a:gd name="connsiteY31" fmla="*/ 1306612 h 2344739"/>
              <a:gd name="connsiteX32" fmla="*/ 11157311 w 12193149"/>
              <a:gd name="connsiteY32" fmla="*/ 1312414 h 2344739"/>
              <a:gd name="connsiteX33" fmla="*/ 11155496 w 12193149"/>
              <a:gd name="connsiteY33" fmla="*/ 1317097 h 2344739"/>
              <a:gd name="connsiteX34" fmla="*/ 11140961 w 12193149"/>
              <a:gd name="connsiteY34" fmla="*/ 1324115 h 2344739"/>
              <a:gd name="connsiteX35" fmla="*/ 11138961 w 12193149"/>
              <a:gd name="connsiteY35" fmla="*/ 1323772 h 2344739"/>
              <a:gd name="connsiteX36" fmla="*/ 11128208 w 12193149"/>
              <a:gd name="connsiteY36" fmla="*/ 1333832 h 2344739"/>
              <a:gd name="connsiteX37" fmla="*/ 11120691 w 12193149"/>
              <a:gd name="connsiteY37" fmla="*/ 1347424 h 2344739"/>
              <a:gd name="connsiteX38" fmla="*/ 10894683 w 12193149"/>
              <a:gd name="connsiteY38" fmla="*/ 1473399 h 2344739"/>
              <a:gd name="connsiteX39" fmla="*/ 10773300 w 12193149"/>
              <a:gd name="connsiteY39" fmla="*/ 1523191 h 2344739"/>
              <a:gd name="connsiteX40" fmla="*/ 10627668 w 12193149"/>
              <a:gd name="connsiteY40" fmla="*/ 1559229 h 2344739"/>
              <a:gd name="connsiteX41" fmla="*/ 10581895 w 12193149"/>
              <a:gd name="connsiteY41" fmla="*/ 1568689 h 2344739"/>
              <a:gd name="connsiteX42" fmla="*/ 10547790 w 12193149"/>
              <a:gd name="connsiteY42" fmla="*/ 1598423 h 2344739"/>
              <a:gd name="connsiteX43" fmla="*/ 10529643 w 12193149"/>
              <a:gd name="connsiteY43" fmla="*/ 1596907 h 2344739"/>
              <a:gd name="connsiteX44" fmla="*/ 10526446 w 12193149"/>
              <a:gd name="connsiteY44" fmla="*/ 1596411 h 2344739"/>
              <a:gd name="connsiteX45" fmla="*/ 10515129 w 12193149"/>
              <a:gd name="connsiteY45" fmla="*/ 1599537 h 2344739"/>
              <a:gd name="connsiteX46" fmla="*/ 10491735 w 12193149"/>
              <a:gd name="connsiteY46" fmla="*/ 1594156 h 2344739"/>
              <a:gd name="connsiteX47" fmla="*/ 10471418 w 12193149"/>
              <a:gd name="connsiteY47" fmla="*/ 1601693 h 2344739"/>
              <a:gd name="connsiteX48" fmla="*/ 10377042 w 12193149"/>
              <a:gd name="connsiteY48" fmla="*/ 1644598 h 2344739"/>
              <a:gd name="connsiteX49" fmla="*/ 10319338 w 12193149"/>
              <a:gd name="connsiteY49" fmla="*/ 1666221 h 2344739"/>
              <a:gd name="connsiteX50" fmla="*/ 10295467 w 12193149"/>
              <a:gd name="connsiteY50" fmla="*/ 1668079 h 2344739"/>
              <a:gd name="connsiteX51" fmla="*/ 10263443 w 12193149"/>
              <a:gd name="connsiteY51" fmla="*/ 1674948 h 2344739"/>
              <a:gd name="connsiteX52" fmla="*/ 10205418 w 12193149"/>
              <a:gd name="connsiteY52" fmla="*/ 1682149 h 2344739"/>
              <a:gd name="connsiteX53" fmla="*/ 10177759 w 12193149"/>
              <a:gd name="connsiteY53" fmla="*/ 1692943 h 2344739"/>
              <a:gd name="connsiteX54" fmla="*/ 10165070 w 12193149"/>
              <a:gd name="connsiteY54" fmla="*/ 1693739 h 2344739"/>
              <a:gd name="connsiteX55" fmla="*/ 10156308 w 12193149"/>
              <a:gd name="connsiteY55" fmla="*/ 1707487 h 2344739"/>
              <a:gd name="connsiteX56" fmla="*/ 10118267 w 12193149"/>
              <a:gd name="connsiteY56" fmla="*/ 1731142 h 2344739"/>
              <a:gd name="connsiteX57" fmla="*/ 10083317 w 12193149"/>
              <a:gd name="connsiteY57" fmla="*/ 1743296 h 2344739"/>
              <a:gd name="connsiteX58" fmla="*/ 10040388 w 12193149"/>
              <a:gd name="connsiteY58" fmla="*/ 1741632 h 2344739"/>
              <a:gd name="connsiteX59" fmla="*/ 9961167 w 12193149"/>
              <a:gd name="connsiteY59" fmla="*/ 1757147 h 2344739"/>
              <a:gd name="connsiteX60" fmla="*/ 9848940 w 12193149"/>
              <a:gd name="connsiteY60" fmla="*/ 1763915 h 2344739"/>
              <a:gd name="connsiteX61" fmla="*/ 9729457 w 12193149"/>
              <a:gd name="connsiteY61" fmla="*/ 1784122 h 2344739"/>
              <a:gd name="connsiteX62" fmla="*/ 9613704 w 12193149"/>
              <a:gd name="connsiteY62" fmla="*/ 1812371 h 2344739"/>
              <a:gd name="connsiteX63" fmla="*/ 9338590 w 12193149"/>
              <a:gd name="connsiteY63" fmla="*/ 1869293 h 2344739"/>
              <a:gd name="connsiteX64" fmla="*/ 9232518 w 12193149"/>
              <a:gd name="connsiteY64" fmla="*/ 1893149 h 2344739"/>
              <a:gd name="connsiteX65" fmla="*/ 9156690 w 12193149"/>
              <a:gd name="connsiteY65" fmla="*/ 1903228 h 2344739"/>
              <a:gd name="connsiteX66" fmla="*/ 9054601 w 12193149"/>
              <a:gd name="connsiteY66" fmla="*/ 1910755 h 2344739"/>
              <a:gd name="connsiteX67" fmla="*/ 9006634 w 12193149"/>
              <a:gd name="connsiteY67" fmla="*/ 1914040 h 2344739"/>
              <a:gd name="connsiteX68" fmla="*/ 9006349 w 12193149"/>
              <a:gd name="connsiteY68" fmla="*/ 1913800 h 2344739"/>
              <a:gd name="connsiteX69" fmla="*/ 8997380 w 12193149"/>
              <a:gd name="connsiteY69" fmla="*/ 1915011 h 2344739"/>
              <a:gd name="connsiteX70" fmla="*/ 8991542 w 12193149"/>
              <a:gd name="connsiteY70" fmla="*/ 1917072 h 2344739"/>
              <a:gd name="connsiteX71" fmla="*/ 8975485 w 12193149"/>
              <a:gd name="connsiteY71" fmla="*/ 1920298 h 2344739"/>
              <a:gd name="connsiteX72" fmla="*/ 8969159 w 12193149"/>
              <a:gd name="connsiteY72" fmla="*/ 1919598 h 2344739"/>
              <a:gd name="connsiteX73" fmla="*/ 8964196 w 12193149"/>
              <a:gd name="connsiteY73" fmla="*/ 1917373 h 2344739"/>
              <a:gd name="connsiteX74" fmla="*/ 8930136 w 12193149"/>
              <a:gd name="connsiteY74" fmla="*/ 1914185 h 2344739"/>
              <a:gd name="connsiteX75" fmla="*/ 8753592 w 12193149"/>
              <a:gd name="connsiteY75" fmla="*/ 1933417 h 2344739"/>
              <a:gd name="connsiteX76" fmla="*/ 8708995 w 12193149"/>
              <a:gd name="connsiteY76" fmla="*/ 1935518 h 2344739"/>
              <a:gd name="connsiteX77" fmla="*/ 8597219 w 12193149"/>
              <a:gd name="connsiteY77" fmla="*/ 1944090 h 2344739"/>
              <a:gd name="connsiteX78" fmla="*/ 8526378 w 12193149"/>
              <a:gd name="connsiteY78" fmla="*/ 1929248 h 2344739"/>
              <a:gd name="connsiteX79" fmla="*/ 8512131 w 12193149"/>
              <a:gd name="connsiteY79" fmla="*/ 1935163 h 2344739"/>
              <a:gd name="connsiteX80" fmla="*/ 8507315 w 12193149"/>
              <a:gd name="connsiteY80" fmla="*/ 1938164 h 2344739"/>
              <a:gd name="connsiteX81" fmla="*/ 8499116 w 12193149"/>
              <a:gd name="connsiteY81" fmla="*/ 1940902 h 2344739"/>
              <a:gd name="connsiteX82" fmla="*/ 8498742 w 12193149"/>
              <a:gd name="connsiteY82" fmla="*/ 1940723 h 2344739"/>
              <a:gd name="connsiteX83" fmla="*/ 8491397 w 12193149"/>
              <a:gd name="connsiteY83" fmla="*/ 1943773 h 2344739"/>
              <a:gd name="connsiteX84" fmla="*/ 8368330 w 12193149"/>
              <a:gd name="connsiteY84" fmla="*/ 1957815 h 2344739"/>
              <a:gd name="connsiteX85" fmla="*/ 8354947 w 12193149"/>
              <a:gd name="connsiteY85" fmla="*/ 1958009 h 2344739"/>
              <a:gd name="connsiteX86" fmla="*/ 8321252 w 12193149"/>
              <a:gd name="connsiteY86" fmla="*/ 1974587 h 2344739"/>
              <a:gd name="connsiteX87" fmla="*/ 8315581 w 12193149"/>
              <a:gd name="connsiteY87" fmla="*/ 1974913 h 2344739"/>
              <a:gd name="connsiteX88" fmla="*/ 8296322 w 12193149"/>
              <a:gd name="connsiteY88" fmla="*/ 1988808 h 2344739"/>
              <a:gd name="connsiteX89" fmla="*/ 8285424 w 12193149"/>
              <a:gd name="connsiteY89" fmla="*/ 1994631 h 2344739"/>
              <a:gd name="connsiteX90" fmla="*/ 8284298 w 12193149"/>
              <a:gd name="connsiteY90" fmla="*/ 1999074 h 2344739"/>
              <a:gd name="connsiteX91" fmla="*/ 8267224 w 12193149"/>
              <a:gd name="connsiteY91" fmla="*/ 2006249 h 2344739"/>
              <a:gd name="connsiteX92" fmla="*/ 8264525 w 12193149"/>
              <a:gd name="connsiteY92" fmla="*/ 2006019 h 2344739"/>
              <a:gd name="connsiteX93" fmla="*/ 8253181 w 12193149"/>
              <a:gd name="connsiteY93" fmla="*/ 2015862 h 2344739"/>
              <a:gd name="connsiteX94" fmla="*/ 8246982 w 12193149"/>
              <a:gd name="connsiteY94" fmla="*/ 2028854 h 2344739"/>
              <a:gd name="connsiteX95" fmla="*/ 8091420 w 12193149"/>
              <a:gd name="connsiteY95" fmla="*/ 2075015 h 2344739"/>
              <a:gd name="connsiteX96" fmla="*/ 7906555 w 12193149"/>
              <a:gd name="connsiteY96" fmla="*/ 2116988 h 2344739"/>
              <a:gd name="connsiteX97" fmla="*/ 7719893 w 12193149"/>
              <a:gd name="connsiteY97" fmla="*/ 2142703 h 2344739"/>
              <a:gd name="connsiteX98" fmla="*/ 7615495 w 12193149"/>
              <a:gd name="connsiteY98" fmla="*/ 2139232 h 2344739"/>
              <a:gd name="connsiteX99" fmla="*/ 7528691 w 12193149"/>
              <a:gd name="connsiteY99" fmla="*/ 2145060 h 2344739"/>
              <a:gd name="connsiteX100" fmla="*/ 7520719 w 12193149"/>
              <a:gd name="connsiteY100" fmla="*/ 2147613 h 2344739"/>
              <a:gd name="connsiteX101" fmla="*/ 7508559 w 12193149"/>
              <a:gd name="connsiteY101" fmla="*/ 2148948 h 2344739"/>
              <a:gd name="connsiteX102" fmla="*/ 7508188 w 12193149"/>
              <a:gd name="connsiteY102" fmla="*/ 2148621 h 2344739"/>
              <a:gd name="connsiteX103" fmla="*/ 7496943 w 12193149"/>
              <a:gd name="connsiteY103" fmla="*/ 2150573 h 2344739"/>
              <a:gd name="connsiteX104" fmla="*/ 7219707 w 12193149"/>
              <a:gd name="connsiteY104" fmla="*/ 2156680 h 2344739"/>
              <a:gd name="connsiteX105" fmla="*/ 7202249 w 12193149"/>
              <a:gd name="connsiteY105" fmla="*/ 2161230 h 2344739"/>
              <a:gd name="connsiteX106" fmla="*/ 7198152 w 12193149"/>
              <a:gd name="connsiteY106" fmla="*/ 2166588 h 2344739"/>
              <a:gd name="connsiteX107" fmla="*/ 7171956 w 12193149"/>
              <a:gd name="connsiteY107" fmla="*/ 2171236 h 2344739"/>
              <a:gd name="connsiteX108" fmla="*/ 7098136 w 12193149"/>
              <a:gd name="connsiteY108" fmla="*/ 2183464 h 2344739"/>
              <a:gd name="connsiteX109" fmla="*/ 7019644 w 12193149"/>
              <a:gd name="connsiteY109" fmla="*/ 2183090 h 2344739"/>
              <a:gd name="connsiteX110" fmla="*/ 6905294 w 12193149"/>
              <a:gd name="connsiteY110" fmla="*/ 2212596 h 2344739"/>
              <a:gd name="connsiteX111" fmla="*/ 6709370 w 12193149"/>
              <a:gd name="connsiteY111" fmla="*/ 2240551 h 2344739"/>
              <a:gd name="connsiteX112" fmla="*/ 6550602 w 12193149"/>
              <a:gd name="connsiteY112" fmla="*/ 2269327 h 2344739"/>
              <a:gd name="connsiteX113" fmla="*/ 6318708 w 12193149"/>
              <a:gd name="connsiteY113" fmla="*/ 2316127 h 2344739"/>
              <a:gd name="connsiteX114" fmla="*/ 6169822 w 12193149"/>
              <a:gd name="connsiteY114" fmla="*/ 2318214 h 2344739"/>
              <a:gd name="connsiteX115" fmla="*/ 6074996 w 12193149"/>
              <a:gd name="connsiteY115" fmla="*/ 2338676 h 2344739"/>
              <a:gd name="connsiteX116" fmla="*/ 6069677 w 12193149"/>
              <a:gd name="connsiteY116" fmla="*/ 2337139 h 2344739"/>
              <a:gd name="connsiteX117" fmla="*/ 6049786 w 12193149"/>
              <a:gd name="connsiteY117" fmla="*/ 2337822 h 2344739"/>
              <a:gd name="connsiteX118" fmla="*/ 6042433 w 12193149"/>
              <a:gd name="connsiteY118" fmla="*/ 2329473 h 2344739"/>
              <a:gd name="connsiteX119" fmla="*/ 6011238 w 12193149"/>
              <a:gd name="connsiteY119" fmla="*/ 2324380 h 2344739"/>
              <a:gd name="connsiteX120" fmla="*/ 5958523 w 12193149"/>
              <a:gd name="connsiteY120" fmla="*/ 2328024 h 2344739"/>
              <a:gd name="connsiteX121" fmla="*/ 5760067 w 12193149"/>
              <a:gd name="connsiteY121" fmla="*/ 2343716 h 2344739"/>
              <a:gd name="connsiteX122" fmla="*/ 5628108 w 12193149"/>
              <a:gd name="connsiteY122" fmla="*/ 2344739 h 2344739"/>
              <a:gd name="connsiteX123" fmla="*/ 5472054 w 12193149"/>
              <a:gd name="connsiteY123" fmla="*/ 2330719 h 2344739"/>
              <a:gd name="connsiteX124" fmla="*/ 5433909 w 12193149"/>
              <a:gd name="connsiteY124" fmla="*/ 2319466 h 2344739"/>
              <a:gd name="connsiteX125" fmla="*/ 5382817 w 12193149"/>
              <a:gd name="connsiteY125" fmla="*/ 2301764 h 2344739"/>
              <a:gd name="connsiteX126" fmla="*/ 5262912 w 12193149"/>
              <a:gd name="connsiteY126" fmla="*/ 2281347 h 2344739"/>
              <a:gd name="connsiteX127" fmla="*/ 5224109 w 12193149"/>
              <a:gd name="connsiteY127" fmla="*/ 2270223 h 2344739"/>
              <a:gd name="connsiteX128" fmla="*/ 5175808 w 12193149"/>
              <a:gd name="connsiteY128" fmla="*/ 2267233 h 2344739"/>
              <a:gd name="connsiteX129" fmla="*/ 5157702 w 12193149"/>
              <a:gd name="connsiteY129" fmla="*/ 2260010 h 2344739"/>
              <a:gd name="connsiteX130" fmla="*/ 5143747 w 12193149"/>
              <a:gd name="connsiteY130" fmla="*/ 2256610 h 2344739"/>
              <a:gd name="connsiteX131" fmla="*/ 5140744 w 12193149"/>
              <a:gd name="connsiteY131" fmla="*/ 2254509 h 2344739"/>
              <a:gd name="connsiteX132" fmla="*/ 5122807 w 12193149"/>
              <a:gd name="connsiteY132" fmla="*/ 2243656 h 2344739"/>
              <a:gd name="connsiteX133" fmla="*/ 5066938 w 12193149"/>
              <a:gd name="connsiteY133" fmla="*/ 2250227 h 2344739"/>
              <a:gd name="connsiteX134" fmla="*/ 5012662 w 12193149"/>
              <a:gd name="connsiteY134" fmla="*/ 2233846 h 2344739"/>
              <a:gd name="connsiteX135" fmla="*/ 4841589 w 12193149"/>
              <a:gd name="connsiteY135" fmla="*/ 2209829 h 2344739"/>
              <a:gd name="connsiteX136" fmla="*/ 4763595 w 12193149"/>
              <a:gd name="connsiteY136" fmla="*/ 2182061 h 2344739"/>
              <a:gd name="connsiteX137" fmla="*/ 4724334 w 12193149"/>
              <a:gd name="connsiteY137" fmla="*/ 2173047 h 2344739"/>
              <a:gd name="connsiteX138" fmla="*/ 4722324 w 12193149"/>
              <a:gd name="connsiteY138" fmla="*/ 2172298 h 2344739"/>
              <a:gd name="connsiteX139" fmla="*/ 4723259 w 12193149"/>
              <a:gd name="connsiteY139" fmla="*/ 2172087 h 2344739"/>
              <a:gd name="connsiteX140" fmla="*/ 4718350 w 12193149"/>
              <a:gd name="connsiteY140" fmla="*/ 2170817 h 2344739"/>
              <a:gd name="connsiteX141" fmla="*/ 4722324 w 12193149"/>
              <a:gd name="connsiteY141" fmla="*/ 2172298 h 2344739"/>
              <a:gd name="connsiteX142" fmla="*/ 4716674 w 12193149"/>
              <a:gd name="connsiteY142" fmla="*/ 2173573 h 2344739"/>
              <a:gd name="connsiteX143" fmla="*/ 4516962 w 12193149"/>
              <a:gd name="connsiteY143" fmla="*/ 2163671 h 2344739"/>
              <a:gd name="connsiteX144" fmla="*/ 4429691 w 12193149"/>
              <a:gd name="connsiteY144" fmla="*/ 2153020 h 2344739"/>
              <a:gd name="connsiteX145" fmla="*/ 4364023 w 12193149"/>
              <a:gd name="connsiteY145" fmla="*/ 2151674 h 2344739"/>
              <a:gd name="connsiteX146" fmla="*/ 4318114 w 12193149"/>
              <a:gd name="connsiteY146" fmla="*/ 2158289 h 2344739"/>
              <a:gd name="connsiteX147" fmla="*/ 4316258 w 12193149"/>
              <a:gd name="connsiteY147" fmla="*/ 2156948 h 2344739"/>
              <a:gd name="connsiteX148" fmla="*/ 4296292 w 12193149"/>
              <a:gd name="connsiteY148" fmla="*/ 2155069 h 2344739"/>
              <a:gd name="connsiteX149" fmla="*/ 4291212 w 12193149"/>
              <a:gd name="connsiteY149" fmla="*/ 2157986 h 2344739"/>
              <a:gd name="connsiteX150" fmla="*/ 4277290 w 12193149"/>
              <a:gd name="connsiteY150" fmla="*/ 2157740 h 2344739"/>
              <a:gd name="connsiteX151" fmla="*/ 4249265 w 12193149"/>
              <a:gd name="connsiteY151" fmla="*/ 2160064 h 2344739"/>
              <a:gd name="connsiteX152" fmla="*/ 4203199 w 12193149"/>
              <a:gd name="connsiteY152" fmla="*/ 2157269 h 2344739"/>
              <a:gd name="connsiteX153" fmla="*/ 4202893 w 12193149"/>
              <a:gd name="connsiteY153" fmla="*/ 2156010 h 2344739"/>
              <a:gd name="connsiteX154" fmla="*/ 4192396 w 12193149"/>
              <a:gd name="connsiteY154" fmla="*/ 2150376 h 2344739"/>
              <a:gd name="connsiteX155" fmla="*/ 4143893 w 12193149"/>
              <a:gd name="connsiteY155" fmla="*/ 2134511 h 2344739"/>
              <a:gd name="connsiteX156" fmla="*/ 4084245 w 12193149"/>
              <a:gd name="connsiteY156" fmla="*/ 2107978 h 2344739"/>
              <a:gd name="connsiteX157" fmla="*/ 4075694 w 12193149"/>
              <a:gd name="connsiteY157" fmla="*/ 2107143 h 2344739"/>
              <a:gd name="connsiteX158" fmla="*/ 4075575 w 12193149"/>
              <a:gd name="connsiteY158" fmla="*/ 2106844 h 2344739"/>
              <a:gd name="connsiteX159" fmla="*/ 4066658 w 12193149"/>
              <a:gd name="connsiteY159" fmla="*/ 2105400 h 2344739"/>
              <a:gd name="connsiteX160" fmla="*/ 4060102 w 12193149"/>
              <a:gd name="connsiteY160" fmla="*/ 2105618 h 2344739"/>
              <a:gd name="connsiteX161" fmla="*/ 4043512 w 12193149"/>
              <a:gd name="connsiteY161" fmla="*/ 2103997 h 2344739"/>
              <a:gd name="connsiteX162" fmla="*/ 4038145 w 12193149"/>
              <a:gd name="connsiteY162" fmla="*/ 2101563 h 2344739"/>
              <a:gd name="connsiteX163" fmla="*/ 4036511 w 12193149"/>
              <a:gd name="connsiteY163" fmla="*/ 2097896 h 2344739"/>
              <a:gd name="connsiteX164" fmla="*/ 4034926 w 12193149"/>
              <a:gd name="connsiteY164" fmla="*/ 2098131 h 2344739"/>
              <a:gd name="connsiteX165" fmla="*/ 4005686 w 12193149"/>
              <a:gd name="connsiteY165" fmla="*/ 2085563 h 2344739"/>
              <a:gd name="connsiteX166" fmla="*/ 3937994 w 12193149"/>
              <a:gd name="connsiteY166" fmla="*/ 2068106 h 2344739"/>
              <a:gd name="connsiteX167" fmla="*/ 3898423 w 12193149"/>
              <a:gd name="connsiteY167" fmla="*/ 2062451 h 2344739"/>
              <a:gd name="connsiteX168" fmla="*/ 3790908 w 12193149"/>
              <a:gd name="connsiteY168" fmla="*/ 2042213 h 2344739"/>
              <a:gd name="connsiteX169" fmla="*/ 3683661 w 12193149"/>
              <a:gd name="connsiteY169" fmla="*/ 2018290 h 2344739"/>
              <a:gd name="connsiteX170" fmla="*/ 3611183 w 12193149"/>
              <a:gd name="connsiteY170" fmla="*/ 1986019 h 2344739"/>
              <a:gd name="connsiteX171" fmla="*/ 3605003 w 12193149"/>
              <a:gd name="connsiteY171" fmla="*/ 1987381 h 2344739"/>
              <a:gd name="connsiteX172" fmla="*/ 3595884 w 12193149"/>
              <a:gd name="connsiteY172" fmla="*/ 1987545 h 2344739"/>
              <a:gd name="connsiteX173" fmla="*/ 3595649 w 12193149"/>
              <a:gd name="connsiteY173" fmla="*/ 1987276 h 2344739"/>
              <a:gd name="connsiteX174" fmla="*/ 3587126 w 12193149"/>
              <a:gd name="connsiteY174" fmla="*/ 1987966 h 2344739"/>
              <a:gd name="connsiteX175" fmla="*/ 3537283 w 12193149"/>
              <a:gd name="connsiteY175" fmla="*/ 1978267 h 2344739"/>
              <a:gd name="connsiteX176" fmla="*/ 3474371 w 12193149"/>
              <a:gd name="connsiteY176" fmla="*/ 1974606 h 2344739"/>
              <a:gd name="connsiteX177" fmla="*/ 3401876 w 12193149"/>
              <a:gd name="connsiteY177" fmla="*/ 1962558 h 2344739"/>
              <a:gd name="connsiteX178" fmla="*/ 3365036 w 12193149"/>
              <a:gd name="connsiteY178" fmla="*/ 1979510 h 2344739"/>
              <a:gd name="connsiteX179" fmla="*/ 3345174 w 12193149"/>
              <a:gd name="connsiteY179" fmla="*/ 1981192 h 2344739"/>
              <a:gd name="connsiteX180" fmla="*/ 3342846 w 12193149"/>
              <a:gd name="connsiteY180" fmla="*/ 1980217 h 2344739"/>
              <a:gd name="connsiteX181" fmla="*/ 3263504 w 12193149"/>
              <a:gd name="connsiteY181" fmla="*/ 1986094 h 2344739"/>
              <a:gd name="connsiteX182" fmla="*/ 3143704 w 12193149"/>
              <a:gd name="connsiteY182" fmla="*/ 1993869 h 2344739"/>
              <a:gd name="connsiteX183" fmla="*/ 3031439 w 12193149"/>
              <a:gd name="connsiteY183" fmla="*/ 1996512 h 2344739"/>
              <a:gd name="connsiteX184" fmla="*/ 2782717 w 12193149"/>
              <a:gd name="connsiteY184" fmla="*/ 2018333 h 2344739"/>
              <a:gd name="connsiteX185" fmla="*/ 2647675 w 12193149"/>
              <a:gd name="connsiteY185" fmla="*/ 2028869 h 2344739"/>
              <a:gd name="connsiteX186" fmla="*/ 2569176 w 12193149"/>
              <a:gd name="connsiteY186" fmla="*/ 2002628 h 2344739"/>
              <a:gd name="connsiteX187" fmla="*/ 2444403 w 12193149"/>
              <a:gd name="connsiteY187" fmla="*/ 2016529 h 2344739"/>
              <a:gd name="connsiteX188" fmla="*/ 2316260 w 12193149"/>
              <a:gd name="connsiteY188" fmla="*/ 2024996 h 2344739"/>
              <a:gd name="connsiteX189" fmla="*/ 2209726 w 12193149"/>
              <a:gd name="connsiteY189" fmla="*/ 2019763 h 2344739"/>
              <a:gd name="connsiteX190" fmla="*/ 2095813 w 12193149"/>
              <a:gd name="connsiteY190" fmla="*/ 2003052 h 2344739"/>
              <a:gd name="connsiteX191" fmla="*/ 1998504 w 12193149"/>
              <a:gd name="connsiteY191" fmla="*/ 1995032 h 2344739"/>
              <a:gd name="connsiteX192" fmla="*/ 1929320 w 12193149"/>
              <a:gd name="connsiteY192" fmla="*/ 2016977 h 2344739"/>
              <a:gd name="connsiteX193" fmla="*/ 1922798 w 12193149"/>
              <a:gd name="connsiteY193" fmla="*/ 2012146 h 2344739"/>
              <a:gd name="connsiteX194" fmla="*/ 1874228 w 12193149"/>
              <a:gd name="connsiteY194" fmla="*/ 2013741 h 2344739"/>
              <a:gd name="connsiteX195" fmla="*/ 1787803 w 12193149"/>
              <a:gd name="connsiteY195" fmla="*/ 2041363 h 2344739"/>
              <a:gd name="connsiteX196" fmla="*/ 1739352 w 12193149"/>
              <a:gd name="connsiteY196" fmla="*/ 2036312 h 2344739"/>
              <a:gd name="connsiteX197" fmla="*/ 1676219 w 12193149"/>
              <a:gd name="connsiteY197" fmla="*/ 2019963 h 2344739"/>
              <a:gd name="connsiteX198" fmla="*/ 1609817 w 12193149"/>
              <a:gd name="connsiteY198" fmla="*/ 2013066 h 2344739"/>
              <a:gd name="connsiteX199" fmla="*/ 1497258 w 12193149"/>
              <a:gd name="connsiteY199" fmla="*/ 1987476 h 2344739"/>
              <a:gd name="connsiteX200" fmla="*/ 1151127 w 12193149"/>
              <a:gd name="connsiteY200" fmla="*/ 1938041 h 2344739"/>
              <a:gd name="connsiteX201" fmla="*/ 859417 w 12193149"/>
              <a:gd name="connsiteY201" fmla="*/ 1928608 h 2344739"/>
              <a:gd name="connsiteX202" fmla="*/ 838688 w 12193149"/>
              <a:gd name="connsiteY202" fmla="*/ 1929821 h 2344739"/>
              <a:gd name="connsiteX203" fmla="*/ 817957 w 12193149"/>
              <a:gd name="connsiteY203" fmla="*/ 1927857 h 2344739"/>
              <a:gd name="connsiteX204" fmla="*/ 812654 w 12193149"/>
              <a:gd name="connsiteY204" fmla="*/ 1930751 h 2344739"/>
              <a:gd name="connsiteX205" fmla="*/ 721195 w 12193149"/>
              <a:gd name="connsiteY205" fmla="*/ 1929661 h 2344739"/>
              <a:gd name="connsiteX206" fmla="*/ 720890 w 12193149"/>
              <a:gd name="connsiteY206" fmla="*/ 1928399 h 2344739"/>
              <a:gd name="connsiteX207" fmla="*/ 710023 w 12193149"/>
              <a:gd name="connsiteY207" fmla="*/ 1922722 h 2344739"/>
              <a:gd name="connsiteX208" fmla="*/ 597940 w 12193149"/>
              <a:gd name="connsiteY208" fmla="*/ 1879864 h 2344739"/>
              <a:gd name="connsiteX209" fmla="*/ 579683 w 12193149"/>
              <a:gd name="connsiteY209" fmla="*/ 1877212 h 2344739"/>
              <a:gd name="connsiteX210" fmla="*/ 572865 w 12193149"/>
              <a:gd name="connsiteY210" fmla="*/ 1877401 h 2344739"/>
              <a:gd name="connsiteX211" fmla="*/ 446247 w 12193149"/>
              <a:gd name="connsiteY211" fmla="*/ 1839371 h 2344739"/>
              <a:gd name="connsiteX212" fmla="*/ 405163 w 12193149"/>
              <a:gd name="connsiteY212" fmla="*/ 1833548 h 2344739"/>
              <a:gd name="connsiteX213" fmla="*/ 293583 w 12193149"/>
              <a:gd name="connsiteY213" fmla="*/ 1812852 h 2344739"/>
              <a:gd name="connsiteX214" fmla="*/ 119529 w 12193149"/>
              <a:gd name="connsiteY214" fmla="*/ 1761047 h 2344739"/>
              <a:gd name="connsiteX215" fmla="*/ 16674 w 12193149"/>
              <a:gd name="connsiteY215" fmla="*/ 1758191 h 2344739"/>
              <a:gd name="connsiteX216" fmla="*/ 1150 w 12193149"/>
              <a:gd name="connsiteY216" fmla="*/ 1752722 h 2344739"/>
              <a:gd name="connsiteX217" fmla="*/ 1148 w 12193149"/>
              <a:gd name="connsiteY217" fmla="*/ 222213 h 2344739"/>
              <a:gd name="connsiteX218" fmla="*/ 1148 w 12193149"/>
              <a:gd name="connsiteY218"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9 w 12193149"/>
              <a:gd name="connsiteY3" fmla="*/ 579739 h 2344739"/>
              <a:gd name="connsiteX4" fmla="*/ 12185986 w 12193149"/>
              <a:gd name="connsiteY4" fmla="*/ 584189 h 2344739"/>
              <a:gd name="connsiteX5" fmla="*/ 12156363 w 12193149"/>
              <a:gd name="connsiteY5" fmla="*/ 597366 h 2344739"/>
              <a:gd name="connsiteX6" fmla="*/ 12139215 w 12193149"/>
              <a:gd name="connsiteY6" fmla="*/ 623179 h 2344739"/>
              <a:gd name="connsiteX7" fmla="*/ 12126327 w 12193149"/>
              <a:gd name="connsiteY7" fmla="*/ 624690 h 2344739"/>
              <a:gd name="connsiteX8" fmla="*/ 12124007 w 12193149"/>
              <a:gd name="connsiteY8" fmla="*/ 624794 h 2344739"/>
              <a:gd name="connsiteX9" fmla="*/ 12116854 w 12193149"/>
              <a:gd name="connsiteY9" fmla="*/ 628608 h 2344739"/>
              <a:gd name="connsiteX10" fmla="*/ 12099497 w 12193149"/>
              <a:gd name="connsiteY10" fmla="*/ 628139 h 2344739"/>
              <a:gd name="connsiteX11" fmla="*/ 12087073 w 12193149"/>
              <a:gd name="connsiteY11" fmla="*/ 636341 h 2344739"/>
              <a:gd name="connsiteX12" fmla="*/ 12031073 w 12193149"/>
              <a:gd name="connsiteY12" fmla="*/ 680009 h 2344739"/>
              <a:gd name="connsiteX13" fmla="*/ 11995833 w 12193149"/>
              <a:gd name="connsiteY13" fmla="*/ 703458 h 2344739"/>
              <a:gd name="connsiteX14" fmla="*/ 11979717 w 12193149"/>
              <a:gd name="connsiteY14" fmla="*/ 708161 h 2344739"/>
              <a:gd name="connsiteX15" fmla="*/ 11959046 w 12193149"/>
              <a:gd name="connsiteY15" fmla="*/ 717558 h 2344739"/>
              <a:gd name="connsiteX16" fmla="*/ 11920454 w 12193149"/>
              <a:gd name="connsiteY16" fmla="*/ 730883 h 2344739"/>
              <a:gd name="connsiteX17" fmla="*/ 11903656 w 12193149"/>
              <a:gd name="connsiteY17" fmla="*/ 742426 h 2344739"/>
              <a:gd name="connsiteX18" fmla="*/ 11895048 w 12193149"/>
              <a:gd name="connsiteY18" fmla="*/ 744791 h 2344739"/>
              <a:gd name="connsiteX19" fmla="*/ 11891968 w 12193149"/>
              <a:gd name="connsiteY19" fmla="*/ 755729 h 2344739"/>
              <a:gd name="connsiteX20" fmla="*/ 11870776 w 12193149"/>
              <a:gd name="connsiteY20" fmla="*/ 777816 h 2344739"/>
              <a:gd name="connsiteX21" fmla="*/ 11813376 w 12193149"/>
              <a:gd name="connsiteY21" fmla="*/ 797659 h 2344739"/>
              <a:gd name="connsiteX22" fmla="*/ 11590693 w 12193149"/>
              <a:gd name="connsiteY22" fmla="*/ 963777 h 2344739"/>
              <a:gd name="connsiteX23" fmla="*/ 11506817 w 12193149"/>
              <a:gd name="connsiteY23" fmla="*/ 1033623 h 2344739"/>
              <a:gd name="connsiteX24" fmla="*/ 11280332 w 12193149"/>
              <a:gd name="connsiteY24" fmla="*/ 1223571 h 2344739"/>
              <a:gd name="connsiteX25" fmla="*/ 11228309 w 12193149"/>
              <a:gd name="connsiteY25" fmla="*/ 1276236 h 2344739"/>
              <a:gd name="connsiteX26" fmla="*/ 11218087 w 12193149"/>
              <a:gd name="connsiteY26" fmla="*/ 1275961 h 2344739"/>
              <a:gd name="connsiteX27" fmla="*/ 11217184 w 12193149"/>
              <a:gd name="connsiteY27" fmla="*/ 1275018 h 2344739"/>
              <a:gd name="connsiteX28" fmla="*/ 11188885 w 12193149"/>
              <a:gd name="connsiteY28" fmla="*/ 1292383 h 2344739"/>
              <a:gd name="connsiteX29" fmla="*/ 11184501 w 12193149"/>
              <a:gd name="connsiteY29" fmla="*/ 1292525 h 2344739"/>
              <a:gd name="connsiteX30" fmla="*/ 11166854 w 12193149"/>
              <a:gd name="connsiteY30" fmla="*/ 1306612 h 2344739"/>
              <a:gd name="connsiteX31" fmla="*/ 11157311 w 12193149"/>
              <a:gd name="connsiteY31" fmla="*/ 1312414 h 2344739"/>
              <a:gd name="connsiteX32" fmla="*/ 11155496 w 12193149"/>
              <a:gd name="connsiteY32" fmla="*/ 1317097 h 2344739"/>
              <a:gd name="connsiteX33" fmla="*/ 11140961 w 12193149"/>
              <a:gd name="connsiteY33" fmla="*/ 1324115 h 2344739"/>
              <a:gd name="connsiteX34" fmla="*/ 11138961 w 12193149"/>
              <a:gd name="connsiteY34" fmla="*/ 1323772 h 2344739"/>
              <a:gd name="connsiteX35" fmla="*/ 11128208 w 12193149"/>
              <a:gd name="connsiteY35" fmla="*/ 1333832 h 2344739"/>
              <a:gd name="connsiteX36" fmla="*/ 11120691 w 12193149"/>
              <a:gd name="connsiteY36" fmla="*/ 1347424 h 2344739"/>
              <a:gd name="connsiteX37" fmla="*/ 10894683 w 12193149"/>
              <a:gd name="connsiteY37" fmla="*/ 1473399 h 2344739"/>
              <a:gd name="connsiteX38" fmla="*/ 10773300 w 12193149"/>
              <a:gd name="connsiteY38" fmla="*/ 1523191 h 2344739"/>
              <a:gd name="connsiteX39" fmla="*/ 10627668 w 12193149"/>
              <a:gd name="connsiteY39" fmla="*/ 1559229 h 2344739"/>
              <a:gd name="connsiteX40" fmla="*/ 10581895 w 12193149"/>
              <a:gd name="connsiteY40" fmla="*/ 1568689 h 2344739"/>
              <a:gd name="connsiteX41" fmla="*/ 10547790 w 12193149"/>
              <a:gd name="connsiteY41" fmla="*/ 1598423 h 2344739"/>
              <a:gd name="connsiteX42" fmla="*/ 10529643 w 12193149"/>
              <a:gd name="connsiteY42" fmla="*/ 1596907 h 2344739"/>
              <a:gd name="connsiteX43" fmla="*/ 10526446 w 12193149"/>
              <a:gd name="connsiteY43" fmla="*/ 1596411 h 2344739"/>
              <a:gd name="connsiteX44" fmla="*/ 10515129 w 12193149"/>
              <a:gd name="connsiteY44" fmla="*/ 1599537 h 2344739"/>
              <a:gd name="connsiteX45" fmla="*/ 10491735 w 12193149"/>
              <a:gd name="connsiteY45" fmla="*/ 1594156 h 2344739"/>
              <a:gd name="connsiteX46" fmla="*/ 10471418 w 12193149"/>
              <a:gd name="connsiteY46" fmla="*/ 1601693 h 2344739"/>
              <a:gd name="connsiteX47" fmla="*/ 10377042 w 12193149"/>
              <a:gd name="connsiteY47" fmla="*/ 1644598 h 2344739"/>
              <a:gd name="connsiteX48" fmla="*/ 10319338 w 12193149"/>
              <a:gd name="connsiteY48" fmla="*/ 1666221 h 2344739"/>
              <a:gd name="connsiteX49" fmla="*/ 10295467 w 12193149"/>
              <a:gd name="connsiteY49" fmla="*/ 1668079 h 2344739"/>
              <a:gd name="connsiteX50" fmla="*/ 10263443 w 12193149"/>
              <a:gd name="connsiteY50" fmla="*/ 1674948 h 2344739"/>
              <a:gd name="connsiteX51" fmla="*/ 10205418 w 12193149"/>
              <a:gd name="connsiteY51" fmla="*/ 1682149 h 2344739"/>
              <a:gd name="connsiteX52" fmla="*/ 10177759 w 12193149"/>
              <a:gd name="connsiteY52" fmla="*/ 1692943 h 2344739"/>
              <a:gd name="connsiteX53" fmla="*/ 10165070 w 12193149"/>
              <a:gd name="connsiteY53" fmla="*/ 1693739 h 2344739"/>
              <a:gd name="connsiteX54" fmla="*/ 10156308 w 12193149"/>
              <a:gd name="connsiteY54" fmla="*/ 1707487 h 2344739"/>
              <a:gd name="connsiteX55" fmla="*/ 10118267 w 12193149"/>
              <a:gd name="connsiteY55" fmla="*/ 1731142 h 2344739"/>
              <a:gd name="connsiteX56" fmla="*/ 10083317 w 12193149"/>
              <a:gd name="connsiteY56" fmla="*/ 1743296 h 2344739"/>
              <a:gd name="connsiteX57" fmla="*/ 10040388 w 12193149"/>
              <a:gd name="connsiteY57" fmla="*/ 1741632 h 2344739"/>
              <a:gd name="connsiteX58" fmla="*/ 9961167 w 12193149"/>
              <a:gd name="connsiteY58" fmla="*/ 1757147 h 2344739"/>
              <a:gd name="connsiteX59" fmla="*/ 9848940 w 12193149"/>
              <a:gd name="connsiteY59" fmla="*/ 1763915 h 2344739"/>
              <a:gd name="connsiteX60" fmla="*/ 9729457 w 12193149"/>
              <a:gd name="connsiteY60" fmla="*/ 1784122 h 2344739"/>
              <a:gd name="connsiteX61" fmla="*/ 9613704 w 12193149"/>
              <a:gd name="connsiteY61" fmla="*/ 1812371 h 2344739"/>
              <a:gd name="connsiteX62" fmla="*/ 9338590 w 12193149"/>
              <a:gd name="connsiteY62" fmla="*/ 1869293 h 2344739"/>
              <a:gd name="connsiteX63" fmla="*/ 9232518 w 12193149"/>
              <a:gd name="connsiteY63" fmla="*/ 1893149 h 2344739"/>
              <a:gd name="connsiteX64" fmla="*/ 9156690 w 12193149"/>
              <a:gd name="connsiteY64" fmla="*/ 1903228 h 2344739"/>
              <a:gd name="connsiteX65" fmla="*/ 9054601 w 12193149"/>
              <a:gd name="connsiteY65" fmla="*/ 1910755 h 2344739"/>
              <a:gd name="connsiteX66" fmla="*/ 9006634 w 12193149"/>
              <a:gd name="connsiteY66" fmla="*/ 1914040 h 2344739"/>
              <a:gd name="connsiteX67" fmla="*/ 9006349 w 12193149"/>
              <a:gd name="connsiteY67" fmla="*/ 1913800 h 2344739"/>
              <a:gd name="connsiteX68" fmla="*/ 8997380 w 12193149"/>
              <a:gd name="connsiteY68" fmla="*/ 1915011 h 2344739"/>
              <a:gd name="connsiteX69" fmla="*/ 8991542 w 12193149"/>
              <a:gd name="connsiteY69" fmla="*/ 1917072 h 2344739"/>
              <a:gd name="connsiteX70" fmla="*/ 8975485 w 12193149"/>
              <a:gd name="connsiteY70" fmla="*/ 1920298 h 2344739"/>
              <a:gd name="connsiteX71" fmla="*/ 8969159 w 12193149"/>
              <a:gd name="connsiteY71" fmla="*/ 1919598 h 2344739"/>
              <a:gd name="connsiteX72" fmla="*/ 8964196 w 12193149"/>
              <a:gd name="connsiteY72" fmla="*/ 1917373 h 2344739"/>
              <a:gd name="connsiteX73" fmla="*/ 8930136 w 12193149"/>
              <a:gd name="connsiteY73" fmla="*/ 1914185 h 2344739"/>
              <a:gd name="connsiteX74" fmla="*/ 8753592 w 12193149"/>
              <a:gd name="connsiteY74" fmla="*/ 1933417 h 2344739"/>
              <a:gd name="connsiteX75" fmla="*/ 8708995 w 12193149"/>
              <a:gd name="connsiteY75" fmla="*/ 1935518 h 2344739"/>
              <a:gd name="connsiteX76" fmla="*/ 8597219 w 12193149"/>
              <a:gd name="connsiteY76" fmla="*/ 1944090 h 2344739"/>
              <a:gd name="connsiteX77" fmla="*/ 8526378 w 12193149"/>
              <a:gd name="connsiteY77" fmla="*/ 1929248 h 2344739"/>
              <a:gd name="connsiteX78" fmla="*/ 8512131 w 12193149"/>
              <a:gd name="connsiteY78" fmla="*/ 1935163 h 2344739"/>
              <a:gd name="connsiteX79" fmla="*/ 8507315 w 12193149"/>
              <a:gd name="connsiteY79" fmla="*/ 1938164 h 2344739"/>
              <a:gd name="connsiteX80" fmla="*/ 8499116 w 12193149"/>
              <a:gd name="connsiteY80" fmla="*/ 1940902 h 2344739"/>
              <a:gd name="connsiteX81" fmla="*/ 8498742 w 12193149"/>
              <a:gd name="connsiteY81" fmla="*/ 1940723 h 2344739"/>
              <a:gd name="connsiteX82" fmla="*/ 8491397 w 12193149"/>
              <a:gd name="connsiteY82" fmla="*/ 1943773 h 2344739"/>
              <a:gd name="connsiteX83" fmla="*/ 8368330 w 12193149"/>
              <a:gd name="connsiteY83" fmla="*/ 1957815 h 2344739"/>
              <a:gd name="connsiteX84" fmla="*/ 8354947 w 12193149"/>
              <a:gd name="connsiteY84" fmla="*/ 1958009 h 2344739"/>
              <a:gd name="connsiteX85" fmla="*/ 8321252 w 12193149"/>
              <a:gd name="connsiteY85" fmla="*/ 1974587 h 2344739"/>
              <a:gd name="connsiteX86" fmla="*/ 8315581 w 12193149"/>
              <a:gd name="connsiteY86" fmla="*/ 1974913 h 2344739"/>
              <a:gd name="connsiteX87" fmla="*/ 8296322 w 12193149"/>
              <a:gd name="connsiteY87" fmla="*/ 1988808 h 2344739"/>
              <a:gd name="connsiteX88" fmla="*/ 8285424 w 12193149"/>
              <a:gd name="connsiteY88" fmla="*/ 1994631 h 2344739"/>
              <a:gd name="connsiteX89" fmla="*/ 8284298 w 12193149"/>
              <a:gd name="connsiteY89" fmla="*/ 1999074 h 2344739"/>
              <a:gd name="connsiteX90" fmla="*/ 8267224 w 12193149"/>
              <a:gd name="connsiteY90" fmla="*/ 2006249 h 2344739"/>
              <a:gd name="connsiteX91" fmla="*/ 8264525 w 12193149"/>
              <a:gd name="connsiteY91" fmla="*/ 2006019 h 2344739"/>
              <a:gd name="connsiteX92" fmla="*/ 8253181 w 12193149"/>
              <a:gd name="connsiteY92" fmla="*/ 2015862 h 2344739"/>
              <a:gd name="connsiteX93" fmla="*/ 8246982 w 12193149"/>
              <a:gd name="connsiteY93" fmla="*/ 2028854 h 2344739"/>
              <a:gd name="connsiteX94" fmla="*/ 8091420 w 12193149"/>
              <a:gd name="connsiteY94" fmla="*/ 2075015 h 2344739"/>
              <a:gd name="connsiteX95" fmla="*/ 7906555 w 12193149"/>
              <a:gd name="connsiteY95" fmla="*/ 2116988 h 2344739"/>
              <a:gd name="connsiteX96" fmla="*/ 7719893 w 12193149"/>
              <a:gd name="connsiteY96" fmla="*/ 2142703 h 2344739"/>
              <a:gd name="connsiteX97" fmla="*/ 7615495 w 12193149"/>
              <a:gd name="connsiteY97" fmla="*/ 2139232 h 2344739"/>
              <a:gd name="connsiteX98" fmla="*/ 7528691 w 12193149"/>
              <a:gd name="connsiteY98" fmla="*/ 2145060 h 2344739"/>
              <a:gd name="connsiteX99" fmla="*/ 7520719 w 12193149"/>
              <a:gd name="connsiteY99" fmla="*/ 2147613 h 2344739"/>
              <a:gd name="connsiteX100" fmla="*/ 7508559 w 12193149"/>
              <a:gd name="connsiteY100" fmla="*/ 2148948 h 2344739"/>
              <a:gd name="connsiteX101" fmla="*/ 7508188 w 12193149"/>
              <a:gd name="connsiteY101" fmla="*/ 2148621 h 2344739"/>
              <a:gd name="connsiteX102" fmla="*/ 7496943 w 12193149"/>
              <a:gd name="connsiteY102" fmla="*/ 2150573 h 2344739"/>
              <a:gd name="connsiteX103" fmla="*/ 7219707 w 12193149"/>
              <a:gd name="connsiteY103" fmla="*/ 2156680 h 2344739"/>
              <a:gd name="connsiteX104" fmla="*/ 7202249 w 12193149"/>
              <a:gd name="connsiteY104" fmla="*/ 2161230 h 2344739"/>
              <a:gd name="connsiteX105" fmla="*/ 7198152 w 12193149"/>
              <a:gd name="connsiteY105" fmla="*/ 2166588 h 2344739"/>
              <a:gd name="connsiteX106" fmla="*/ 7171956 w 12193149"/>
              <a:gd name="connsiteY106" fmla="*/ 2171236 h 2344739"/>
              <a:gd name="connsiteX107" fmla="*/ 7098136 w 12193149"/>
              <a:gd name="connsiteY107" fmla="*/ 2183464 h 2344739"/>
              <a:gd name="connsiteX108" fmla="*/ 7019644 w 12193149"/>
              <a:gd name="connsiteY108" fmla="*/ 2183090 h 2344739"/>
              <a:gd name="connsiteX109" fmla="*/ 6905294 w 12193149"/>
              <a:gd name="connsiteY109" fmla="*/ 2212596 h 2344739"/>
              <a:gd name="connsiteX110" fmla="*/ 6709370 w 12193149"/>
              <a:gd name="connsiteY110" fmla="*/ 2240551 h 2344739"/>
              <a:gd name="connsiteX111" fmla="*/ 6550602 w 12193149"/>
              <a:gd name="connsiteY111" fmla="*/ 2269327 h 2344739"/>
              <a:gd name="connsiteX112" fmla="*/ 6318708 w 12193149"/>
              <a:gd name="connsiteY112" fmla="*/ 2316127 h 2344739"/>
              <a:gd name="connsiteX113" fmla="*/ 6169822 w 12193149"/>
              <a:gd name="connsiteY113" fmla="*/ 2318214 h 2344739"/>
              <a:gd name="connsiteX114" fmla="*/ 6074996 w 12193149"/>
              <a:gd name="connsiteY114" fmla="*/ 2338676 h 2344739"/>
              <a:gd name="connsiteX115" fmla="*/ 6069677 w 12193149"/>
              <a:gd name="connsiteY115" fmla="*/ 2337139 h 2344739"/>
              <a:gd name="connsiteX116" fmla="*/ 6049786 w 12193149"/>
              <a:gd name="connsiteY116" fmla="*/ 2337822 h 2344739"/>
              <a:gd name="connsiteX117" fmla="*/ 6042433 w 12193149"/>
              <a:gd name="connsiteY117" fmla="*/ 2329473 h 2344739"/>
              <a:gd name="connsiteX118" fmla="*/ 6011238 w 12193149"/>
              <a:gd name="connsiteY118" fmla="*/ 2324380 h 2344739"/>
              <a:gd name="connsiteX119" fmla="*/ 5958523 w 12193149"/>
              <a:gd name="connsiteY119" fmla="*/ 2328024 h 2344739"/>
              <a:gd name="connsiteX120" fmla="*/ 5760067 w 12193149"/>
              <a:gd name="connsiteY120" fmla="*/ 2343716 h 2344739"/>
              <a:gd name="connsiteX121" fmla="*/ 5628108 w 12193149"/>
              <a:gd name="connsiteY121" fmla="*/ 2344739 h 2344739"/>
              <a:gd name="connsiteX122" fmla="*/ 5472054 w 12193149"/>
              <a:gd name="connsiteY122" fmla="*/ 2330719 h 2344739"/>
              <a:gd name="connsiteX123" fmla="*/ 5433909 w 12193149"/>
              <a:gd name="connsiteY123" fmla="*/ 2319466 h 2344739"/>
              <a:gd name="connsiteX124" fmla="*/ 5382817 w 12193149"/>
              <a:gd name="connsiteY124" fmla="*/ 2301764 h 2344739"/>
              <a:gd name="connsiteX125" fmla="*/ 5262912 w 12193149"/>
              <a:gd name="connsiteY125" fmla="*/ 2281347 h 2344739"/>
              <a:gd name="connsiteX126" fmla="*/ 5224109 w 12193149"/>
              <a:gd name="connsiteY126" fmla="*/ 2270223 h 2344739"/>
              <a:gd name="connsiteX127" fmla="*/ 5175808 w 12193149"/>
              <a:gd name="connsiteY127" fmla="*/ 2267233 h 2344739"/>
              <a:gd name="connsiteX128" fmla="*/ 5157702 w 12193149"/>
              <a:gd name="connsiteY128" fmla="*/ 2260010 h 2344739"/>
              <a:gd name="connsiteX129" fmla="*/ 5143747 w 12193149"/>
              <a:gd name="connsiteY129" fmla="*/ 2256610 h 2344739"/>
              <a:gd name="connsiteX130" fmla="*/ 5140744 w 12193149"/>
              <a:gd name="connsiteY130" fmla="*/ 2254509 h 2344739"/>
              <a:gd name="connsiteX131" fmla="*/ 5122807 w 12193149"/>
              <a:gd name="connsiteY131" fmla="*/ 2243656 h 2344739"/>
              <a:gd name="connsiteX132" fmla="*/ 5066938 w 12193149"/>
              <a:gd name="connsiteY132" fmla="*/ 2250227 h 2344739"/>
              <a:gd name="connsiteX133" fmla="*/ 5012662 w 12193149"/>
              <a:gd name="connsiteY133" fmla="*/ 2233846 h 2344739"/>
              <a:gd name="connsiteX134" fmla="*/ 4841589 w 12193149"/>
              <a:gd name="connsiteY134" fmla="*/ 2209829 h 2344739"/>
              <a:gd name="connsiteX135" fmla="*/ 4763595 w 12193149"/>
              <a:gd name="connsiteY135" fmla="*/ 2182061 h 2344739"/>
              <a:gd name="connsiteX136" fmla="*/ 4724334 w 12193149"/>
              <a:gd name="connsiteY136" fmla="*/ 2173047 h 2344739"/>
              <a:gd name="connsiteX137" fmla="*/ 4722324 w 12193149"/>
              <a:gd name="connsiteY137" fmla="*/ 2172298 h 2344739"/>
              <a:gd name="connsiteX138" fmla="*/ 4723259 w 12193149"/>
              <a:gd name="connsiteY138" fmla="*/ 2172087 h 2344739"/>
              <a:gd name="connsiteX139" fmla="*/ 4718350 w 12193149"/>
              <a:gd name="connsiteY139" fmla="*/ 2170817 h 2344739"/>
              <a:gd name="connsiteX140" fmla="*/ 4722324 w 12193149"/>
              <a:gd name="connsiteY140" fmla="*/ 2172298 h 2344739"/>
              <a:gd name="connsiteX141" fmla="*/ 4716674 w 12193149"/>
              <a:gd name="connsiteY141" fmla="*/ 2173573 h 2344739"/>
              <a:gd name="connsiteX142" fmla="*/ 4516962 w 12193149"/>
              <a:gd name="connsiteY142" fmla="*/ 2163671 h 2344739"/>
              <a:gd name="connsiteX143" fmla="*/ 4429691 w 12193149"/>
              <a:gd name="connsiteY143" fmla="*/ 2153020 h 2344739"/>
              <a:gd name="connsiteX144" fmla="*/ 4364023 w 12193149"/>
              <a:gd name="connsiteY144" fmla="*/ 2151674 h 2344739"/>
              <a:gd name="connsiteX145" fmla="*/ 4318114 w 12193149"/>
              <a:gd name="connsiteY145" fmla="*/ 2158289 h 2344739"/>
              <a:gd name="connsiteX146" fmla="*/ 4316258 w 12193149"/>
              <a:gd name="connsiteY146" fmla="*/ 2156948 h 2344739"/>
              <a:gd name="connsiteX147" fmla="*/ 4296292 w 12193149"/>
              <a:gd name="connsiteY147" fmla="*/ 2155069 h 2344739"/>
              <a:gd name="connsiteX148" fmla="*/ 4291212 w 12193149"/>
              <a:gd name="connsiteY148" fmla="*/ 2157986 h 2344739"/>
              <a:gd name="connsiteX149" fmla="*/ 4277290 w 12193149"/>
              <a:gd name="connsiteY149" fmla="*/ 2157740 h 2344739"/>
              <a:gd name="connsiteX150" fmla="*/ 4249265 w 12193149"/>
              <a:gd name="connsiteY150" fmla="*/ 2160064 h 2344739"/>
              <a:gd name="connsiteX151" fmla="*/ 4203199 w 12193149"/>
              <a:gd name="connsiteY151" fmla="*/ 2157269 h 2344739"/>
              <a:gd name="connsiteX152" fmla="*/ 4202893 w 12193149"/>
              <a:gd name="connsiteY152" fmla="*/ 2156010 h 2344739"/>
              <a:gd name="connsiteX153" fmla="*/ 4192396 w 12193149"/>
              <a:gd name="connsiteY153" fmla="*/ 2150376 h 2344739"/>
              <a:gd name="connsiteX154" fmla="*/ 4143893 w 12193149"/>
              <a:gd name="connsiteY154" fmla="*/ 2134511 h 2344739"/>
              <a:gd name="connsiteX155" fmla="*/ 4084245 w 12193149"/>
              <a:gd name="connsiteY155" fmla="*/ 2107978 h 2344739"/>
              <a:gd name="connsiteX156" fmla="*/ 4075694 w 12193149"/>
              <a:gd name="connsiteY156" fmla="*/ 2107143 h 2344739"/>
              <a:gd name="connsiteX157" fmla="*/ 4075575 w 12193149"/>
              <a:gd name="connsiteY157" fmla="*/ 2106844 h 2344739"/>
              <a:gd name="connsiteX158" fmla="*/ 4066658 w 12193149"/>
              <a:gd name="connsiteY158" fmla="*/ 2105400 h 2344739"/>
              <a:gd name="connsiteX159" fmla="*/ 4060102 w 12193149"/>
              <a:gd name="connsiteY159" fmla="*/ 2105618 h 2344739"/>
              <a:gd name="connsiteX160" fmla="*/ 4043512 w 12193149"/>
              <a:gd name="connsiteY160" fmla="*/ 2103997 h 2344739"/>
              <a:gd name="connsiteX161" fmla="*/ 4038145 w 12193149"/>
              <a:gd name="connsiteY161" fmla="*/ 2101563 h 2344739"/>
              <a:gd name="connsiteX162" fmla="*/ 4036511 w 12193149"/>
              <a:gd name="connsiteY162" fmla="*/ 2097896 h 2344739"/>
              <a:gd name="connsiteX163" fmla="*/ 4034926 w 12193149"/>
              <a:gd name="connsiteY163" fmla="*/ 2098131 h 2344739"/>
              <a:gd name="connsiteX164" fmla="*/ 4005686 w 12193149"/>
              <a:gd name="connsiteY164" fmla="*/ 2085563 h 2344739"/>
              <a:gd name="connsiteX165" fmla="*/ 3937994 w 12193149"/>
              <a:gd name="connsiteY165" fmla="*/ 2068106 h 2344739"/>
              <a:gd name="connsiteX166" fmla="*/ 3898423 w 12193149"/>
              <a:gd name="connsiteY166" fmla="*/ 2062451 h 2344739"/>
              <a:gd name="connsiteX167" fmla="*/ 3790908 w 12193149"/>
              <a:gd name="connsiteY167" fmla="*/ 2042213 h 2344739"/>
              <a:gd name="connsiteX168" fmla="*/ 3683661 w 12193149"/>
              <a:gd name="connsiteY168" fmla="*/ 2018290 h 2344739"/>
              <a:gd name="connsiteX169" fmla="*/ 3611183 w 12193149"/>
              <a:gd name="connsiteY169" fmla="*/ 1986019 h 2344739"/>
              <a:gd name="connsiteX170" fmla="*/ 3605003 w 12193149"/>
              <a:gd name="connsiteY170" fmla="*/ 1987381 h 2344739"/>
              <a:gd name="connsiteX171" fmla="*/ 3595884 w 12193149"/>
              <a:gd name="connsiteY171" fmla="*/ 1987545 h 2344739"/>
              <a:gd name="connsiteX172" fmla="*/ 3595649 w 12193149"/>
              <a:gd name="connsiteY172" fmla="*/ 1987276 h 2344739"/>
              <a:gd name="connsiteX173" fmla="*/ 3587126 w 12193149"/>
              <a:gd name="connsiteY173" fmla="*/ 1987966 h 2344739"/>
              <a:gd name="connsiteX174" fmla="*/ 3537283 w 12193149"/>
              <a:gd name="connsiteY174" fmla="*/ 1978267 h 2344739"/>
              <a:gd name="connsiteX175" fmla="*/ 3474371 w 12193149"/>
              <a:gd name="connsiteY175" fmla="*/ 1974606 h 2344739"/>
              <a:gd name="connsiteX176" fmla="*/ 3401876 w 12193149"/>
              <a:gd name="connsiteY176" fmla="*/ 1962558 h 2344739"/>
              <a:gd name="connsiteX177" fmla="*/ 3365036 w 12193149"/>
              <a:gd name="connsiteY177" fmla="*/ 1979510 h 2344739"/>
              <a:gd name="connsiteX178" fmla="*/ 3345174 w 12193149"/>
              <a:gd name="connsiteY178" fmla="*/ 1981192 h 2344739"/>
              <a:gd name="connsiteX179" fmla="*/ 3342846 w 12193149"/>
              <a:gd name="connsiteY179" fmla="*/ 1980217 h 2344739"/>
              <a:gd name="connsiteX180" fmla="*/ 3263504 w 12193149"/>
              <a:gd name="connsiteY180" fmla="*/ 1986094 h 2344739"/>
              <a:gd name="connsiteX181" fmla="*/ 3143704 w 12193149"/>
              <a:gd name="connsiteY181" fmla="*/ 1993869 h 2344739"/>
              <a:gd name="connsiteX182" fmla="*/ 3031439 w 12193149"/>
              <a:gd name="connsiteY182" fmla="*/ 1996512 h 2344739"/>
              <a:gd name="connsiteX183" fmla="*/ 2782717 w 12193149"/>
              <a:gd name="connsiteY183" fmla="*/ 2018333 h 2344739"/>
              <a:gd name="connsiteX184" fmla="*/ 2647675 w 12193149"/>
              <a:gd name="connsiteY184" fmla="*/ 2028869 h 2344739"/>
              <a:gd name="connsiteX185" fmla="*/ 2569176 w 12193149"/>
              <a:gd name="connsiteY185" fmla="*/ 2002628 h 2344739"/>
              <a:gd name="connsiteX186" fmla="*/ 2444403 w 12193149"/>
              <a:gd name="connsiteY186" fmla="*/ 2016529 h 2344739"/>
              <a:gd name="connsiteX187" fmla="*/ 2316260 w 12193149"/>
              <a:gd name="connsiteY187" fmla="*/ 2024996 h 2344739"/>
              <a:gd name="connsiteX188" fmla="*/ 2209726 w 12193149"/>
              <a:gd name="connsiteY188" fmla="*/ 2019763 h 2344739"/>
              <a:gd name="connsiteX189" fmla="*/ 2095813 w 12193149"/>
              <a:gd name="connsiteY189" fmla="*/ 2003052 h 2344739"/>
              <a:gd name="connsiteX190" fmla="*/ 1998504 w 12193149"/>
              <a:gd name="connsiteY190" fmla="*/ 1995032 h 2344739"/>
              <a:gd name="connsiteX191" fmla="*/ 1929320 w 12193149"/>
              <a:gd name="connsiteY191" fmla="*/ 2016977 h 2344739"/>
              <a:gd name="connsiteX192" fmla="*/ 1922798 w 12193149"/>
              <a:gd name="connsiteY192" fmla="*/ 2012146 h 2344739"/>
              <a:gd name="connsiteX193" fmla="*/ 1874228 w 12193149"/>
              <a:gd name="connsiteY193" fmla="*/ 2013741 h 2344739"/>
              <a:gd name="connsiteX194" fmla="*/ 1787803 w 12193149"/>
              <a:gd name="connsiteY194" fmla="*/ 2041363 h 2344739"/>
              <a:gd name="connsiteX195" fmla="*/ 1739352 w 12193149"/>
              <a:gd name="connsiteY195" fmla="*/ 2036312 h 2344739"/>
              <a:gd name="connsiteX196" fmla="*/ 1676219 w 12193149"/>
              <a:gd name="connsiteY196" fmla="*/ 2019963 h 2344739"/>
              <a:gd name="connsiteX197" fmla="*/ 1609817 w 12193149"/>
              <a:gd name="connsiteY197" fmla="*/ 2013066 h 2344739"/>
              <a:gd name="connsiteX198" fmla="*/ 1497258 w 12193149"/>
              <a:gd name="connsiteY198" fmla="*/ 1987476 h 2344739"/>
              <a:gd name="connsiteX199" fmla="*/ 1151127 w 12193149"/>
              <a:gd name="connsiteY199" fmla="*/ 1938041 h 2344739"/>
              <a:gd name="connsiteX200" fmla="*/ 859417 w 12193149"/>
              <a:gd name="connsiteY200" fmla="*/ 1928608 h 2344739"/>
              <a:gd name="connsiteX201" fmla="*/ 838688 w 12193149"/>
              <a:gd name="connsiteY201" fmla="*/ 1929821 h 2344739"/>
              <a:gd name="connsiteX202" fmla="*/ 817957 w 12193149"/>
              <a:gd name="connsiteY202" fmla="*/ 1927857 h 2344739"/>
              <a:gd name="connsiteX203" fmla="*/ 812654 w 12193149"/>
              <a:gd name="connsiteY203" fmla="*/ 1930751 h 2344739"/>
              <a:gd name="connsiteX204" fmla="*/ 721195 w 12193149"/>
              <a:gd name="connsiteY204" fmla="*/ 1929661 h 2344739"/>
              <a:gd name="connsiteX205" fmla="*/ 720890 w 12193149"/>
              <a:gd name="connsiteY205" fmla="*/ 1928399 h 2344739"/>
              <a:gd name="connsiteX206" fmla="*/ 710023 w 12193149"/>
              <a:gd name="connsiteY206" fmla="*/ 1922722 h 2344739"/>
              <a:gd name="connsiteX207" fmla="*/ 597940 w 12193149"/>
              <a:gd name="connsiteY207" fmla="*/ 1879864 h 2344739"/>
              <a:gd name="connsiteX208" fmla="*/ 579683 w 12193149"/>
              <a:gd name="connsiteY208" fmla="*/ 1877212 h 2344739"/>
              <a:gd name="connsiteX209" fmla="*/ 572865 w 12193149"/>
              <a:gd name="connsiteY209" fmla="*/ 1877401 h 2344739"/>
              <a:gd name="connsiteX210" fmla="*/ 446247 w 12193149"/>
              <a:gd name="connsiteY210" fmla="*/ 1839371 h 2344739"/>
              <a:gd name="connsiteX211" fmla="*/ 405163 w 12193149"/>
              <a:gd name="connsiteY211" fmla="*/ 1833548 h 2344739"/>
              <a:gd name="connsiteX212" fmla="*/ 293583 w 12193149"/>
              <a:gd name="connsiteY212" fmla="*/ 1812852 h 2344739"/>
              <a:gd name="connsiteX213" fmla="*/ 119529 w 12193149"/>
              <a:gd name="connsiteY213" fmla="*/ 1761047 h 2344739"/>
              <a:gd name="connsiteX214" fmla="*/ 16674 w 12193149"/>
              <a:gd name="connsiteY214" fmla="*/ 1758191 h 2344739"/>
              <a:gd name="connsiteX215" fmla="*/ 1150 w 12193149"/>
              <a:gd name="connsiteY215" fmla="*/ 1752722 h 2344739"/>
              <a:gd name="connsiteX216" fmla="*/ 1148 w 12193149"/>
              <a:gd name="connsiteY216" fmla="*/ 222213 h 2344739"/>
              <a:gd name="connsiteX217" fmla="*/ 1148 w 12193149"/>
              <a:gd name="connsiteY217" fmla="*/ 0 h 2344739"/>
              <a:gd name="connsiteX0" fmla="*/ 1148 w 12193149"/>
              <a:gd name="connsiteY0" fmla="*/ 0 h 2344739"/>
              <a:gd name="connsiteX1" fmla="*/ 12193148 w 12193149"/>
              <a:gd name="connsiteY1" fmla="*/ 0 h 2344739"/>
              <a:gd name="connsiteX2" fmla="*/ 12193149 w 12193149"/>
              <a:gd name="connsiteY2" fmla="*/ 579739 h 2344739"/>
              <a:gd name="connsiteX3" fmla="*/ 12185986 w 12193149"/>
              <a:gd name="connsiteY3" fmla="*/ 584189 h 2344739"/>
              <a:gd name="connsiteX4" fmla="*/ 12156363 w 12193149"/>
              <a:gd name="connsiteY4" fmla="*/ 597366 h 2344739"/>
              <a:gd name="connsiteX5" fmla="*/ 12139215 w 12193149"/>
              <a:gd name="connsiteY5" fmla="*/ 623179 h 2344739"/>
              <a:gd name="connsiteX6" fmla="*/ 12126327 w 12193149"/>
              <a:gd name="connsiteY6" fmla="*/ 624690 h 2344739"/>
              <a:gd name="connsiteX7" fmla="*/ 12124007 w 12193149"/>
              <a:gd name="connsiteY7" fmla="*/ 624794 h 2344739"/>
              <a:gd name="connsiteX8" fmla="*/ 12116854 w 12193149"/>
              <a:gd name="connsiteY8" fmla="*/ 628608 h 2344739"/>
              <a:gd name="connsiteX9" fmla="*/ 12099497 w 12193149"/>
              <a:gd name="connsiteY9" fmla="*/ 628139 h 2344739"/>
              <a:gd name="connsiteX10" fmla="*/ 12087073 w 12193149"/>
              <a:gd name="connsiteY10" fmla="*/ 636341 h 2344739"/>
              <a:gd name="connsiteX11" fmla="*/ 12031073 w 12193149"/>
              <a:gd name="connsiteY11" fmla="*/ 680009 h 2344739"/>
              <a:gd name="connsiteX12" fmla="*/ 11995833 w 12193149"/>
              <a:gd name="connsiteY12" fmla="*/ 703458 h 2344739"/>
              <a:gd name="connsiteX13" fmla="*/ 11979717 w 12193149"/>
              <a:gd name="connsiteY13" fmla="*/ 708161 h 2344739"/>
              <a:gd name="connsiteX14" fmla="*/ 11959046 w 12193149"/>
              <a:gd name="connsiteY14" fmla="*/ 717558 h 2344739"/>
              <a:gd name="connsiteX15" fmla="*/ 11920454 w 12193149"/>
              <a:gd name="connsiteY15" fmla="*/ 730883 h 2344739"/>
              <a:gd name="connsiteX16" fmla="*/ 11903656 w 12193149"/>
              <a:gd name="connsiteY16" fmla="*/ 742426 h 2344739"/>
              <a:gd name="connsiteX17" fmla="*/ 11895048 w 12193149"/>
              <a:gd name="connsiteY17" fmla="*/ 744791 h 2344739"/>
              <a:gd name="connsiteX18" fmla="*/ 11891968 w 12193149"/>
              <a:gd name="connsiteY18" fmla="*/ 755729 h 2344739"/>
              <a:gd name="connsiteX19" fmla="*/ 11870776 w 12193149"/>
              <a:gd name="connsiteY19" fmla="*/ 777816 h 2344739"/>
              <a:gd name="connsiteX20" fmla="*/ 11813376 w 12193149"/>
              <a:gd name="connsiteY20" fmla="*/ 797659 h 2344739"/>
              <a:gd name="connsiteX21" fmla="*/ 11590693 w 12193149"/>
              <a:gd name="connsiteY21" fmla="*/ 963777 h 2344739"/>
              <a:gd name="connsiteX22" fmla="*/ 11506817 w 12193149"/>
              <a:gd name="connsiteY22" fmla="*/ 1033623 h 2344739"/>
              <a:gd name="connsiteX23" fmla="*/ 11280332 w 12193149"/>
              <a:gd name="connsiteY23" fmla="*/ 1223571 h 2344739"/>
              <a:gd name="connsiteX24" fmla="*/ 11228309 w 12193149"/>
              <a:gd name="connsiteY24" fmla="*/ 1276236 h 2344739"/>
              <a:gd name="connsiteX25" fmla="*/ 11218087 w 12193149"/>
              <a:gd name="connsiteY25" fmla="*/ 1275961 h 2344739"/>
              <a:gd name="connsiteX26" fmla="*/ 11217184 w 12193149"/>
              <a:gd name="connsiteY26" fmla="*/ 1275018 h 2344739"/>
              <a:gd name="connsiteX27" fmla="*/ 11188885 w 12193149"/>
              <a:gd name="connsiteY27" fmla="*/ 1292383 h 2344739"/>
              <a:gd name="connsiteX28" fmla="*/ 11184501 w 12193149"/>
              <a:gd name="connsiteY28" fmla="*/ 1292525 h 2344739"/>
              <a:gd name="connsiteX29" fmla="*/ 11166854 w 12193149"/>
              <a:gd name="connsiteY29" fmla="*/ 1306612 h 2344739"/>
              <a:gd name="connsiteX30" fmla="*/ 11157311 w 12193149"/>
              <a:gd name="connsiteY30" fmla="*/ 1312414 h 2344739"/>
              <a:gd name="connsiteX31" fmla="*/ 11155496 w 12193149"/>
              <a:gd name="connsiteY31" fmla="*/ 1317097 h 2344739"/>
              <a:gd name="connsiteX32" fmla="*/ 11140961 w 12193149"/>
              <a:gd name="connsiteY32" fmla="*/ 1324115 h 2344739"/>
              <a:gd name="connsiteX33" fmla="*/ 11138961 w 12193149"/>
              <a:gd name="connsiteY33" fmla="*/ 1323772 h 2344739"/>
              <a:gd name="connsiteX34" fmla="*/ 11128208 w 12193149"/>
              <a:gd name="connsiteY34" fmla="*/ 1333832 h 2344739"/>
              <a:gd name="connsiteX35" fmla="*/ 11120691 w 12193149"/>
              <a:gd name="connsiteY35" fmla="*/ 1347424 h 2344739"/>
              <a:gd name="connsiteX36" fmla="*/ 10894683 w 12193149"/>
              <a:gd name="connsiteY36" fmla="*/ 1473399 h 2344739"/>
              <a:gd name="connsiteX37" fmla="*/ 10773300 w 12193149"/>
              <a:gd name="connsiteY37" fmla="*/ 1523191 h 2344739"/>
              <a:gd name="connsiteX38" fmla="*/ 10627668 w 12193149"/>
              <a:gd name="connsiteY38" fmla="*/ 1559229 h 2344739"/>
              <a:gd name="connsiteX39" fmla="*/ 10581895 w 12193149"/>
              <a:gd name="connsiteY39" fmla="*/ 1568689 h 2344739"/>
              <a:gd name="connsiteX40" fmla="*/ 10547790 w 12193149"/>
              <a:gd name="connsiteY40" fmla="*/ 1598423 h 2344739"/>
              <a:gd name="connsiteX41" fmla="*/ 10529643 w 12193149"/>
              <a:gd name="connsiteY41" fmla="*/ 1596907 h 2344739"/>
              <a:gd name="connsiteX42" fmla="*/ 10526446 w 12193149"/>
              <a:gd name="connsiteY42" fmla="*/ 1596411 h 2344739"/>
              <a:gd name="connsiteX43" fmla="*/ 10515129 w 12193149"/>
              <a:gd name="connsiteY43" fmla="*/ 1599537 h 2344739"/>
              <a:gd name="connsiteX44" fmla="*/ 10491735 w 12193149"/>
              <a:gd name="connsiteY44" fmla="*/ 1594156 h 2344739"/>
              <a:gd name="connsiteX45" fmla="*/ 10471418 w 12193149"/>
              <a:gd name="connsiteY45" fmla="*/ 1601693 h 2344739"/>
              <a:gd name="connsiteX46" fmla="*/ 10377042 w 12193149"/>
              <a:gd name="connsiteY46" fmla="*/ 1644598 h 2344739"/>
              <a:gd name="connsiteX47" fmla="*/ 10319338 w 12193149"/>
              <a:gd name="connsiteY47" fmla="*/ 1666221 h 2344739"/>
              <a:gd name="connsiteX48" fmla="*/ 10295467 w 12193149"/>
              <a:gd name="connsiteY48" fmla="*/ 1668079 h 2344739"/>
              <a:gd name="connsiteX49" fmla="*/ 10263443 w 12193149"/>
              <a:gd name="connsiteY49" fmla="*/ 1674948 h 2344739"/>
              <a:gd name="connsiteX50" fmla="*/ 10205418 w 12193149"/>
              <a:gd name="connsiteY50" fmla="*/ 1682149 h 2344739"/>
              <a:gd name="connsiteX51" fmla="*/ 10177759 w 12193149"/>
              <a:gd name="connsiteY51" fmla="*/ 1692943 h 2344739"/>
              <a:gd name="connsiteX52" fmla="*/ 10165070 w 12193149"/>
              <a:gd name="connsiteY52" fmla="*/ 1693739 h 2344739"/>
              <a:gd name="connsiteX53" fmla="*/ 10156308 w 12193149"/>
              <a:gd name="connsiteY53" fmla="*/ 1707487 h 2344739"/>
              <a:gd name="connsiteX54" fmla="*/ 10118267 w 12193149"/>
              <a:gd name="connsiteY54" fmla="*/ 1731142 h 2344739"/>
              <a:gd name="connsiteX55" fmla="*/ 10083317 w 12193149"/>
              <a:gd name="connsiteY55" fmla="*/ 1743296 h 2344739"/>
              <a:gd name="connsiteX56" fmla="*/ 10040388 w 12193149"/>
              <a:gd name="connsiteY56" fmla="*/ 1741632 h 2344739"/>
              <a:gd name="connsiteX57" fmla="*/ 9961167 w 12193149"/>
              <a:gd name="connsiteY57" fmla="*/ 1757147 h 2344739"/>
              <a:gd name="connsiteX58" fmla="*/ 9848940 w 12193149"/>
              <a:gd name="connsiteY58" fmla="*/ 1763915 h 2344739"/>
              <a:gd name="connsiteX59" fmla="*/ 9729457 w 12193149"/>
              <a:gd name="connsiteY59" fmla="*/ 1784122 h 2344739"/>
              <a:gd name="connsiteX60" fmla="*/ 9613704 w 12193149"/>
              <a:gd name="connsiteY60" fmla="*/ 1812371 h 2344739"/>
              <a:gd name="connsiteX61" fmla="*/ 9338590 w 12193149"/>
              <a:gd name="connsiteY61" fmla="*/ 1869293 h 2344739"/>
              <a:gd name="connsiteX62" fmla="*/ 9232518 w 12193149"/>
              <a:gd name="connsiteY62" fmla="*/ 1893149 h 2344739"/>
              <a:gd name="connsiteX63" fmla="*/ 9156690 w 12193149"/>
              <a:gd name="connsiteY63" fmla="*/ 1903228 h 2344739"/>
              <a:gd name="connsiteX64" fmla="*/ 9054601 w 12193149"/>
              <a:gd name="connsiteY64" fmla="*/ 1910755 h 2344739"/>
              <a:gd name="connsiteX65" fmla="*/ 9006634 w 12193149"/>
              <a:gd name="connsiteY65" fmla="*/ 1914040 h 2344739"/>
              <a:gd name="connsiteX66" fmla="*/ 9006349 w 12193149"/>
              <a:gd name="connsiteY66" fmla="*/ 1913800 h 2344739"/>
              <a:gd name="connsiteX67" fmla="*/ 8997380 w 12193149"/>
              <a:gd name="connsiteY67" fmla="*/ 1915011 h 2344739"/>
              <a:gd name="connsiteX68" fmla="*/ 8991542 w 12193149"/>
              <a:gd name="connsiteY68" fmla="*/ 1917072 h 2344739"/>
              <a:gd name="connsiteX69" fmla="*/ 8975485 w 12193149"/>
              <a:gd name="connsiteY69" fmla="*/ 1920298 h 2344739"/>
              <a:gd name="connsiteX70" fmla="*/ 8969159 w 12193149"/>
              <a:gd name="connsiteY70" fmla="*/ 1919598 h 2344739"/>
              <a:gd name="connsiteX71" fmla="*/ 8964196 w 12193149"/>
              <a:gd name="connsiteY71" fmla="*/ 1917373 h 2344739"/>
              <a:gd name="connsiteX72" fmla="*/ 8930136 w 12193149"/>
              <a:gd name="connsiteY72" fmla="*/ 1914185 h 2344739"/>
              <a:gd name="connsiteX73" fmla="*/ 8753592 w 12193149"/>
              <a:gd name="connsiteY73" fmla="*/ 1933417 h 2344739"/>
              <a:gd name="connsiteX74" fmla="*/ 8708995 w 12193149"/>
              <a:gd name="connsiteY74" fmla="*/ 1935518 h 2344739"/>
              <a:gd name="connsiteX75" fmla="*/ 8597219 w 12193149"/>
              <a:gd name="connsiteY75" fmla="*/ 1944090 h 2344739"/>
              <a:gd name="connsiteX76" fmla="*/ 8526378 w 12193149"/>
              <a:gd name="connsiteY76" fmla="*/ 1929248 h 2344739"/>
              <a:gd name="connsiteX77" fmla="*/ 8512131 w 12193149"/>
              <a:gd name="connsiteY77" fmla="*/ 1935163 h 2344739"/>
              <a:gd name="connsiteX78" fmla="*/ 8507315 w 12193149"/>
              <a:gd name="connsiteY78" fmla="*/ 1938164 h 2344739"/>
              <a:gd name="connsiteX79" fmla="*/ 8499116 w 12193149"/>
              <a:gd name="connsiteY79" fmla="*/ 1940902 h 2344739"/>
              <a:gd name="connsiteX80" fmla="*/ 8498742 w 12193149"/>
              <a:gd name="connsiteY80" fmla="*/ 1940723 h 2344739"/>
              <a:gd name="connsiteX81" fmla="*/ 8491397 w 12193149"/>
              <a:gd name="connsiteY81" fmla="*/ 1943773 h 2344739"/>
              <a:gd name="connsiteX82" fmla="*/ 8368330 w 12193149"/>
              <a:gd name="connsiteY82" fmla="*/ 1957815 h 2344739"/>
              <a:gd name="connsiteX83" fmla="*/ 8354947 w 12193149"/>
              <a:gd name="connsiteY83" fmla="*/ 1958009 h 2344739"/>
              <a:gd name="connsiteX84" fmla="*/ 8321252 w 12193149"/>
              <a:gd name="connsiteY84" fmla="*/ 1974587 h 2344739"/>
              <a:gd name="connsiteX85" fmla="*/ 8315581 w 12193149"/>
              <a:gd name="connsiteY85" fmla="*/ 1974913 h 2344739"/>
              <a:gd name="connsiteX86" fmla="*/ 8296322 w 12193149"/>
              <a:gd name="connsiteY86" fmla="*/ 1988808 h 2344739"/>
              <a:gd name="connsiteX87" fmla="*/ 8285424 w 12193149"/>
              <a:gd name="connsiteY87" fmla="*/ 1994631 h 2344739"/>
              <a:gd name="connsiteX88" fmla="*/ 8284298 w 12193149"/>
              <a:gd name="connsiteY88" fmla="*/ 1999074 h 2344739"/>
              <a:gd name="connsiteX89" fmla="*/ 8267224 w 12193149"/>
              <a:gd name="connsiteY89" fmla="*/ 2006249 h 2344739"/>
              <a:gd name="connsiteX90" fmla="*/ 8264525 w 12193149"/>
              <a:gd name="connsiteY90" fmla="*/ 2006019 h 2344739"/>
              <a:gd name="connsiteX91" fmla="*/ 8253181 w 12193149"/>
              <a:gd name="connsiteY91" fmla="*/ 2015862 h 2344739"/>
              <a:gd name="connsiteX92" fmla="*/ 8246982 w 12193149"/>
              <a:gd name="connsiteY92" fmla="*/ 2028854 h 2344739"/>
              <a:gd name="connsiteX93" fmla="*/ 8091420 w 12193149"/>
              <a:gd name="connsiteY93" fmla="*/ 2075015 h 2344739"/>
              <a:gd name="connsiteX94" fmla="*/ 7906555 w 12193149"/>
              <a:gd name="connsiteY94" fmla="*/ 2116988 h 2344739"/>
              <a:gd name="connsiteX95" fmla="*/ 7719893 w 12193149"/>
              <a:gd name="connsiteY95" fmla="*/ 2142703 h 2344739"/>
              <a:gd name="connsiteX96" fmla="*/ 7615495 w 12193149"/>
              <a:gd name="connsiteY96" fmla="*/ 2139232 h 2344739"/>
              <a:gd name="connsiteX97" fmla="*/ 7528691 w 12193149"/>
              <a:gd name="connsiteY97" fmla="*/ 2145060 h 2344739"/>
              <a:gd name="connsiteX98" fmla="*/ 7520719 w 12193149"/>
              <a:gd name="connsiteY98" fmla="*/ 2147613 h 2344739"/>
              <a:gd name="connsiteX99" fmla="*/ 7508559 w 12193149"/>
              <a:gd name="connsiteY99" fmla="*/ 2148948 h 2344739"/>
              <a:gd name="connsiteX100" fmla="*/ 7508188 w 12193149"/>
              <a:gd name="connsiteY100" fmla="*/ 2148621 h 2344739"/>
              <a:gd name="connsiteX101" fmla="*/ 7496943 w 12193149"/>
              <a:gd name="connsiteY101" fmla="*/ 2150573 h 2344739"/>
              <a:gd name="connsiteX102" fmla="*/ 7219707 w 12193149"/>
              <a:gd name="connsiteY102" fmla="*/ 2156680 h 2344739"/>
              <a:gd name="connsiteX103" fmla="*/ 7202249 w 12193149"/>
              <a:gd name="connsiteY103" fmla="*/ 2161230 h 2344739"/>
              <a:gd name="connsiteX104" fmla="*/ 7198152 w 12193149"/>
              <a:gd name="connsiteY104" fmla="*/ 2166588 h 2344739"/>
              <a:gd name="connsiteX105" fmla="*/ 7171956 w 12193149"/>
              <a:gd name="connsiteY105" fmla="*/ 2171236 h 2344739"/>
              <a:gd name="connsiteX106" fmla="*/ 7098136 w 12193149"/>
              <a:gd name="connsiteY106" fmla="*/ 2183464 h 2344739"/>
              <a:gd name="connsiteX107" fmla="*/ 7019644 w 12193149"/>
              <a:gd name="connsiteY107" fmla="*/ 2183090 h 2344739"/>
              <a:gd name="connsiteX108" fmla="*/ 6905294 w 12193149"/>
              <a:gd name="connsiteY108" fmla="*/ 2212596 h 2344739"/>
              <a:gd name="connsiteX109" fmla="*/ 6709370 w 12193149"/>
              <a:gd name="connsiteY109" fmla="*/ 2240551 h 2344739"/>
              <a:gd name="connsiteX110" fmla="*/ 6550602 w 12193149"/>
              <a:gd name="connsiteY110" fmla="*/ 2269327 h 2344739"/>
              <a:gd name="connsiteX111" fmla="*/ 6318708 w 12193149"/>
              <a:gd name="connsiteY111" fmla="*/ 2316127 h 2344739"/>
              <a:gd name="connsiteX112" fmla="*/ 6169822 w 12193149"/>
              <a:gd name="connsiteY112" fmla="*/ 2318214 h 2344739"/>
              <a:gd name="connsiteX113" fmla="*/ 6074996 w 12193149"/>
              <a:gd name="connsiteY113" fmla="*/ 2338676 h 2344739"/>
              <a:gd name="connsiteX114" fmla="*/ 6069677 w 12193149"/>
              <a:gd name="connsiteY114" fmla="*/ 2337139 h 2344739"/>
              <a:gd name="connsiteX115" fmla="*/ 6049786 w 12193149"/>
              <a:gd name="connsiteY115" fmla="*/ 2337822 h 2344739"/>
              <a:gd name="connsiteX116" fmla="*/ 6042433 w 12193149"/>
              <a:gd name="connsiteY116" fmla="*/ 2329473 h 2344739"/>
              <a:gd name="connsiteX117" fmla="*/ 6011238 w 12193149"/>
              <a:gd name="connsiteY117" fmla="*/ 2324380 h 2344739"/>
              <a:gd name="connsiteX118" fmla="*/ 5958523 w 12193149"/>
              <a:gd name="connsiteY118" fmla="*/ 2328024 h 2344739"/>
              <a:gd name="connsiteX119" fmla="*/ 5760067 w 12193149"/>
              <a:gd name="connsiteY119" fmla="*/ 2343716 h 2344739"/>
              <a:gd name="connsiteX120" fmla="*/ 5628108 w 12193149"/>
              <a:gd name="connsiteY120" fmla="*/ 2344739 h 2344739"/>
              <a:gd name="connsiteX121" fmla="*/ 5472054 w 12193149"/>
              <a:gd name="connsiteY121" fmla="*/ 2330719 h 2344739"/>
              <a:gd name="connsiteX122" fmla="*/ 5433909 w 12193149"/>
              <a:gd name="connsiteY122" fmla="*/ 2319466 h 2344739"/>
              <a:gd name="connsiteX123" fmla="*/ 5382817 w 12193149"/>
              <a:gd name="connsiteY123" fmla="*/ 2301764 h 2344739"/>
              <a:gd name="connsiteX124" fmla="*/ 5262912 w 12193149"/>
              <a:gd name="connsiteY124" fmla="*/ 2281347 h 2344739"/>
              <a:gd name="connsiteX125" fmla="*/ 5224109 w 12193149"/>
              <a:gd name="connsiteY125" fmla="*/ 2270223 h 2344739"/>
              <a:gd name="connsiteX126" fmla="*/ 5175808 w 12193149"/>
              <a:gd name="connsiteY126" fmla="*/ 2267233 h 2344739"/>
              <a:gd name="connsiteX127" fmla="*/ 5157702 w 12193149"/>
              <a:gd name="connsiteY127" fmla="*/ 2260010 h 2344739"/>
              <a:gd name="connsiteX128" fmla="*/ 5143747 w 12193149"/>
              <a:gd name="connsiteY128" fmla="*/ 2256610 h 2344739"/>
              <a:gd name="connsiteX129" fmla="*/ 5140744 w 12193149"/>
              <a:gd name="connsiteY129" fmla="*/ 2254509 h 2344739"/>
              <a:gd name="connsiteX130" fmla="*/ 5122807 w 12193149"/>
              <a:gd name="connsiteY130" fmla="*/ 2243656 h 2344739"/>
              <a:gd name="connsiteX131" fmla="*/ 5066938 w 12193149"/>
              <a:gd name="connsiteY131" fmla="*/ 2250227 h 2344739"/>
              <a:gd name="connsiteX132" fmla="*/ 5012662 w 12193149"/>
              <a:gd name="connsiteY132" fmla="*/ 2233846 h 2344739"/>
              <a:gd name="connsiteX133" fmla="*/ 4841589 w 12193149"/>
              <a:gd name="connsiteY133" fmla="*/ 2209829 h 2344739"/>
              <a:gd name="connsiteX134" fmla="*/ 4763595 w 12193149"/>
              <a:gd name="connsiteY134" fmla="*/ 2182061 h 2344739"/>
              <a:gd name="connsiteX135" fmla="*/ 4724334 w 12193149"/>
              <a:gd name="connsiteY135" fmla="*/ 2173047 h 2344739"/>
              <a:gd name="connsiteX136" fmla="*/ 4722324 w 12193149"/>
              <a:gd name="connsiteY136" fmla="*/ 2172298 h 2344739"/>
              <a:gd name="connsiteX137" fmla="*/ 4723259 w 12193149"/>
              <a:gd name="connsiteY137" fmla="*/ 2172087 h 2344739"/>
              <a:gd name="connsiteX138" fmla="*/ 4718350 w 12193149"/>
              <a:gd name="connsiteY138" fmla="*/ 2170817 h 2344739"/>
              <a:gd name="connsiteX139" fmla="*/ 4722324 w 12193149"/>
              <a:gd name="connsiteY139" fmla="*/ 2172298 h 2344739"/>
              <a:gd name="connsiteX140" fmla="*/ 4716674 w 12193149"/>
              <a:gd name="connsiteY140" fmla="*/ 2173573 h 2344739"/>
              <a:gd name="connsiteX141" fmla="*/ 4516962 w 12193149"/>
              <a:gd name="connsiteY141" fmla="*/ 2163671 h 2344739"/>
              <a:gd name="connsiteX142" fmla="*/ 4429691 w 12193149"/>
              <a:gd name="connsiteY142" fmla="*/ 2153020 h 2344739"/>
              <a:gd name="connsiteX143" fmla="*/ 4364023 w 12193149"/>
              <a:gd name="connsiteY143" fmla="*/ 2151674 h 2344739"/>
              <a:gd name="connsiteX144" fmla="*/ 4318114 w 12193149"/>
              <a:gd name="connsiteY144" fmla="*/ 2158289 h 2344739"/>
              <a:gd name="connsiteX145" fmla="*/ 4316258 w 12193149"/>
              <a:gd name="connsiteY145" fmla="*/ 2156948 h 2344739"/>
              <a:gd name="connsiteX146" fmla="*/ 4296292 w 12193149"/>
              <a:gd name="connsiteY146" fmla="*/ 2155069 h 2344739"/>
              <a:gd name="connsiteX147" fmla="*/ 4291212 w 12193149"/>
              <a:gd name="connsiteY147" fmla="*/ 2157986 h 2344739"/>
              <a:gd name="connsiteX148" fmla="*/ 4277290 w 12193149"/>
              <a:gd name="connsiteY148" fmla="*/ 2157740 h 2344739"/>
              <a:gd name="connsiteX149" fmla="*/ 4249265 w 12193149"/>
              <a:gd name="connsiteY149" fmla="*/ 2160064 h 2344739"/>
              <a:gd name="connsiteX150" fmla="*/ 4203199 w 12193149"/>
              <a:gd name="connsiteY150" fmla="*/ 2157269 h 2344739"/>
              <a:gd name="connsiteX151" fmla="*/ 4202893 w 12193149"/>
              <a:gd name="connsiteY151" fmla="*/ 2156010 h 2344739"/>
              <a:gd name="connsiteX152" fmla="*/ 4192396 w 12193149"/>
              <a:gd name="connsiteY152" fmla="*/ 2150376 h 2344739"/>
              <a:gd name="connsiteX153" fmla="*/ 4143893 w 12193149"/>
              <a:gd name="connsiteY153" fmla="*/ 2134511 h 2344739"/>
              <a:gd name="connsiteX154" fmla="*/ 4084245 w 12193149"/>
              <a:gd name="connsiteY154" fmla="*/ 2107978 h 2344739"/>
              <a:gd name="connsiteX155" fmla="*/ 4075694 w 12193149"/>
              <a:gd name="connsiteY155" fmla="*/ 2107143 h 2344739"/>
              <a:gd name="connsiteX156" fmla="*/ 4075575 w 12193149"/>
              <a:gd name="connsiteY156" fmla="*/ 2106844 h 2344739"/>
              <a:gd name="connsiteX157" fmla="*/ 4066658 w 12193149"/>
              <a:gd name="connsiteY157" fmla="*/ 2105400 h 2344739"/>
              <a:gd name="connsiteX158" fmla="*/ 4060102 w 12193149"/>
              <a:gd name="connsiteY158" fmla="*/ 2105618 h 2344739"/>
              <a:gd name="connsiteX159" fmla="*/ 4043512 w 12193149"/>
              <a:gd name="connsiteY159" fmla="*/ 2103997 h 2344739"/>
              <a:gd name="connsiteX160" fmla="*/ 4038145 w 12193149"/>
              <a:gd name="connsiteY160" fmla="*/ 2101563 h 2344739"/>
              <a:gd name="connsiteX161" fmla="*/ 4036511 w 12193149"/>
              <a:gd name="connsiteY161" fmla="*/ 2097896 h 2344739"/>
              <a:gd name="connsiteX162" fmla="*/ 4034926 w 12193149"/>
              <a:gd name="connsiteY162" fmla="*/ 2098131 h 2344739"/>
              <a:gd name="connsiteX163" fmla="*/ 4005686 w 12193149"/>
              <a:gd name="connsiteY163" fmla="*/ 2085563 h 2344739"/>
              <a:gd name="connsiteX164" fmla="*/ 3937994 w 12193149"/>
              <a:gd name="connsiteY164" fmla="*/ 2068106 h 2344739"/>
              <a:gd name="connsiteX165" fmla="*/ 3898423 w 12193149"/>
              <a:gd name="connsiteY165" fmla="*/ 2062451 h 2344739"/>
              <a:gd name="connsiteX166" fmla="*/ 3790908 w 12193149"/>
              <a:gd name="connsiteY166" fmla="*/ 2042213 h 2344739"/>
              <a:gd name="connsiteX167" fmla="*/ 3683661 w 12193149"/>
              <a:gd name="connsiteY167" fmla="*/ 2018290 h 2344739"/>
              <a:gd name="connsiteX168" fmla="*/ 3611183 w 12193149"/>
              <a:gd name="connsiteY168" fmla="*/ 1986019 h 2344739"/>
              <a:gd name="connsiteX169" fmla="*/ 3605003 w 12193149"/>
              <a:gd name="connsiteY169" fmla="*/ 1987381 h 2344739"/>
              <a:gd name="connsiteX170" fmla="*/ 3595884 w 12193149"/>
              <a:gd name="connsiteY170" fmla="*/ 1987545 h 2344739"/>
              <a:gd name="connsiteX171" fmla="*/ 3595649 w 12193149"/>
              <a:gd name="connsiteY171" fmla="*/ 1987276 h 2344739"/>
              <a:gd name="connsiteX172" fmla="*/ 3587126 w 12193149"/>
              <a:gd name="connsiteY172" fmla="*/ 1987966 h 2344739"/>
              <a:gd name="connsiteX173" fmla="*/ 3537283 w 12193149"/>
              <a:gd name="connsiteY173" fmla="*/ 1978267 h 2344739"/>
              <a:gd name="connsiteX174" fmla="*/ 3474371 w 12193149"/>
              <a:gd name="connsiteY174" fmla="*/ 1974606 h 2344739"/>
              <a:gd name="connsiteX175" fmla="*/ 3401876 w 12193149"/>
              <a:gd name="connsiteY175" fmla="*/ 1962558 h 2344739"/>
              <a:gd name="connsiteX176" fmla="*/ 3365036 w 12193149"/>
              <a:gd name="connsiteY176" fmla="*/ 1979510 h 2344739"/>
              <a:gd name="connsiteX177" fmla="*/ 3345174 w 12193149"/>
              <a:gd name="connsiteY177" fmla="*/ 1981192 h 2344739"/>
              <a:gd name="connsiteX178" fmla="*/ 3342846 w 12193149"/>
              <a:gd name="connsiteY178" fmla="*/ 1980217 h 2344739"/>
              <a:gd name="connsiteX179" fmla="*/ 3263504 w 12193149"/>
              <a:gd name="connsiteY179" fmla="*/ 1986094 h 2344739"/>
              <a:gd name="connsiteX180" fmla="*/ 3143704 w 12193149"/>
              <a:gd name="connsiteY180" fmla="*/ 1993869 h 2344739"/>
              <a:gd name="connsiteX181" fmla="*/ 3031439 w 12193149"/>
              <a:gd name="connsiteY181" fmla="*/ 1996512 h 2344739"/>
              <a:gd name="connsiteX182" fmla="*/ 2782717 w 12193149"/>
              <a:gd name="connsiteY182" fmla="*/ 2018333 h 2344739"/>
              <a:gd name="connsiteX183" fmla="*/ 2647675 w 12193149"/>
              <a:gd name="connsiteY183" fmla="*/ 2028869 h 2344739"/>
              <a:gd name="connsiteX184" fmla="*/ 2569176 w 12193149"/>
              <a:gd name="connsiteY184" fmla="*/ 2002628 h 2344739"/>
              <a:gd name="connsiteX185" fmla="*/ 2444403 w 12193149"/>
              <a:gd name="connsiteY185" fmla="*/ 2016529 h 2344739"/>
              <a:gd name="connsiteX186" fmla="*/ 2316260 w 12193149"/>
              <a:gd name="connsiteY186" fmla="*/ 2024996 h 2344739"/>
              <a:gd name="connsiteX187" fmla="*/ 2209726 w 12193149"/>
              <a:gd name="connsiteY187" fmla="*/ 2019763 h 2344739"/>
              <a:gd name="connsiteX188" fmla="*/ 2095813 w 12193149"/>
              <a:gd name="connsiteY188" fmla="*/ 2003052 h 2344739"/>
              <a:gd name="connsiteX189" fmla="*/ 1998504 w 12193149"/>
              <a:gd name="connsiteY189" fmla="*/ 1995032 h 2344739"/>
              <a:gd name="connsiteX190" fmla="*/ 1929320 w 12193149"/>
              <a:gd name="connsiteY190" fmla="*/ 2016977 h 2344739"/>
              <a:gd name="connsiteX191" fmla="*/ 1922798 w 12193149"/>
              <a:gd name="connsiteY191" fmla="*/ 2012146 h 2344739"/>
              <a:gd name="connsiteX192" fmla="*/ 1874228 w 12193149"/>
              <a:gd name="connsiteY192" fmla="*/ 2013741 h 2344739"/>
              <a:gd name="connsiteX193" fmla="*/ 1787803 w 12193149"/>
              <a:gd name="connsiteY193" fmla="*/ 2041363 h 2344739"/>
              <a:gd name="connsiteX194" fmla="*/ 1739352 w 12193149"/>
              <a:gd name="connsiteY194" fmla="*/ 2036312 h 2344739"/>
              <a:gd name="connsiteX195" fmla="*/ 1676219 w 12193149"/>
              <a:gd name="connsiteY195" fmla="*/ 2019963 h 2344739"/>
              <a:gd name="connsiteX196" fmla="*/ 1609817 w 12193149"/>
              <a:gd name="connsiteY196" fmla="*/ 2013066 h 2344739"/>
              <a:gd name="connsiteX197" fmla="*/ 1497258 w 12193149"/>
              <a:gd name="connsiteY197" fmla="*/ 1987476 h 2344739"/>
              <a:gd name="connsiteX198" fmla="*/ 1151127 w 12193149"/>
              <a:gd name="connsiteY198" fmla="*/ 1938041 h 2344739"/>
              <a:gd name="connsiteX199" fmla="*/ 859417 w 12193149"/>
              <a:gd name="connsiteY199" fmla="*/ 1928608 h 2344739"/>
              <a:gd name="connsiteX200" fmla="*/ 838688 w 12193149"/>
              <a:gd name="connsiteY200" fmla="*/ 1929821 h 2344739"/>
              <a:gd name="connsiteX201" fmla="*/ 817957 w 12193149"/>
              <a:gd name="connsiteY201" fmla="*/ 1927857 h 2344739"/>
              <a:gd name="connsiteX202" fmla="*/ 812654 w 12193149"/>
              <a:gd name="connsiteY202" fmla="*/ 1930751 h 2344739"/>
              <a:gd name="connsiteX203" fmla="*/ 721195 w 12193149"/>
              <a:gd name="connsiteY203" fmla="*/ 1929661 h 2344739"/>
              <a:gd name="connsiteX204" fmla="*/ 720890 w 12193149"/>
              <a:gd name="connsiteY204" fmla="*/ 1928399 h 2344739"/>
              <a:gd name="connsiteX205" fmla="*/ 710023 w 12193149"/>
              <a:gd name="connsiteY205" fmla="*/ 1922722 h 2344739"/>
              <a:gd name="connsiteX206" fmla="*/ 597940 w 12193149"/>
              <a:gd name="connsiteY206" fmla="*/ 1879864 h 2344739"/>
              <a:gd name="connsiteX207" fmla="*/ 579683 w 12193149"/>
              <a:gd name="connsiteY207" fmla="*/ 1877212 h 2344739"/>
              <a:gd name="connsiteX208" fmla="*/ 572865 w 12193149"/>
              <a:gd name="connsiteY208" fmla="*/ 1877401 h 2344739"/>
              <a:gd name="connsiteX209" fmla="*/ 446247 w 12193149"/>
              <a:gd name="connsiteY209" fmla="*/ 1839371 h 2344739"/>
              <a:gd name="connsiteX210" fmla="*/ 405163 w 12193149"/>
              <a:gd name="connsiteY210" fmla="*/ 1833548 h 2344739"/>
              <a:gd name="connsiteX211" fmla="*/ 293583 w 12193149"/>
              <a:gd name="connsiteY211" fmla="*/ 1812852 h 2344739"/>
              <a:gd name="connsiteX212" fmla="*/ 119529 w 12193149"/>
              <a:gd name="connsiteY212" fmla="*/ 1761047 h 2344739"/>
              <a:gd name="connsiteX213" fmla="*/ 16674 w 12193149"/>
              <a:gd name="connsiteY213" fmla="*/ 1758191 h 2344739"/>
              <a:gd name="connsiteX214" fmla="*/ 1150 w 12193149"/>
              <a:gd name="connsiteY214" fmla="*/ 1752722 h 2344739"/>
              <a:gd name="connsiteX215" fmla="*/ 1148 w 12193149"/>
              <a:gd name="connsiteY215" fmla="*/ 222213 h 2344739"/>
              <a:gd name="connsiteX216" fmla="*/ 1148 w 12193149"/>
              <a:gd name="connsiteY216" fmla="*/ 0 h 2344739"/>
              <a:gd name="connsiteX0" fmla="*/ 1148 w 12193149"/>
              <a:gd name="connsiteY0" fmla="*/ 818782 h 3163521"/>
              <a:gd name="connsiteX1" fmla="*/ 12181789 w 12193149"/>
              <a:gd name="connsiteY1" fmla="*/ 0 h 3163521"/>
              <a:gd name="connsiteX2" fmla="*/ 12193149 w 12193149"/>
              <a:gd name="connsiteY2" fmla="*/ 1398521 h 3163521"/>
              <a:gd name="connsiteX3" fmla="*/ 12185986 w 12193149"/>
              <a:gd name="connsiteY3" fmla="*/ 1402971 h 3163521"/>
              <a:gd name="connsiteX4" fmla="*/ 12156363 w 12193149"/>
              <a:gd name="connsiteY4" fmla="*/ 1416148 h 3163521"/>
              <a:gd name="connsiteX5" fmla="*/ 12139215 w 12193149"/>
              <a:gd name="connsiteY5" fmla="*/ 1441961 h 3163521"/>
              <a:gd name="connsiteX6" fmla="*/ 12126327 w 12193149"/>
              <a:gd name="connsiteY6" fmla="*/ 1443472 h 3163521"/>
              <a:gd name="connsiteX7" fmla="*/ 12124007 w 12193149"/>
              <a:gd name="connsiteY7" fmla="*/ 1443576 h 3163521"/>
              <a:gd name="connsiteX8" fmla="*/ 12116854 w 12193149"/>
              <a:gd name="connsiteY8" fmla="*/ 1447390 h 3163521"/>
              <a:gd name="connsiteX9" fmla="*/ 12099497 w 12193149"/>
              <a:gd name="connsiteY9" fmla="*/ 1446921 h 3163521"/>
              <a:gd name="connsiteX10" fmla="*/ 12087073 w 12193149"/>
              <a:gd name="connsiteY10" fmla="*/ 1455123 h 3163521"/>
              <a:gd name="connsiteX11" fmla="*/ 12031073 w 12193149"/>
              <a:gd name="connsiteY11" fmla="*/ 1498791 h 3163521"/>
              <a:gd name="connsiteX12" fmla="*/ 11995833 w 12193149"/>
              <a:gd name="connsiteY12" fmla="*/ 1522240 h 3163521"/>
              <a:gd name="connsiteX13" fmla="*/ 11979717 w 12193149"/>
              <a:gd name="connsiteY13" fmla="*/ 1526943 h 3163521"/>
              <a:gd name="connsiteX14" fmla="*/ 11959046 w 12193149"/>
              <a:gd name="connsiteY14" fmla="*/ 1536340 h 3163521"/>
              <a:gd name="connsiteX15" fmla="*/ 11920454 w 12193149"/>
              <a:gd name="connsiteY15" fmla="*/ 1549665 h 3163521"/>
              <a:gd name="connsiteX16" fmla="*/ 11903656 w 12193149"/>
              <a:gd name="connsiteY16" fmla="*/ 1561208 h 3163521"/>
              <a:gd name="connsiteX17" fmla="*/ 11895048 w 12193149"/>
              <a:gd name="connsiteY17" fmla="*/ 1563573 h 3163521"/>
              <a:gd name="connsiteX18" fmla="*/ 11891968 w 12193149"/>
              <a:gd name="connsiteY18" fmla="*/ 1574511 h 3163521"/>
              <a:gd name="connsiteX19" fmla="*/ 11870776 w 12193149"/>
              <a:gd name="connsiteY19" fmla="*/ 1596598 h 3163521"/>
              <a:gd name="connsiteX20" fmla="*/ 11813376 w 12193149"/>
              <a:gd name="connsiteY20" fmla="*/ 1616441 h 3163521"/>
              <a:gd name="connsiteX21" fmla="*/ 11590693 w 12193149"/>
              <a:gd name="connsiteY21" fmla="*/ 1782559 h 3163521"/>
              <a:gd name="connsiteX22" fmla="*/ 11506817 w 12193149"/>
              <a:gd name="connsiteY22" fmla="*/ 1852405 h 3163521"/>
              <a:gd name="connsiteX23" fmla="*/ 11280332 w 12193149"/>
              <a:gd name="connsiteY23" fmla="*/ 2042353 h 3163521"/>
              <a:gd name="connsiteX24" fmla="*/ 11228309 w 12193149"/>
              <a:gd name="connsiteY24" fmla="*/ 2095018 h 3163521"/>
              <a:gd name="connsiteX25" fmla="*/ 11218087 w 12193149"/>
              <a:gd name="connsiteY25" fmla="*/ 2094743 h 3163521"/>
              <a:gd name="connsiteX26" fmla="*/ 11217184 w 12193149"/>
              <a:gd name="connsiteY26" fmla="*/ 2093800 h 3163521"/>
              <a:gd name="connsiteX27" fmla="*/ 11188885 w 12193149"/>
              <a:gd name="connsiteY27" fmla="*/ 2111165 h 3163521"/>
              <a:gd name="connsiteX28" fmla="*/ 11184501 w 12193149"/>
              <a:gd name="connsiteY28" fmla="*/ 2111307 h 3163521"/>
              <a:gd name="connsiteX29" fmla="*/ 11166854 w 12193149"/>
              <a:gd name="connsiteY29" fmla="*/ 2125394 h 3163521"/>
              <a:gd name="connsiteX30" fmla="*/ 11157311 w 12193149"/>
              <a:gd name="connsiteY30" fmla="*/ 2131196 h 3163521"/>
              <a:gd name="connsiteX31" fmla="*/ 11155496 w 12193149"/>
              <a:gd name="connsiteY31" fmla="*/ 2135879 h 3163521"/>
              <a:gd name="connsiteX32" fmla="*/ 11140961 w 12193149"/>
              <a:gd name="connsiteY32" fmla="*/ 2142897 h 3163521"/>
              <a:gd name="connsiteX33" fmla="*/ 11138961 w 12193149"/>
              <a:gd name="connsiteY33" fmla="*/ 2142554 h 3163521"/>
              <a:gd name="connsiteX34" fmla="*/ 11128208 w 12193149"/>
              <a:gd name="connsiteY34" fmla="*/ 2152614 h 3163521"/>
              <a:gd name="connsiteX35" fmla="*/ 11120691 w 12193149"/>
              <a:gd name="connsiteY35" fmla="*/ 2166206 h 3163521"/>
              <a:gd name="connsiteX36" fmla="*/ 10894683 w 12193149"/>
              <a:gd name="connsiteY36" fmla="*/ 2292181 h 3163521"/>
              <a:gd name="connsiteX37" fmla="*/ 10773300 w 12193149"/>
              <a:gd name="connsiteY37" fmla="*/ 2341973 h 3163521"/>
              <a:gd name="connsiteX38" fmla="*/ 10627668 w 12193149"/>
              <a:gd name="connsiteY38" fmla="*/ 2378011 h 3163521"/>
              <a:gd name="connsiteX39" fmla="*/ 10581895 w 12193149"/>
              <a:gd name="connsiteY39" fmla="*/ 2387471 h 3163521"/>
              <a:gd name="connsiteX40" fmla="*/ 10547790 w 12193149"/>
              <a:gd name="connsiteY40" fmla="*/ 2417205 h 3163521"/>
              <a:gd name="connsiteX41" fmla="*/ 10529643 w 12193149"/>
              <a:gd name="connsiteY41" fmla="*/ 2415689 h 3163521"/>
              <a:gd name="connsiteX42" fmla="*/ 10526446 w 12193149"/>
              <a:gd name="connsiteY42" fmla="*/ 2415193 h 3163521"/>
              <a:gd name="connsiteX43" fmla="*/ 10515129 w 12193149"/>
              <a:gd name="connsiteY43" fmla="*/ 2418319 h 3163521"/>
              <a:gd name="connsiteX44" fmla="*/ 10491735 w 12193149"/>
              <a:gd name="connsiteY44" fmla="*/ 2412938 h 3163521"/>
              <a:gd name="connsiteX45" fmla="*/ 10471418 w 12193149"/>
              <a:gd name="connsiteY45" fmla="*/ 2420475 h 3163521"/>
              <a:gd name="connsiteX46" fmla="*/ 10377042 w 12193149"/>
              <a:gd name="connsiteY46" fmla="*/ 2463380 h 3163521"/>
              <a:gd name="connsiteX47" fmla="*/ 10319338 w 12193149"/>
              <a:gd name="connsiteY47" fmla="*/ 2485003 h 3163521"/>
              <a:gd name="connsiteX48" fmla="*/ 10295467 w 12193149"/>
              <a:gd name="connsiteY48" fmla="*/ 2486861 h 3163521"/>
              <a:gd name="connsiteX49" fmla="*/ 10263443 w 12193149"/>
              <a:gd name="connsiteY49" fmla="*/ 2493730 h 3163521"/>
              <a:gd name="connsiteX50" fmla="*/ 10205418 w 12193149"/>
              <a:gd name="connsiteY50" fmla="*/ 2500931 h 3163521"/>
              <a:gd name="connsiteX51" fmla="*/ 10177759 w 12193149"/>
              <a:gd name="connsiteY51" fmla="*/ 2511725 h 3163521"/>
              <a:gd name="connsiteX52" fmla="*/ 10165070 w 12193149"/>
              <a:gd name="connsiteY52" fmla="*/ 2512521 h 3163521"/>
              <a:gd name="connsiteX53" fmla="*/ 10156308 w 12193149"/>
              <a:gd name="connsiteY53" fmla="*/ 2526269 h 3163521"/>
              <a:gd name="connsiteX54" fmla="*/ 10118267 w 12193149"/>
              <a:gd name="connsiteY54" fmla="*/ 2549924 h 3163521"/>
              <a:gd name="connsiteX55" fmla="*/ 10083317 w 12193149"/>
              <a:gd name="connsiteY55" fmla="*/ 2562078 h 3163521"/>
              <a:gd name="connsiteX56" fmla="*/ 10040388 w 12193149"/>
              <a:gd name="connsiteY56" fmla="*/ 2560414 h 3163521"/>
              <a:gd name="connsiteX57" fmla="*/ 9961167 w 12193149"/>
              <a:gd name="connsiteY57" fmla="*/ 2575929 h 3163521"/>
              <a:gd name="connsiteX58" fmla="*/ 9848940 w 12193149"/>
              <a:gd name="connsiteY58" fmla="*/ 2582697 h 3163521"/>
              <a:gd name="connsiteX59" fmla="*/ 9729457 w 12193149"/>
              <a:gd name="connsiteY59" fmla="*/ 2602904 h 3163521"/>
              <a:gd name="connsiteX60" fmla="*/ 9613704 w 12193149"/>
              <a:gd name="connsiteY60" fmla="*/ 2631153 h 3163521"/>
              <a:gd name="connsiteX61" fmla="*/ 9338590 w 12193149"/>
              <a:gd name="connsiteY61" fmla="*/ 2688075 h 3163521"/>
              <a:gd name="connsiteX62" fmla="*/ 9232518 w 12193149"/>
              <a:gd name="connsiteY62" fmla="*/ 2711931 h 3163521"/>
              <a:gd name="connsiteX63" fmla="*/ 9156690 w 12193149"/>
              <a:gd name="connsiteY63" fmla="*/ 2722010 h 3163521"/>
              <a:gd name="connsiteX64" fmla="*/ 9054601 w 12193149"/>
              <a:gd name="connsiteY64" fmla="*/ 2729537 h 3163521"/>
              <a:gd name="connsiteX65" fmla="*/ 9006634 w 12193149"/>
              <a:gd name="connsiteY65" fmla="*/ 2732822 h 3163521"/>
              <a:gd name="connsiteX66" fmla="*/ 9006349 w 12193149"/>
              <a:gd name="connsiteY66" fmla="*/ 2732582 h 3163521"/>
              <a:gd name="connsiteX67" fmla="*/ 8997380 w 12193149"/>
              <a:gd name="connsiteY67" fmla="*/ 2733793 h 3163521"/>
              <a:gd name="connsiteX68" fmla="*/ 8991542 w 12193149"/>
              <a:gd name="connsiteY68" fmla="*/ 2735854 h 3163521"/>
              <a:gd name="connsiteX69" fmla="*/ 8975485 w 12193149"/>
              <a:gd name="connsiteY69" fmla="*/ 2739080 h 3163521"/>
              <a:gd name="connsiteX70" fmla="*/ 8969159 w 12193149"/>
              <a:gd name="connsiteY70" fmla="*/ 2738380 h 3163521"/>
              <a:gd name="connsiteX71" fmla="*/ 8964196 w 12193149"/>
              <a:gd name="connsiteY71" fmla="*/ 2736155 h 3163521"/>
              <a:gd name="connsiteX72" fmla="*/ 8930136 w 12193149"/>
              <a:gd name="connsiteY72" fmla="*/ 2732967 h 3163521"/>
              <a:gd name="connsiteX73" fmla="*/ 8753592 w 12193149"/>
              <a:gd name="connsiteY73" fmla="*/ 2752199 h 3163521"/>
              <a:gd name="connsiteX74" fmla="*/ 8708995 w 12193149"/>
              <a:gd name="connsiteY74" fmla="*/ 2754300 h 3163521"/>
              <a:gd name="connsiteX75" fmla="*/ 8597219 w 12193149"/>
              <a:gd name="connsiteY75" fmla="*/ 2762872 h 3163521"/>
              <a:gd name="connsiteX76" fmla="*/ 8526378 w 12193149"/>
              <a:gd name="connsiteY76" fmla="*/ 2748030 h 3163521"/>
              <a:gd name="connsiteX77" fmla="*/ 8512131 w 12193149"/>
              <a:gd name="connsiteY77" fmla="*/ 2753945 h 3163521"/>
              <a:gd name="connsiteX78" fmla="*/ 8507315 w 12193149"/>
              <a:gd name="connsiteY78" fmla="*/ 2756946 h 3163521"/>
              <a:gd name="connsiteX79" fmla="*/ 8499116 w 12193149"/>
              <a:gd name="connsiteY79" fmla="*/ 2759684 h 3163521"/>
              <a:gd name="connsiteX80" fmla="*/ 8498742 w 12193149"/>
              <a:gd name="connsiteY80" fmla="*/ 2759505 h 3163521"/>
              <a:gd name="connsiteX81" fmla="*/ 8491397 w 12193149"/>
              <a:gd name="connsiteY81" fmla="*/ 2762555 h 3163521"/>
              <a:gd name="connsiteX82" fmla="*/ 8368330 w 12193149"/>
              <a:gd name="connsiteY82" fmla="*/ 2776597 h 3163521"/>
              <a:gd name="connsiteX83" fmla="*/ 8354947 w 12193149"/>
              <a:gd name="connsiteY83" fmla="*/ 2776791 h 3163521"/>
              <a:gd name="connsiteX84" fmla="*/ 8321252 w 12193149"/>
              <a:gd name="connsiteY84" fmla="*/ 2793369 h 3163521"/>
              <a:gd name="connsiteX85" fmla="*/ 8315581 w 12193149"/>
              <a:gd name="connsiteY85" fmla="*/ 2793695 h 3163521"/>
              <a:gd name="connsiteX86" fmla="*/ 8296322 w 12193149"/>
              <a:gd name="connsiteY86" fmla="*/ 2807590 h 3163521"/>
              <a:gd name="connsiteX87" fmla="*/ 8285424 w 12193149"/>
              <a:gd name="connsiteY87" fmla="*/ 2813413 h 3163521"/>
              <a:gd name="connsiteX88" fmla="*/ 8284298 w 12193149"/>
              <a:gd name="connsiteY88" fmla="*/ 2817856 h 3163521"/>
              <a:gd name="connsiteX89" fmla="*/ 8267224 w 12193149"/>
              <a:gd name="connsiteY89" fmla="*/ 2825031 h 3163521"/>
              <a:gd name="connsiteX90" fmla="*/ 8264525 w 12193149"/>
              <a:gd name="connsiteY90" fmla="*/ 2824801 h 3163521"/>
              <a:gd name="connsiteX91" fmla="*/ 8253181 w 12193149"/>
              <a:gd name="connsiteY91" fmla="*/ 2834644 h 3163521"/>
              <a:gd name="connsiteX92" fmla="*/ 8246982 w 12193149"/>
              <a:gd name="connsiteY92" fmla="*/ 2847636 h 3163521"/>
              <a:gd name="connsiteX93" fmla="*/ 8091420 w 12193149"/>
              <a:gd name="connsiteY93" fmla="*/ 2893797 h 3163521"/>
              <a:gd name="connsiteX94" fmla="*/ 7906555 w 12193149"/>
              <a:gd name="connsiteY94" fmla="*/ 2935770 h 3163521"/>
              <a:gd name="connsiteX95" fmla="*/ 7719893 w 12193149"/>
              <a:gd name="connsiteY95" fmla="*/ 2961485 h 3163521"/>
              <a:gd name="connsiteX96" fmla="*/ 7615495 w 12193149"/>
              <a:gd name="connsiteY96" fmla="*/ 2958014 h 3163521"/>
              <a:gd name="connsiteX97" fmla="*/ 7528691 w 12193149"/>
              <a:gd name="connsiteY97" fmla="*/ 2963842 h 3163521"/>
              <a:gd name="connsiteX98" fmla="*/ 7520719 w 12193149"/>
              <a:gd name="connsiteY98" fmla="*/ 2966395 h 3163521"/>
              <a:gd name="connsiteX99" fmla="*/ 7508559 w 12193149"/>
              <a:gd name="connsiteY99" fmla="*/ 2967730 h 3163521"/>
              <a:gd name="connsiteX100" fmla="*/ 7508188 w 12193149"/>
              <a:gd name="connsiteY100" fmla="*/ 2967403 h 3163521"/>
              <a:gd name="connsiteX101" fmla="*/ 7496943 w 12193149"/>
              <a:gd name="connsiteY101" fmla="*/ 2969355 h 3163521"/>
              <a:gd name="connsiteX102" fmla="*/ 7219707 w 12193149"/>
              <a:gd name="connsiteY102" fmla="*/ 2975462 h 3163521"/>
              <a:gd name="connsiteX103" fmla="*/ 7202249 w 12193149"/>
              <a:gd name="connsiteY103" fmla="*/ 2980012 h 3163521"/>
              <a:gd name="connsiteX104" fmla="*/ 7198152 w 12193149"/>
              <a:gd name="connsiteY104" fmla="*/ 2985370 h 3163521"/>
              <a:gd name="connsiteX105" fmla="*/ 7171956 w 12193149"/>
              <a:gd name="connsiteY105" fmla="*/ 2990018 h 3163521"/>
              <a:gd name="connsiteX106" fmla="*/ 7098136 w 12193149"/>
              <a:gd name="connsiteY106" fmla="*/ 3002246 h 3163521"/>
              <a:gd name="connsiteX107" fmla="*/ 7019644 w 12193149"/>
              <a:gd name="connsiteY107" fmla="*/ 3001872 h 3163521"/>
              <a:gd name="connsiteX108" fmla="*/ 6905294 w 12193149"/>
              <a:gd name="connsiteY108" fmla="*/ 3031378 h 3163521"/>
              <a:gd name="connsiteX109" fmla="*/ 6709370 w 12193149"/>
              <a:gd name="connsiteY109" fmla="*/ 3059333 h 3163521"/>
              <a:gd name="connsiteX110" fmla="*/ 6550602 w 12193149"/>
              <a:gd name="connsiteY110" fmla="*/ 3088109 h 3163521"/>
              <a:gd name="connsiteX111" fmla="*/ 6318708 w 12193149"/>
              <a:gd name="connsiteY111" fmla="*/ 3134909 h 3163521"/>
              <a:gd name="connsiteX112" fmla="*/ 6169822 w 12193149"/>
              <a:gd name="connsiteY112" fmla="*/ 3136996 h 3163521"/>
              <a:gd name="connsiteX113" fmla="*/ 6074996 w 12193149"/>
              <a:gd name="connsiteY113" fmla="*/ 3157458 h 3163521"/>
              <a:gd name="connsiteX114" fmla="*/ 6069677 w 12193149"/>
              <a:gd name="connsiteY114" fmla="*/ 3155921 h 3163521"/>
              <a:gd name="connsiteX115" fmla="*/ 6049786 w 12193149"/>
              <a:gd name="connsiteY115" fmla="*/ 3156604 h 3163521"/>
              <a:gd name="connsiteX116" fmla="*/ 6042433 w 12193149"/>
              <a:gd name="connsiteY116" fmla="*/ 3148255 h 3163521"/>
              <a:gd name="connsiteX117" fmla="*/ 6011238 w 12193149"/>
              <a:gd name="connsiteY117" fmla="*/ 3143162 h 3163521"/>
              <a:gd name="connsiteX118" fmla="*/ 5958523 w 12193149"/>
              <a:gd name="connsiteY118" fmla="*/ 3146806 h 3163521"/>
              <a:gd name="connsiteX119" fmla="*/ 5760067 w 12193149"/>
              <a:gd name="connsiteY119" fmla="*/ 3162498 h 3163521"/>
              <a:gd name="connsiteX120" fmla="*/ 5628108 w 12193149"/>
              <a:gd name="connsiteY120" fmla="*/ 3163521 h 3163521"/>
              <a:gd name="connsiteX121" fmla="*/ 5472054 w 12193149"/>
              <a:gd name="connsiteY121" fmla="*/ 3149501 h 3163521"/>
              <a:gd name="connsiteX122" fmla="*/ 5433909 w 12193149"/>
              <a:gd name="connsiteY122" fmla="*/ 3138248 h 3163521"/>
              <a:gd name="connsiteX123" fmla="*/ 5382817 w 12193149"/>
              <a:gd name="connsiteY123" fmla="*/ 3120546 h 3163521"/>
              <a:gd name="connsiteX124" fmla="*/ 5262912 w 12193149"/>
              <a:gd name="connsiteY124" fmla="*/ 3100129 h 3163521"/>
              <a:gd name="connsiteX125" fmla="*/ 5224109 w 12193149"/>
              <a:gd name="connsiteY125" fmla="*/ 3089005 h 3163521"/>
              <a:gd name="connsiteX126" fmla="*/ 5175808 w 12193149"/>
              <a:gd name="connsiteY126" fmla="*/ 3086015 h 3163521"/>
              <a:gd name="connsiteX127" fmla="*/ 5157702 w 12193149"/>
              <a:gd name="connsiteY127" fmla="*/ 3078792 h 3163521"/>
              <a:gd name="connsiteX128" fmla="*/ 5143747 w 12193149"/>
              <a:gd name="connsiteY128" fmla="*/ 3075392 h 3163521"/>
              <a:gd name="connsiteX129" fmla="*/ 5140744 w 12193149"/>
              <a:gd name="connsiteY129" fmla="*/ 3073291 h 3163521"/>
              <a:gd name="connsiteX130" fmla="*/ 5122807 w 12193149"/>
              <a:gd name="connsiteY130" fmla="*/ 3062438 h 3163521"/>
              <a:gd name="connsiteX131" fmla="*/ 5066938 w 12193149"/>
              <a:gd name="connsiteY131" fmla="*/ 3069009 h 3163521"/>
              <a:gd name="connsiteX132" fmla="*/ 5012662 w 12193149"/>
              <a:gd name="connsiteY132" fmla="*/ 3052628 h 3163521"/>
              <a:gd name="connsiteX133" fmla="*/ 4841589 w 12193149"/>
              <a:gd name="connsiteY133" fmla="*/ 3028611 h 3163521"/>
              <a:gd name="connsiteX134" fmla="*/ 4763595 w 12193149"/>
              <a:gd name="connsiteY134" fmla="*/ 3000843 h 3163521"/>
              <a:gd name="connsiteX135" fmla="*/ 4724334 w 12193149"/>
              <a:gd name="connsiteY135" fmla="*/ 2991829 h 3163521"/>
              <a:gd name="connsiteX136" fmla="*/ 4722324 w 12193149"/>
              <a:gd name="connsiteY136" fmla="*/ 2991080 h 3163521"/>
              <a:gd name="connsiteX137" fmla="*/ 4723259 w 12193149"/>
              <a:gd name="connsiteY137" fmla="*/ 2990869 h 3163521"/>
              <a:gd name="connsiteX138" fmla="*/ 4718350 w 12193149"/>
              <a:gd name="connsiteY138" fmla="*/ 2989599 h 3163521"/>
              <a:gd name="connsiteX139" fmla="*/ 4722324 w 12193149"/>
              <a:gd name="connsiteY139" fmla="*/ 2991080 h 3163521"/>
              <a:gd name="connsiteX140" fmla="*/ 4716674 w 12193149"/>
              <a:gd name="connsiteY140" fmla="*/ 2992355 h 3163521"/>
              <a:gd name="connsiteX141" fmla="*/ 4516962 w 12193149"/>
              <a:gd name="connsiteY141" fmla="*/ 2982453 h 3163521"/>
              <a:gd name="connsiteX142" fmla="*/ 4429691 w 12193149"/>
              <a:gd name="connsiteY142" fmla="*/ 2971802 h 3163521"/>
              <a:gd name="connsiteX143" fmla="*/ 4364023 w 12193149"/>
              <a:gd name="connsiteY143" fmla="*/ 2970456 h 3163521"/>
              <a:gd name="connsiteX144" fmla="*/ 4318114 w 12193149"/>
              <a:gd name="connsiteY144" fmla="*/ 2977071 h 3163521"/>
              <a:gd name="connsiteX145" fmla="*/ 4316258 w 12193149"/>
              <a:gd name="connsiteY145" fmla="*/ 2975730 h 3163521"/>
              <a:gd name="connsiteX146" fmla="*/ 4296292 w 12193149"/>
              <a:gd name="connsiteY146" fmla="*/ 2973851 h 3163521"/>
              <a:gd name="connsiteX147" fmla="*/ 4291212 w 12193149"/>
              <a:gd name="connsiteY147" fmla="*/ 2976768 h 3163521"/>
              <a:gd name="connsiteX148" fmla="*/ 4277290 w 12193149"/>
              <a:gd name="connsiteY148" fmla="*/ 2976522 h 3163521"/>
              <a:gd name="connsiteX149" fmla="*/ 4249265 w 12193149"/>
              <a:gd name="connsiteY149" fmla="*/ 2978846 h 3163521"/>
              <a:gd name="connsiteX150" fmla="*/ 4203199 w 12193149"/>
              <a:gd name="connsiteY150" fmla="*/ 2976051 h 3163521"/>
              <a:gd name="connsiteX151" fmla="*/ 4202893 w 12193149"/>
              <a:gd name="connsiteY151" fmla="*/ 2974792 h 3163521"/>
              <a:gd name="connsiteX152" fmla="*/ 4192396 w 12193149"/>
              <a:gd name="connsiteY152" fmla="*/ 2969158 h 3163521"/>
              <a:gd name="connsiteX153" fmla="*/ 4143893 w 12193149"/>
              <a:gd name="connsiteY153" fmla="*/ 2953293 h 3163521"/>
              <a:gd name="connsiteX154" fmla="*/ 4084245 w 12193149"/>
              <a:gd name="connsiteY154" fmla="*/ 2926760 h 3163521"/>
              <a:gd name="connsiteX155" fmla="*/ 4075694 w 12193149"/>
              <a:gd name="connsiteY155" fmla="*/ 2925925 h 3163521"/>
              <a:gd name="connsiteX156" fmla="*/ 4075575 w 12193149"/>
              <a:gd name="connsiteY156" fmla="*/ 2925626 h 3163521"/>
              <a:gd name="connsiteX157" fmla="*/ 4066658 w 12193149"/>
              <a:gd name="connsiteY157" fmla="*/ 2924182 h 3163521"/>
              <a:gd name="connsiteX158" fmla="*/ 4060102 w 12193149"/>
              <a:gd name="connsiteY158" fmla="*/ 2924400 h 3163521"/>
              <a:gd name="connsiteX159" fmla="*/ 4043512 w 12193149"/>
              <a:gd name="connsiteY159" fmla="*/ 2922779 h 3163521"/>
              <a:gd name="connsiteX160" fmla="*/ 4038145 w 12193149"/>
              <a:gd name="connsiteY160" fmla="*/ 2920345 h 3163521"/>
              <a:gd name="connsiteX161" fmla="*/ 4036511 w 12193149"/>
              <a:gd name="connsiteY161" fmla="*/ 2916678 h 3163521"/>
              <a:gd name="connsiteX162" fmla="*/ 4034926 w 12193149"/>
              <a:gd name="connsiteY162" fmla="*/ 2916913 h 3163521"/>
              <a:gd name="connsiteX163" fmla="*/ 4005686 w 12193149"/>
              <a:gd name="connsiteY163" fmla="*/ 2904345 h 3163521"/>
              <a:gd name="connsiteX164" fmla="*/ 3937994 w 12193149"/>
              <a:gd name="connsiteY164" fmla="*/ 2886888 h 3163521"/>
              <a:gd name="connsiteX165" fmla="*/ 3898423 w 12193149"/>
              <a:gd name="connsiteY165" fmla="*/ 2881233 h 3163521"/>
              <a:gd name="connsiteX166" fmla="*/ 3790908 w 12193149"/>
              <a:gd name="connsiteY166" fmla="*/ 2860995 h 3163521"/>
              <a:gd name="connsiteX167" fmla="*/ 3683661 w 12193149"/>
              <a:gd name="connsiteY167" fmla="*/ 2837072 h 3163521"/>
              <a:gd name="connsiteX168" fmla="*/ 3611183 w 12193149"/>
              <a:gd name="connsiteY168" fmla="*/ 2804801 h 3163521"/>
              <a:gd name="connsiteX169" fmla="*/ 3605003 w 12193149"/>
              <a:gd name="connsiteY169" fmla="*/ 2806163 h 3163521"/>
              <a:gd name="connsiteX170" fmla="*/ 3595884 w 12193149"/>
              <a:gd name="connsiteY170" fmla="*/ 2806327 h 3163521"/>
              <a:gd name="connsiteX171" fmla="*/ 3595649 w 12193149"/>
              <a:gd name="connsiteY171" fmla="*/ 2806058 h 3163521"/>
              <a:gd name="connsiteX172" fmla="*/ 3587126 w 12193149"/>
              <a:gd name="connsiteY172" fmla="*/ 2806748 h 3163521"/>
              <a:gd name="connsiteX173" fmla="*/ 3537283 w 12193149"/>
              <a:gd name="connsiteY173" fmla="*/ 2797049 h 3163521"/>
              <a:gd name="connsiteX174" fmla="*/ 3474371 w 12193149"/>
              <a:gd name="connsiteY174" fmla="*/ 2793388 h 3163521"/>
              <a:gd name="connsiteX175" fmla="*/ 3401876 w 12193149"/>
              <a:gd name="connsiteY175" fmla="*/ 2781340 h 3163521"/>
              <a:gd name="connsiteX176" fmla="*/ 3365036 w 12193149"/>
              <a:gd name="connsiteY176" fmla="*/ 2798292 h 3163521"/>
              <a:gd name="connsiteX177" fmla="*/ 3345174 w 12193149"/>
              <a:gd name="connsiteY177" fmla="*/ 2799974 h 3163521"/>
              <a:gd name="connsiteX178" fmla="*/ 3342846 w 12193149"/>
              <a:gd name="connsiteY178" fmla="*/ 2798999 h 3163521"/>
              <a:gd name="connsiteX179" fmla="*/ 3263504 w 12193149"/>
              <a:gd name="connsiteY179" fmla="*/ 2804876 h 3163521"/>
              <a:gd name="connsiteX180" fmla="*/ 3143704 w 12193149"/>
              <a:gd name="connsiteY180" fmla="*/ 2812651 h 3163521"/>
              <a:gd name="connsiteX181" fmla="*/ 3031439 w 12193149"/>
              <a:gd name="connsiteY181" fmla="*/ 2815294 h 3163521"/>
              <a:gd name="connsiteX182" fmla="*/ 2782717 w 12193149"/>
              <a:gd name="connsiteY182" fmla="*/ 2837115 h 3163521"/>
              <a:gd name="connsiteX183" fmla="*/ 2647675 w 12193149"/>
              <a:gd name="connsiteY183" fmla="*/ 2847651 h 3163521"/>
              <a:gd name="connsiteX184" fmla="*/ 2569176 w 12193149"/>
              <a:gd name="connsiteY184" fmla="*/ 2821410 h 3163521"/>
              <a:gd name="connsiteX185" fmla="*/ 2444403 w 12193149"/>
              <a:gd name="connsiteY185" fmla="*/ 2835311 h 3163521"/>
              <a:gd name="connsiteX186" fmla="*/ 2316260 w 12193149"/>
              <a:gd name="connsiteY186" fmla="*/ 2843778 h 3163521"/>
              <a:gd name="connsiteX187" fmla="*/ 2209726 w 12193149"/>
              <a:gd name="connsiteY187" fmla="*/ 2838545 h 3163521"/>
              <a:gd name="connsiteX188" fmla="*/ 2095813 w 12193149"/>
              <a:gd name="connsiteY188" fmla="*/ 2821834 h 3163521"/>
              <a:gd name="connsiteX189" fmla="*/ 1998504 w 12193149"/>
              <a:gd name="connsiteY189" fmla="*/ 2813814 h 3163521"/>
              <a:gd name="connsiteX190" fmla="*/ 1929320 w 12193149"/>
              <a:gd name="connsiteY190" fmla="*/ 2835759 h 3163521"/>
              <a:gd name="connsiteX191" fmla="*/ 1922798 w 12193149"/>
              <a:gd name="connsiteY191" fmla="*/ 2830928 h 3163521"/>
              <a:gd name="connsiteX192" fmla="*/ 1874228 w 12193149"/>
              <a:gd name="connsiteY192" fmla="*/ 2832523 h 3163521"/>
              <a:gd name="connsiteX193" fmla="*/ 1787803 w 12193149"/>
              <a:gd name="connsiteY193" fmla="*/ 2860145 h 3163521"/>
              <a:gd name="connsiteX194" fmla="*/ 1739352 w 12193149"/>
              <a:gd name="connsiteY194" fmla="*/ 2855094 h 3163521"/>
              <a:gd name="connsiteX195" fmla="*/ 1676219 w 12193149"/>
              <a:gd name="connsiteY195" fmla="*/ 2838745 h 3163521"/>
              <a:gd name="connsiteX196" fmla="*/ 1609817 w 12193149"/>
              <a:gd name="connsiteY196" fmla="*/ 2831848 h 3163521"/>
              <a:gd name="connsiteX197" fmla="*/ 1497258 w 12193149"/>
              <a:gd name="connsiteY197" fmla="*/ 2806258 h 3163521"/>
              <a:gd name="connsiteX198" fmla="*/ 1151127 w 12193149"/>
              <a:gd name="connsiteY198" fmla="*/ 2756823 h 3163521"/>
              <a:gd name="connsiteX199" fmla="*/ 859417 w 12193149"/>
              <a:gd name="connsiteY199" fmla="*/ 2747390 h 3163521"/>
              <a:gd name="connsiteX200" fmla="*/ 838688 w 12193149"/>
              <a:gd name="connsiteY200" fmla="*/ 2748603 h 3163521"/>
              <a:gd name="connsiteX201" fmla="*/ 817957 w 12193149"/>
              <a:gd name="connsiteY201" fmla="*/ 2746639 h 3163521"/>
              <a:gd name="connsiteX202" fmla="*/ 812654 w 12193149"/>
              <a:gd name="connsiteY202" fmla="*/ 2749533 h 3163521"/>
              <a:gd name="connsiteX203" fmla="*/ 721195 w 12193149"/>
              <a:gd name="connsiteY203" fmla="*/ 2748443 h 3163521"/>
              <a:gd name="connsiteX204" fmla="*/ 720890 w 12193149"/>
              <a:gd name="connsiteY204" fmla="*/ 2747181 h 3163521"/>
              <a:gd name="connsiteX205" fmla="*/ 710023 w 12193149"/>
              <a:gd name="connsiteY205" fmla="*/ 2741504 h 3163521"/>
              <a:gd name="connsiteX206" fmla="*/ 597940 w 12193149"/>
              <a:gd name="connsiteY206" fmla="*/ 2698646 h 3163521"/>
              <a:gd name="connsiteX207" fmla="*/ 579683 w 12193149"/>
              <a:gd name="connsiteY207" fmla="*/ 2695994 h 3163521"/>
              <a:gd name="connsiteX208" fmla="*/ 572865 w 12193149"/>
              <a:gd name="connsiteY208" fmla="*/ 2696183 h 3163521"/>
              <a:gd name="connsiteX209" fmla="*/ 446247 w 12193149"/>
              <a:gd name="connsiteY209" fmla="*/ 2658153 h 3163521"/>
              <a:gd name="connsiteX210" fmla="*/ 405163 w 12193149"/>
              <a:gd name="connsiteY210" fmla="*/ 2652330 h 3163521"/>
              <a:gd name="connsiteX211" fmla="*/ 293583 w 12193149"/>
              <a:gd name="connsiteY211" fmla="*/ 2631634 h 3163521"/>
              <a:gd name="connsiteX212" fmla="*/ 119529 w 12193149"/>
              <a:gd name="connsiteY212" fmla="*/ 2579829 h 3163521"/>
              <a:gd name="connsiteX213" fmla="*/ 16674 w 12193149"/>
              <a:gd name="connsiteY213" fmla="*/ 2576973 h 3163521"/>
              <a:gd name="connsiteX214" fmla="*/ 1150 w 12193149"/>
              <a:gd name="connsiteY214" fmla="*/ 2571504 h 3163521"/>
              <a:gd name="connsiteX215" fmla="*/ 1148 w 12193149"/>
              <a:gd name="connsiteY215" fmla="*/ 1040995 h 3163521"/>
              <a:gd name="connsiteX216" fmla="*/ 1148 w 12193149"/>
              <a:gd name="connsiteY216" fmla="*/ 818782 h 3163521"/>
              <a:gd name="connsiteX0" fmla="*/ 1148 w 12193149"/>
              <a:gd name="connsiteY0" fmla="*/ 0 h 3171710"/>
              <a:gd name="connsiteX1" fmla="*/ 12181789 w 12193149"/>
              <a:gd name="connsiteY1" fmla="*/ 8189 h 3171710"/>
              <a:gd name="connsiteX2" fmla="*/ 12193149 w 12193149"/>
              <a:gd name="connsiteY2" fmla="*/ 1406710 h 3171710"/>
              <a:gd name="connsiteX3" fmla="*/ 12185986 w 12193149"/>
              <a:gd name="connsiteY3" fmla="*/ 1411160 h 3171710"/>
              <a:gd name="connsiteX4" fmla="*/ 12156363 w 12193149"/>
              <a:gd name="connsiteY4" fmla="*/ 1424337 h 3171710"/>
              <a:gd name="connsiteX5" fmla="*/ 12139215 w 12193149"/>
              <a:gd name="connsiteY5" fmla="*/ 1450150 h 3171710"/>
              <a:gd name="connsiteX6" fmla="*/ 12126327 w 12193149"/>
              <a:gd name="connsiteY6" fmla="*/ 1451661 h 3171710"/>
              <a:gd name="connsiteX7" fmla="*/ 12124007 w 12193149"/>
              <a:gd name="connsiteY7" fmla="*/ 1451765 h 3171710"/>
              <a:gd name="connsiteX8" fmla="*/ 12116854 w 12193149"/>
              <a:gd name="connsiteY8" fmla="*/ 1455579 h 3171710"/>
              <a:gd name="connsiteX9" fmla="*/ 12099497 w 12193149"/>
              <a:gd name="connsiteY9" fmla="*/ 1455110 h 3171710"/>
              <a:gd name="connsiteX10" fmla="*/ 12087073 w 12193149"/>
              <a:gd name="connsiteY10" fmla="*/ 1463312 h 3171710"/>
              <a:gd name="connsiteX11" fmla="*/ 12031073 w 12193149"/>
              <a:gd name="connsiteY11" fmla="*/ 1506980 h 3171710"/>
              <a:gd name="connsiteX12" fmla="*/ 11995833 w 12193149"/>
              <a:gd name="connsiteY12" fmla="*/ 1530429 h 3171710"/>
              <a:gd name="connsiteX13" fmla="*/ 11979717 w 12193149"/>
              <a:gd name="connsiteY13" fmla="*/ 1535132 h 3171710"/>
              <a:gd name="connsiteX14" fmla="*/ 11959046 w 12193149"/>
              <a:gd name="connsiteY14" fmla="*/ 1544529 h 3171710"/>
              <a:gd name="connsiteX15" fmla="*/ 11920454 w 12193149"/>
              <a:gd name="connsiteY15" fmla="*/ 1557854 h 3171710"/>
              <a:gd name="connsiteX16" fmla="*/ 11903656 w 12193149"/>
              <a:gd name="connsiteY16" fmla="*/ 1569397 h 3171710"/>
              <a:gd name="connsiteX17" fmla="*/ 11895048 w 12193149"/>
              <a:gd name="connsiteY17" fmla="*/ 1571762 h 3171710"/>
              <a:gd name="connsiteX18" fmla="*/ 11891968 w 12193149"/>
              <a:gd name="connsiteY18" fmla="*/ 1582700 h 3171710"/>
              <a:gd name="connsiteX19" fmla="*/ 11870776 w 12193149"/>
              <a:gd name="connsiteY19" fmla="*/ 1604787 h 3171710"/>
              <a:gd name="connsiteX20" fmla="*/ 11813376 w 12193149"/>
              <a:gd name="connsiteY20" fmla="*/ 1624630 h 3171710"/>
              <a:gd name="connsiteX21" fmla="*/ 11590693 w 12193149"/>
              <a:gd name="connsiteY21" fmla="*/ 1790748 h 3171710"/>
              <a:gd name="connsiteX22" fmla="*/ 11506817 w 12193149"/>
              <a:gd name="connsiteY22" fmla="*/ 1860594 h 3171710"/>
              <a:gd name="connsiteX23" fmla="*/ 11280332 w 12193149"/>
              <a:gd name="connsiteY23" fmla="*/ 2050542 h 3171710"/>
              <a:gd name="connsiteX24" fmla="*/ 11228309 w 12193149"/>
              <a:gd name="connsiteY24" fmla="*/ 2103207 h 3171710"/>
              <a:gd name="connsiteX25" fmla="*/ 11218087 w 12193149"/>
              <a:gd name="connsiteY25" fmla="*/ 2102932 h 3171710"/>
              <a:gd name="connsiteX26" fmla="*/ 11217184 w 12193149"/>
              <a:gd name="connsiteY26" fmla="*/ 2101989 h 3171710"/>
              <a:gd name="connsiteX27" fmla="*/ 11188885 w 12193149"/>
              <a:gd name="connsiteY27" fmla="*/ 2119354 h 3171710"/>
              <a:gd name="connsiteX28" fmla="*/ 11184501 w 12193149"/>
              <a:gd name="connsiteY28" fmla="*/ 2119496 h 3171710"/>
              <a:gd name="connsiteX29" fmla="*/ 11166854 w 12193149"/>
              <a:gd name="connsiteY29" fmla="*/ 2133583 h 3171710"/>
              <a:gd name="connsiteX30" fmla="*/ 11157311 w 12193149"/>
              <a:gd name="connsiteY30" fmla="*/ 2139385 h 3171710"/>
              <a:gd name="connsiteX31" fmla="*/ 11155496 w 12193149"/>
              <a:gd name="connsiteY31" fmla="*/ 2144068 h 3171710"/>
              <a:gd name="connsiteX32" fmla="*/ 11140961 w 12193149"/>
              <a:gd name="connsiteY32" fmla="*/ 2151086 h 3171710"/>
              <a:gd name="connsiteX33" fmla="*/ 11138961 w 12193149"/>
              <a:gd name="connsiteY33" fmla="*/ 2150743 h 3171710"/>
              <a:gd name="connsiteX34" fmla="*/ 11128208 w 12193149"/>
              <a:gd name="connsiteY34" fmla="*/ 2160803 h 3171710"/>
              <a:gd name="connsiteX35" fmla="*/ 11120691 w 12193149"/>
              <a:gd name="connsiteY35" fmla="*/ 2174395 h 3171710"/>
              <a:gd name="connsiteX36" fmla="*/ 10894683 w 12193149"/>
              <a:gd name="connsiteY36" fmla="*/ 2300370 h 3171710"/>
              <a:gd name="connsiteX37" fmla="*/ 10773300 w 12193149"/>
              <a:gd name="connsiteY37" fmla="*/ 2350162 h 3171710"/>
              <a:gd name="connsiteX38" fmla="*/ 10627668 w 12193149"/>
              <a:gd name="connsiteY38" fmla="*/ 2386200 h 3171710"/>
              <a:gd name="connsiteX39" fmla="*/ 10581895 w 12193149"/>
              <a:gd name="connsiteY39" fmla="*/ 2395660 h 3171710"/>
              <a:gd name="connsiteX40" fmla="*/ 10547790 w 12193149"/>
              <a:gd name="connsiteY40" fmla="*/ 2425394 h 3171710"/>
              <a:gd name="connsiteX41" fmla="*/ 10529643 w 12193149"/>
              <a:gd name="connsiteY41" fmla="*/ 2423878 h 3171710"/>
              <a:gd name="connsiteX42" fmla="*/ 10526446 w 12193149"/>
              <a:gd name="connsiteY42" fmla="*/ 2423382 h 3171710"/>
              <a:gd name="connsiteX43" fmla="*/ 10515129 w 12193149"/>
              <a:gd name="connsiteY43" fmla="*/ 2426508 h 3171710"/>
              <a:gd name="connsiteX44" fmla="*/ 10491735 w 12193149"/>
              <a:gd name="connsiteY44" fmla="*/ 2421127 h 3171710"/>
              <a:gd name="connsiteX45" fmla="*/ 10471418 w 12193149"/>
              <a:gd name="connsiteY45" fmla="*/ 2428664 h 3171710"/>
              <a:gd name="connsiteX46" fmla="*/ 10377042 w 12193149"/>
              <a:gd name="connsiteY46" fmla="*/ 2471569 h 3171710"/>
              <a:gd name="connsiteX47" fmla="*/ 10319338 w 12193149"/>
              <a:gd name="connsiteY47" fmla="*/ 2493192 h 3171710"/>
              <a:gd name="connsiteX48" fmla="*/ 10295467 w 12193149"/>
              <a:gd name="connsiteY48" fmla="*/ 2495050 h 3171710"/>
              <a:gd name="connsiteX49" fmla="*/ 10263443 w 12193149"/>
              <a:gd name="connsiteY49" fmla="*/ 2501919 h 3171710"/>
              <a:gd name="connsiteX50" fmla="*/ 10205418 w 12193149"/>
              <a:gd name="connsiteY50" fmla="*/ 2509120 h 3171710"/>
              <a:gd name="connsiteX51" fmla="*/ 10177759 w 12193149"/>
              <a:gd name="connsiteY51" fmla="*/ 2519914 h 3171710"/>
              <a:gd name="connsiteX52" fmla="*/ 10165070 w 12193149"/>
              <a:gd name="connsiteY52" fmla="*/ 2520710 h 3171710"/>
              <a:gd name="connsiteX53" fmla="*/ 10156308 w 12193149"/>
              <a:gd name="connsiteY53" fmla="*/ 2534458 h 3171710"/>
              <a:gd name="connsiteX54" fmla="*/ 10118267 w 12193149"/>
              <a:gd name="connsiteY54" fmla="*/ 2558113 h 3171710"/>
              <a:gd name="connsiteX55" fmla="*/ 10083317 w 12193149"/>
              <a:gd name="connsiteY55" fmla="*/ 2570267 h 3171710"/>
              <a:gd name="connsiteX56" fmla="*/ 10040388 w 12193149"/>
              <a:gd name="connsiteY56" fmla="*/ 2568603 h 3171710"/>
              <a:gd name="connsiteX57" fmla="*/ 9961167 w 12193149"/>
              <a:gd name="connsiteY57" fmla="*/ 2584118 h 3171710"/>
              <a:gd name="connsiteX58" fmla="*/ 9848940 w 12193149"/>
              <a:gd name="connsiteY58" fmla="*/ 2590886 h 3171710"/>
              <a:gd name="connsiteX59" fmla="*/ 9729457 w 12193149"/>
              <a:gd name="connsiteY59" fmla="*/ 2611093 h 3171710"/>
              <a:gd name="connsiteX60" fmla="*/ 9613704 w 12193149"/>
              <a:gd name="connsiteY60" fmla="*/ 2639342 h 3171710"/>
              <a:gd name="connsiteX61" fmla="*/ 9338590 w 12193149"/>
              <a:gd name="connsiteY61" fmla="*/ 2696264 h 3171710"/>
              <a:gd name="connsiteX62" fmla="*/ 9232518 w 12193149"/>
              <a:gd name="connsiteY62" fmla="*/ 2720120 h 3171710"/>
              <a:gd name="connsiteX63" fmla="*/ 9156690 w 12193149"/>
              <a:gd name="connsiteY63" fmla="*/ 2730199 h 3171710"/>
              <a:gd name="connsiteX64" fmla="*/ 9054601 w 12193149"/>
              <a:gd name="connsiteY64" fmla="*/ 2737726 h 3171710"/>
              <a:gd name="connsiteX65" fmla="*/ 9006634 w 12193149"/>
              <a:gd name="connsiteY65" fmla="*/ 2741011 h 3171710"/>
              <a:gd name="connsiteX66" fmla="*/ 9006349 w 12193149"/>
              <a:gd name="connsiteY66" fmla="*/ 2740771 h 3171710"/>
              <a:gd name="connsiteX67" fmla="*/ 8997380 w 12193149"/>
              <a:gd name="connsiteY67" fmla="*/ 2741982 h 3171710"/>
              <a:gd name="connsiteX68" fmla="*/ 8991542 w 12193149"/>
              <a:gd name="connsiteY68" fmla="*/ 2744043 h 3171710"/>
              <a:gd name="connsiteX69" fmla="*/ 8975485 w 12193149"/>
              <a:gd name="connsiteY69" fmla="*/ 2747269 h 3171710"/>
              <a:gd name="connsiteX70" fmla="*/ 8969159 w 12193149"/>
              <a:gd name="connsiteY70" fmla="*/ 2746569 h 3171710"/>
              <a:gd name="connsiteX71" fmla="*/ 8964196 w 12193149"/>
              <a:gd name="connsiteY71" fmla="*/ 2744344 h 3171710"/>
              <a:gd name="connsiteX72" fmla="*/ 8930136 w 12193149"/>
              <a:gd name="connsiteY72" fmla="*/ 2741156 h 3171710"/>
              <a:gd name="connsiteX73" fmla="*/ 8753592 w 12193149"/>
              <a:gd name="connsiteY73" fmla="*/ 2760388 h 3171710"/>
              <a:gd name="connsiteX74" fmla="*/ 8708995 w 12193149"/>
              <a:gd name="connsiteY74" fmla="*/ 2762489 h 3171710"/>
              <a:gd name="connsiteX75" fmla="*/ 8597219 w 12193149"/>
              <a:gd name="connsiteY75" fmla="*/ 2771061 h 3171710"/>
              <a:gd name="connsiteX76" fmla="*/ 8526378 w 12193149"/>
              <a:gd name="connsiteY76" fmla="*/ 2756219 h 3171710"/>
              <a:gd name="connsiteX77" fmla="*/ 8512131 w 12193149"/>
              <a:gd name="connsiteY77" fmla="*/ 2762134 h 3171710"/>
              <a:gd name="connsiteX78" fmla="*/ 8507315 w 12193149"/>
              <a:gd name="connsiteY78" fmla="*/ 2765135 h 3171710"/>
              <a:gd name="connsiteX79" fmla="*/ 8499116 w 12193149"/>
              <a:gd name="connsiteY79" fmla="*/ 2767873 h 3171710"/>
              <a:gd name="connsiteX80" fmla="*/ 8498742 w 12193149"/>
              <a:gd name="connsiteY80" fmla="*/ 2767694 h 3171710"/>
              <a:gd name="connsiteX81" fmla="*/ 8491397 w 12193149"/>
              <a:gd name="connsiteY81" fmla="*/ 2770744 h 3171710"/>
              <a:gd name="connsiteX82" fmla="*/ 8368330 w 12193149"/>
              <a:gd name="connsiteY82" fmla="*/ 2784786 h 3171710"/>
              <a:gd name="connsiteX83" fmla="*/ 8354947 w 12193149"/>
              <a:gd name="connsiteY83" fmla="*/ 2784980 h 3171710"/>
              <a:gd name="connsiteX84" fmla="*/ 8321252 w 12193149"/>
              <a:gd name="connsiteY84" fmla="*/ 2801558 h 3171710"/>
              <a:gd name="connsiteX85" fmla="*/ 8315581 w 12193149"/>
              <a:gd name="connsiteY85" fmla="*/ 2801884 h 3171710"/>
              <a:gd name="connsiteX86" fmla="*/ 8296322 w 12193149"/>
              <a:gd name="connsiteY86" fmla="*/ 2815779 h 3171710"/>
              <a:gd name="connsiteX87" fmla="*/ 8285424 w 12193149"/>
              <a:gd name="connsiteY87" fmla="*/ 2821602 h 3171710"/>
              <a:gd name="connsiteX88" fmla="*/ 8284298 w 12193149"/>
              <a:gd name="connsiteY88" fmla="*/ 2826045 h 3171710"/>
              <a:gd name="connsiteX89" fmla="*/ 8267224 w 12193149"/>
              <a:gd name="connsiteY89" fmla="*/ 2833220 h 3171710"/>
              <a:gd name="connsiteX90" fmla="*/ 8264525 w 12193149"/>
              <a:gd name="connsiteY90" fmla="*/ 2832990 h 3171710"/>
              <a:gd name="connsiteX91" fmla="*/ 8253181 w 12193149"/>
              <a:gd name="connsiteY91" fmla="*/ 2842833 h 3171710"/>
              <a:gd name="connsiteX92" fmla="*/ 8246982 w 12193149"/>
              <a:gd name="connsiteY92" fmla="*/ 2855825 h 3171710"/>
              <a:gd name="connsiteX93" fmla="*/ 8091420 w 12193149"/>
              <a:gd name="connsiteY93" fmla="*/ 2901986 h 3171710"/>
              <a:gd name="connsiteX94" fmla="*/ 7906555 w 12193149"/>
              <a:gd name="connsiteY94" fmla="*/ 2943959 h 3171710"/>
              <a:gd name="connsiteX95" fmla="*/ 7719893 w 12193149"/>
              <a:gd name="connsiteY95" fmla="*/ 2969674 h 3171710"/>
              <a:gd name="connsiteX96" fmla="*/ 7615495 w 12193149"/>
              <a:gd name="connsiteY96" fmla="*/ 2966203 h 3171710"/>
              <a:gd name="connsiteX97" fmla="*/ 7528691 w 12193149"/>
              <a:gd name="connsiteY97" fmla="*/ 2972031 h 3171710"/>
              <a:gd name="connsiteX98" fmla="*/ 7520719 w 12193149"/>
              <a:gd name="connsiteY98" fmla="*/ 2974584 h 3171710"/>
              <a:gd name="connsiteX99" fmla="*/ 7508559 w 12193149"/>
              <a:gd name="connsiteY99" fmla="*/ 2975919 h 3171710"/>
              <a:gd name="connsiteX100" fmla="*/ 7508188 w 12193149"/>
              <a:gd name="connsiteY100" fmla="*/ 2975592 h 3171710"/>
              <a:gd name="connsiteX101" fmla="*/ 7496943 w 12193149"/>
              <a:gd name="connsiteY101" fmla="*/ 2977544 h 3171710"/>
              <a:gd name="connsiteX102" fmla="*/ 7219707 w 12193149"/>
              <a:gd name="connsiteY102" fmla="*/ 2983651 h 3171710"/>
              <a:gd name="connsiteX103" fmla="*/ 7202249 w 12193149"/>
              <a:gd name="connsiteY103" fmla="*/ 2988201 h 3171710"/>
              <a:gd name="connsiteX104" fmla="*/ 7198152 w 12193149"/>
              <a:gd name="connsiteY104" fmla="*/ 2993559 h 3171710"/>
              <a:gd name="connsiteX105" fmla="*/ 7171956 w 12193149"/>
              <a:gd name="connsiteY105" fmla="*/ 2998207 h 3171710"/>
              <a:gd name="connsiteX106" fmla="*/ 7098136 w 12193149"/>
              <a:gd name="connsiteY106" fmla="*/ 3010435 h 3171710"/>
              <a:gd name="connsiteX107" fmla="*/ 7019644 w 12193149"/>
              <a:gd name="connsiteY107" fmla="*/ 3010061 h 3171710"/>
              <a:gd name="connsiteX108" fmla="*/ 6905294 w 12193149"/>
              <a:gd name="connsiteY108" fmla="*/ 3039567 h 3171710"/>
              <a:gd name="connsiteX109" fmla="*/ 6709370 w 12193149"/>
              <a:gd name="connsiteY109" fmla="*/ 3067522 h 3171710"/>
              <a:gd name="connsiteX110" fmla="*/ 6550602 w 12193149"/>
              <a:gd name="connsiteY110" fmla="*/ 3096298 h 3171710"/>
              <a:gd name="connsiteX111" fmla="*/ 6318708 w 12193149"/>
              <a:gd name="connsiteY111" fmla="*/ 3143098 h 3171710"/>
              <a:gd name="connsiteX112" fmla="*/ 6169822 w 12193149"/>
              <a:gd name="connsiteY112" fmla="*/ 3145185 h 3171710"/>
              <a:gd name="connsiteX113" fmla="*/ 6074996 w 12193149"/>
              <a:gd name="connsiteY113" fmla="*/ 3165647 h 3171710"/>
              <a:gd name="connsiteX114" fmla="*/ 6069677 w 12193149"/>
              <a:gd name="connsiteY114" fmla="*/ 3164110 h 3171710"/>
              <a:gd name="connsiteX115" fmla="*/ 6049786 w 12193149"/>
              <a:gd name="connsiteY115" fmla="*/ 3164793 h 3171710"/>
              <a:gd name="connsiteX116" fmla="*/ 6042433 w 12193149"/>
              <a:gd name="connsiteY116" fmla="*/ 3156444 h 3171710"/>
              <a:gd name="connsiteX117" fmla="*/ 6011238 w 12193149"/>
              <a:gd name="connsiteY117" fmla="*/ 3151351 h 3171710"/>
              <a:gd name="connsiteX118" fmla="*/ 5958523 w 12193149"/>
              <a:gd name="connsiteY118" fmla="*/ 3154995 h 3171710"/>
              <a:gd name="connsiteX119" fmla="*/ 5760067 w 12193149"/>
              <a:gd name="connsiteY119" fmla="*/ 3170687 h 3171710"/>
              <a:gd name="connsiteX120" fmla="*/ 5628108 w 12193149"/>
              <a:gd name="connsiteY120" fmla="*/ 3171710 h 3171710"/>
              <a:gd name="connsiteX121" fmla="*/ 5472054 w 12193149"/>
              <a:gd name="connsiteY121" fmla="*/ 3157690 h 3171710"/>
              <a:gd name="connsiteX122" fmla="*/ 5433909 w 12193149"/>
              <a:gd name="connsiteY122" fmla="*/ 3146437 h 3171710"/>
              <a:gd name="connsiteX123" fmla="*/ 5382817 w 12193149"/>
              <a:gd name="connsiteY123" fmla="*/ 3128735 h 3171710"/>
              <a:gd name="connsiteX124" fmla="*/ 5262912 w 12193149"/>
              <a:gd name="connsiteY124" fmla="*/ 3108318 h 3171710"/>
              <a:gd name="connsiteX125" fmla="*/ 5224109 w 12193149"/>
              <a:gd name="connsiteY125" fmla="*/ 3097194 h 3171710"/>
              <a:gd name="connsiteX126" fmla="*/ 5175808 w 12193149"/>
              <a:gd name="connsiteY126" fmla="*/ 3094204 h 3171710"/>
              <a:gd name="connsiteX127" fmla="*/ 5157702 w 12193149"/>
              <a:gd name="connsiteY127" fmla="*/ 3086981 h 3171710"/>
              <a:gd name="connsiteX128" fmla="*/ 5143747 w 12193149"/>
              <a:gd name="connsiteY128" fmla="*/ 3083581 h 3171710"/>
              <a:gd name="connsiteX129" fmla="*/ 5140744 w 12193149"/>
              <a:gd name="connsiteY129" fmla="*/ 3081480 h 3171710"/>
              <a:gd name="connsiteX130" fmla="*/ 5122807 w 12193149"/>
              <a:gd name="connsiteY130" fmla="*/ 3070627 h 3171710"/>
              <a:gd name="connsiteX131" fmla="*/ 5066938 w 12193149"/>
              <a:gd name="connsiteY131" fmla="*/ 3077198 h 3171710"/>
              <a:gd name="connsiteX132" fmla="*/ 5012662 w 12193149"/>
              <a:gd name="connsiteY132" fmla="*/ 3060817 h 3171710"/>
              <a:gd name="connsiteX133" fmla="*/ 4841589 w 12193149"/>
              <a:gd name="connsiteY133" fmla="*/ 3036800 h 3171710"/>
              <a:gd name="connsiteX134" fmla="*/ 4763595 w 12193149"/>
              <a:gd name="connsiteY134" fmla="*/ 3009032 h 3171710"/>
              <a:gd name="connsiteX135" fmla="*/ 4724334 w 12193149"/>
              <a:gd name="connsiteY135" fmla="*/ 3000018 h 3171710"/>
              <a:gd name="connsiteX136" fmla="*/ 4722324 w 12193149"/>
              <a:gd name="connsiteY136" fmla="*/ 2999269 h 3171710"/>
              <a:gd name="connsiteX137" fmla="*/ 4723259 w 12193149"/>
              <a:gd name="connsiteY137" fmla="*/ 2999058 h 3171710"/>
              <a:gd name="connsiteX138" fmla="*/ 4718350 w 12193149"/>
              <a:gd name="connsiteY138" fmla="*/ 2997788 h 3171710"/>
              <a:gd name="connsiteX139" fmla="*/ 4722324 w 12193149"/>
              <a:gd name="connsiteY139" fmla="*/ 2999269 h 3171710"/>
              <a:gd name="connsiteX140" fmla="*/ 4716674 w 12193149"/>
              <a:gd name="connsiteY140" fmla="*/ 3000544 h 3171710"/>
              <a:gd name="connsiteX141" fmla="*/ 4516962 w 12193149"/>
              <a:gd name="connsiteY141" fmla="*/ 2990642 h 3171710"/>
              <a:gd name="connsiteX142" fmla="*/ 4429691 w 12193149"/>
              <a:gd name="connsiteY142" fmla="*/ 2979991 h 3171710"/>
              <a:gd name="connsiteX143" fmla="*/ 4364023 w 12193149"/>
              <a:gd name="connsiteY143" fmla="*/ 2978645 h 3171710"/>
              <a:gd name="connsiteX144" fmla="*/ 4318114 w 12193149"/>
              <a:gd name="connsiteY144" fmla="*/ 2985260 h 3171710"/>
              <a:gd name="connsiteX145" fmla="*/ 4316258 w 12193149"/>
              <a:gd name="connsiteY145" fmla="*/ 2983919 h 3171710"/>
              <a:gd name="connsiteX146" fmla="*/ 4296292 w 12193149"/>
              <a:gd name="connsiteY146" fmla="*/ 2982040 h 3171710"/>
              <a:gd name="connsiteX147" fmla="*/ 4291212 w 12193149"/>
              <a:gd name="connsiteY147" fmla="*/ 2984957 h 3171710"/>
              <a:gd name="connsiteX148" fmla="*/ 4277290 w 12193149"/>
              <a:gd name="connsiteY148" fmla="*/ 2984711 h 3171710"/>
              <a:gd name="connsiteX149" fmla="*/ 4249265 w 12193149"/>
              <a:gd name="connsiteY149" fmla="*/ 2987035 h 3171710"/>
              <a:gd name="connsiteX150" fmla="*/ 4203199 w 12193149"/>
              <a:gd name="connsiteY150" fmla="*/ 2984240 h 3171710"/>
              <a:gd name="connsiteX151" fmla="*/ 4202893 w 12193149"/>
              <a:gd name="connsiteY151" fmla="*/ 2982981 h 3171710"/>
              <a:gd name="connsiteX152" fmla="*/ 4192396 w 12193149"/>
              <a:gd name="connsiteY152" fmla="*/ 2977347 h 3171710"/>
              <a:gd name="connsiteX153" fmla="*/ 4143893 w 12193149"/>
              <a:gd name="connsiteY153" fmla="*/ 2961482 h 3171710"/>
              <a:gd name="connsiteX154" fmla="*/ 4084245 w 12193149"/>
              <a:gd name="connsiteY154" fmla="*/ 2934949 h 3171710"/>
              <a:gd name="connsiteX155" fmla="*/ 4075694 w 12193149"/>
              <a:gd name="connsiteY155" fmla="*/ 2934114 h 3171710"/>
              <a:gd name="connsiteX156" fmla="*/ 4075575 w 12193149"/>
              <a:gd name="connsiteY156" fmla="*/ 2933815 h 3171710"/>
              <a:gd name="connsiteX157" fmla="*/ 4066658 w 12193149"/>
              <a:gd name="connsiteY157" fmla="*/ 2932371 h 3171710"/>
              <a:gd name="connsiteX158" fmla="*/ 4060102 w 12193149"/>
              <a:gd name="connsiteY158" fmla="*/ 2932589 h 3171710"/>
              <a:gd name="connsiteX159" fmla="*/ 4043512 w 12193149"/>
              <a:gd name="connsiteY159" fmla="*/ 2930968 h 3171710"/>
              <a:gd name="connsiteX160" fmla="*/ 4038145 w 12193149"/>
              <a:gd name="connsiteY160" fmla="*/ 2928534 h 3171710"/>
              <a:gd name="connsiteX161" fmla="*/ 4036511 w 12193149"/>
              <a:gd name="connsiteY161" fmla="*/ 2924867 h 3171710"/>
              <a:gd name="connsiteX162" fmla="*/ 4034926 w 12193149"/>
              <a:gd name="connsiteY162" fmla="*/ 2925102 h 3171710"/>
              <a:gd name="connsiteX163" fmla="*/ 4005686 w 12193149"/>
              <a:gd name="connsiteY163" fmla="*/ 2912534 h 3171710"/>
              <a:gd name="connsiteX164" fmla="*/ 3937994 w 12193149"/>
              <a:gd name="connsiteY164" fmla="*/ 2895077 h 3171710"/>
              <a:gd name="connsiteX165" fmla="*/ 3898423 w 12193149"/>
              <a:gd name="connsiteY165" fmla="*/ 2889422 h 3171710"/>
              <a:gd name="connsiteX166" fmla="*/ 3790908 w 12193149"/>
              <a:gd name="connsiteY166" fmla="*/ 2869184 h 3171710"/>
              <a:gd name="connsiteX167" fmla="*/ 3683661 w 12193149"/>
              <a:gd name="connsiteY167" fmla="*/ 2845261 h 3171710"/>
              <a:gd name="connsiteX168" fmla="*/ 3611183 w 12193149"/>
              <a:gd name="connsiteY168" fmla="*/ 2812990 h 3171710"/>
              <a:gd name="connsiteX169" fmla="*/ 3605003 w 12193149"/>
              <a:gd name="connsiteY169" fmla="*/ 2814352 h 3171710"/>
              <a:gd name="connsiteX170" fmla="*/ 3595884 w 12193149"/>
              <a:gd name="connsiteY170" fmla="*/ 2814516 h 3171710"/>
              <a:gd name="connsiteX171" fmla="*/ 3595649 w 12193149"/>
              <a:gd name="connsiteY171" fmla="*/ 2814247 h 3171710"/>
              <a:gd name="connsiteX172" fmla="*/ 3587126 w 12193149"/>
              <a:gd name="connsiteY172" fmla="*/ 2814937 h 3171710"/>
              <a:gd name="connsiteX173" fmla="*/ 3537283 w 12193149"/>
              <a:gd name="connsiteY173" fmla="*/ 2805238 h 3171710"/>
              <a:gd name="connsiteX174" fmla="*/ 3474371 w 12193149"/>
              <a:gd name="connsiteY174" fmla="*/ 2801577 h 3171710"/>
              <a:gd name="connsiteX175" fmla="*/ 3401876 w 12193149"/>
              <a:gd name="connsiteY175" fmla="*/ 2789529 h 3171710"/>
              <a:gd name="connsiteX176" fmla="*/ 3365036 w 12193149"/>
              <a:gd name="connsiteY176" fmla="*/ 2806481 h 3171710"/>
              <a:gd name="connsiteX177" fmla="*/ 3345174 w 12193149"/>
              <a:gd name="connsiteY177" fmla="*/ 2808163 h 3171710"/>
              <a:gd name="connsiteX178" fmla="*/ 3342846 w 12193149"/>
              <a:gd name="connsiteY178" fmla="*/ 2807188 h 3171710"/>
              <a:gd name="connsiteX179" fmla="*/ 3263504 w 12193149"/>
              <a:gd name="connsiteY179" fmla="*/ 2813065 h 3171710"/>
              <a:gd name="connsiteX180" fmla="*/ 3143704 w 12193149"/>
              <a:gd name="connsiteY180" fmla="*/ 2820840 h 3171710"/>
              <a:gd name="connsiteX181" fmla="*/ 3031439 w 12193149"/>
              <a:gd name="connsiteY181" fmla="*/ 2823483 h 3171710"/>
              <a:gd name="connsiteX182" fmla="*/ 2782717 w 12193149"/>
              <a:gd name="connsiteY182" fmla="*/ 2845304 h 3171710"/>
              <a:gd name="connsiteX183" fmla="*/ 2647675 w 12193149"/>
              <a:gd name="connsiteY183" fmla="*/ 2855840 h 3171710"/>
              <a:gd name="connsiteX184" fmla="*/ 2569176 w 12193149"/>
              <a:gd name="connsiteY184" fmla="*/ 2829599 h 3171710"/>
              <a:gd name="connsiteX185" fmla="*/ 2444403 w 12193149"/>
              <a:gd name="connsiteY185" fmla="*/ 2843500 h 3171710"/>
              <a:gd name="connsiteX186" fmla="*/ 2316260 w 12193149"/>
              <a:gd name="connsiteY186" fmla="*/ 2851967 h 3171710"/>
              <a:gd name="connsiteX187" fmla="*/ 2209726 w 12193149"/>
              <a:gd name="connsiteY187" fmla="*/ 2846734 h 3171710"/>
              <a:gd name="connsiteX188" fmla="*/ 2095813 w 12193149"/>
              <a:gd name="connsiteY188" fmla="*/ 2830023 h 3171710"/>
              <a:gd name="connsiteX189" fmla="*/ 1998504 w 12193149"/>
              <a:gd name="connsiteY189" fmla="*/ 2822003 h 3171710"/>
              <a:gd name="connsiteX190" fmla="*/ 1929320 w 12193149"/>
              <a:gd name="connsiteY190" fmla="*/ 2843948 h 3171710"/>
              <a:gd name="connsiteX191" fmla="*/ 1922798 w 12193149"/>
              <a:gd name="connsiteY191" fmla="*/ 2839117 h 3171710"/>
              <a:gd name="connsiteX192" fmla="*/ 1874228 w 12193149"/>
              <a:gd name="connsiteY192" fmla="*/ 2840712 h 3171710"/>
              <a:gd name="connsiteX193" fmla="*/ 1787803 w 12193149"/>
              <a:gd name="connsiteY193" fmla="*/ 2868334 h 3171710"/>
              <a:gd name="connsiteX194" fmla="*/ 1739352 w 12193149"/>
              <a:gd name="connsiteY194" fmla="*/ 2863283 h 3171710"/>
              <a:gd name="connsiteX195" fmla="*/ 1676219 w 12193149"/>
              <a:gd name="connsiteY195" fmla="*/ 2846934 h 3171710"/>
              <a:gd name="connsiteX196" fmla="*/ 1609817 w 12193149"/>
              <a:gd name="connsiteY196" fmla="*/ 2840037 h 3171710"/>
              <a:gd name="connsiteX197" fmla="*/ 1497258 w 12193149"/>
              <a:gd name="connsiteY197" fmla="*/ 2814447 h 3171710"/>
              <a:gd name="connsiteX198" fmla="*/ 1151127 w 12193149"/>
              <a:gd name="connsiteY198" fmla="*/ 2765012 h 3171710"/>
              <a:gd name="connsiteX199" fmla="*/ 859417 w 12193149"/>
              <a:gd name="connsiteY199" fmla="*/ 2755579 h 3171710"/>
              <a:gd name="connsiteX200" fmla="*/ 838688 w 12193149"/>
              <a:gd name="connsiteY200" fmla="*/ 2756792 h 3171710"/>
              <a:gd name="connsiteX201" fmla="*/ 817957 w 12193149"/>
              <a:gd name="connsiteY201" fmla="*/ 2754828 h 3171710"/>
              <a:gd name="connsiteX202" fmla="*/ 812654 w 12193149"/>
              <a:gd name="connsiteY202" fmla="*/ 2757722 h 3171710"/>
              <a:gd name="connsiteX203" fmla="*/ 721195 w 12193149"/>
              <a:gd name="connsiteY203" fmla="*/ 2756632 h 3171710"/>
              <a:gd name="connsiteX204" fmla="*/ 720890 w 12193149"/>
              <a:gd name="connsiteY204" fmla="*/ 2755370 h 3171710"/>
              <a:gd name="connsiteX205" fmla="*/ 710023 w 12193149"/>
              <a:gd name="connsiteY205" fmla="*/ 2749693 h 3171710"/>
              <a:gd name="connsiteX206" fmla="*/ 597940 w 12193149"/>
              <a:gd name="connsiteY206" fmla="*/ 2706835 h 3171710"/>
              <a:gd name="connsiteX207" fmla="*/ 579683 w 12193149"/>
              <a:gd name="connsiteY207" fmla="*/ 2704183 h 3171710"/>
              <a:gd name="connsiteX208" fmla="*/ 572865 w 12193149"/>
              <a:gd name="connsiteY208" fmla="*/ 2704372 h 3171710"/>
              <a:gd name="connsiteX209" fmla="*/ 446247 w 12193149"/>
              <a:gd name="connsiteY209" fmla="*/ 2666342 h 3171710"/>
              <a:gd name="connsiteX210" fmla="*/ 405163 w 12193149"/>
              <a:gd name="connsiteY210" fmla="*/ 2660519 h 3171710"/>
              <a:gd name="connsiteX211" fmla="*/ 293583 w 12193149"/>
              <a:gd name="connsiteY211" fmla="*/ 2639823 h 3171710"/>
              <a:gd name="connsiteX212" fmla="*/ 119529 w 12193149"/>
              <a:gd name="connsiteY212" fmla="*/ 2588018 h 3171710"/>
              <a:gd name="connsiteX213" fmla="*/ 16674 w 12193149"/>
              <a:gd name="connsiteY213" fmla="*/ 2585162 h 3171710"/>
              <a:gd name="connsiteX214" fmla="*/ 1150 w 12193149"/>
              <a:gd name="connsiteY214" fmla="*/ 2579693 h 3171710"/>
              <a:gd name="connsiteX215" fmla="*/ 1148 w 12193149"/>
              <a:gd name="connsiteY215" fmla="*/ 1049184 h 3171710"/>
              <a:gd name="connsiteX216" fmla="*/ 1148 w 12193149"/>
              <a:gd name="connsiteY216" fmla="*/ 0 h 3171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12193149" h="3171710">
                <a:moveTo>
                  <a:pt x="1148" y="0"/>
                </a:moveTo>
                <a:lnTo>
                  <a:pt x="12181789" y="8189"/>
                </a:lnTo>
                <a:cubicBezTo>
                  <a:pt x="12181789" y="201435"/>
                  <a:pt x="12193149" y="1213464"/>
                  <a:pt x="12193149" y="1406710"/>
                </a:cubicBezTo>
                <a:lnTo>
                  <a:pt x="12185986" y="1411160"/>
                </a:lnTo>
                <a:cubicBezTo>
                  <a:pt x="12156393" y="1404401"/>
                  <a:pt x="12176978" y="1415299"/>
                  <a:pt x="12156363" y="1424337"/>
                </a:cubicBezTo>
                <a:cubicBezTo>
                  <a:pt x="12172308" y="1438279"/>
                  <a:pt x="12127905" y="1429847"/>
                  <a:pt x="12139215" y="1450150"/>
                </a:cubicBezTo>
                <a:cubicBezTo>
                  <a:pt x="12135103" y="1451151"/>
                  <a:pt x="12130766" y="1451483"/>
                  <a:pt x="12126327" y="1451661"/>
                </a:cubicBezTo>
                <a:lnTo>
                  <a:pt x="12124007" y="1451765"/>
                </a:lnTo>
                <a:lnTo>
                  <a:pt x="12116854" y="1455579"/>
                </a:lnTo>
                <a:lnTo>
                  <a:pt x="12099497" y="1455110"/>
                </a:lnTo>
                <a:cubicBezTo>
                  <a:pt x="12095162" y="1456775"/>
                  <a:pt x="12090978" y="1459336"/>
                  <a:pt x="12087073" y="1463312"/>
                </a:cubicBezTo>
                <a:cubicBezTo>
                  <a:pt x="12078890" y="1483714"/>
                  <a:pt x="12040481" y="1480817"/>
                  <a:pt x="12031073" y="1506980"/>
                </a:cubicBezTo>
                <a:cubicBezTo>
                  <a:pt x="12026399" y="1515225"/>
                  <a:pt x="12004497" y="1532326"/>
                  <a:pt x="11995833" y="1530429"/>
                </a:cubicBezTo>
                <a:cubicBezTo>
                  <a:pt x="11990333" y="1532938"/>
                  <a:pt x="11986699" y="1539016"/>
                  <a:pt x="11979717" y="1535132"/>
                </a:cubicBezTo>
                <a:cubicBezTo>
                  <a:pt x="11970382" y="1531211"/>
                  <a:pt x="11963763" y="1554233"/>
                  <a:pt x="11959046" y="1544529"/>
                </a:cubicBezTo>
                <a:lnTo>
                  <a:pt x="11920454" y="1557854"/>
                </a:lnTo>
                <a:cubicBezTo>
                  <a:pt x="11919152" y="1564914"/>
                  <a:pt x="11912619" y="1567116"/>
                  <a:pt x="11903656" y="1569397"/>
                </a:cubicBezTo>
                <a:lnTo>
                  <a:pt x="11895048" y="1571762"/>
                </a:lnTo>
                <a:lnTo>
                  <a:pt x="11891968" y="1582700"/>
                </a:lnTo>
                <a:cubicBezTo>
                  <a:pt x="11881074" y="1573372"/>
                  <a:pt x="11884523" y="1604713"/>
                  <a:pt x="11870776" y="1604787"/>
                </a:cubicBezTo>
                <a:lnTo>
                  <a:pt x="11813376" y="1624630"/>
                </a:lnTo>
                <a:lnTo>
                  <a:pt x="11590693" y="1790748"/>
                </a:lnTo>
                <a:cubicBezTo>
                  <a:pt x="11550201" y="1817685"/>
                  <a:pt x="11542649" y="1767741"/>
                  <a:pt x="11506817" y="1860594"/>
                </a:cubicBezTo>
                <a:cubicBezTo>
                  <a:pt x="11450023" y="1916431"/>
                  <a:pt x="11337127" y="2017145"/>
                  <a:pt x="11280332" y="2050542"/>
                </a:cubicBezTo>
                <a:cubicBezTo>
                  <a:pt x="11267547" y="2058142"/>
                  <a:pt x="11229147" y="2123560"/>
                  <a:pt x="11228309" y="2103207"/>
                </a:cubicBezTo>
                <a:cubicBezTo>
                  <a:pt x="11223950" y="2105174"/>
                  <a:pt x="11220761" y="2104651"/>
                  <a:pt x="11218087" y="2102932"/>
                </a:cubicBezTo>
                <a:lnTo>
                  <a:pt x="11217184" y="2101989"/>
                </a:lnTo>
                <a:lnTo>
                  <a:pt x="11188885" y="2119354"/>
                </a:lnTo>
                <a:lnTo>
                  <a:pt x="11184501" y="2119496"/>
                </a:lnTo>
                <a:lnTo>
                  <a:pt x="11166854" y="2133583"/>
                </a:lnTo>
                <a:lnTo>
                  <a:pt x="11157311" y="2139385"/>
                </a:lnTo>
                <a:lnTo>
                  <a:pt x="11155496" y="2144068"/>
                </a:lnTo>
                <a:cubicBezTo>
                  <a:pt x="11153045" y="2147436"/>
                  <a:pt x="11148902" y="2150083"/>
                  <a:pt x="11140961" y="2151086"/>
                </a:cubicBezTo>
                <a:lnTo>
                  <a:pt x="11138961" y="2150743"/>
                </a:lnTo>
                <a:lnTo>
                  <a:pt x="11128208" y="2160803"/>
                </a:lnTo>
                <a:cubicBezTo>
                  <a:pt x="11124962" y="2164785"/>
                  <a:pt x="11122359" y="2169258"/>
                  <a:pt x="11120691" y="2174395"/>
                </a:cubicBezTo>
                <a:cubicBezTo>
                  <a:pt x="11081770" y="2197656"/>
                  <a:pt x="10952581" y="2271077"/>
                  <a:pt x="10894683" y="2300370"/>
                </a:cubicBezTo>
                <a:cubicBezTo>
                  <a:pt x="10861781" y="2315405"/>
                  <a:pt x="10817803" y="2335857"/>
                  <a:pt x="10773300" y="2350162"/>
                </a:cubicBezTo>
                <a:cubicBezTo>
                  <a:pt x="10733414" y="2394390"/>
                  <a:pt x="10677791" y="2353706"/>
                  <a:pt x="10627668" y="2386200"/>
                </a:cubicBezTo>
                <a:cubicBezTo>
                  <a:pt x="10590276" y="2369074"/>
                  <a:pt x="10613693" y="2389253"/>
                  <a:pt x="10581895" y="2395660"/>
                </a:cubicBezTo>
                <a:cubicBezTo>
                  <a:pt x="10597733" y="2418627"/>
                  <a:pt x="10540912" y="2395212"/>
                  <a:pt x="10547790" y="2425394"/>
                </a:cubicBezTo>
                <a:cubicBezTo>
                  <a:pt x="10541784" y="2425603"/>
                  <a:pt x="10535750" y="2424857"/>
                  <a:pt x="10529643" y="2423878"/>
                </a:cubicBezTo>
                <a:lnTo>
                  <a:pt x="10526446" y="2423382"/>
                </a:lnTo>
                <a:lnTo>
                  <a:pt x="10515129" y="2426508"/>
                </a:lnTo>
                <a:lnTo>
                  <a:pt x="10491735" y="2421127"/>
                </a:lnTo>
                <a:cubicBezTo>
                  <a:pt x="10485147" y="2422161"/>
                  <a:pt x="10478389" y="2424430"/>
                  <a:pt x="10471418" y="2428664"/>
                </a:cubicBezTo>
                <a:cubicBezTo>
                  <a:pt x="10451763" y="2453636"/>
                  <a:pt x="10400774" y="2439247"/>
                  <a:pt x="10377042" y="2471569"/>
                </a:cubicBezTo>
                <a:cubicBezTo>
                  <a:pt x="10367240" y="2481286"/>
                  <a:pt x="10330319" y="2498097"/>
                  <a:pt x="10319338" y="2493192"/>
                </a:cubicBezTo>
                <a:cubicBezTo>
                  <a:pt x="10310813" y="2495031"/>
                  <a:pt x="10303331" y="2502144"/>
                  <a:pt x="10295467" y="2495050"/>
                </a:cubicBezTo>
                <a:cubicBezTo>
                  <a:pt x="10284420" y="2487261"/>
                  <a:pt x="10265794" y="2516157"/>
                  <a:pt x="10263443" y="2501919"/>
                </a:cubicBezTo>
                <a:lnTo>
                  <a:pt x="10205418" y="2509120"/>
                </a:lnTo>
                <a:cubicBezTo>
                  <a:pt x="10200696" y="2518180"/>
                  <a:pt x="10190895" y="2519327"/>
                  <a:pt x="10177759" y="2519914"/>
                </a:cubicBezTo>
                <a:lnTo>
                  <a:pt x="10165070" y="2520710"/>
                </a:lnTo>
                <a:lnTo>
                  <a:pt x="10156308" y="2534458"/>
                </a:lnTo>
                <a:cubicBezTo>
                  <a:pt x="10145406" y="2519028"/>
                  <a:pt x="10136981" y="2561781"/>
                  <a:pt x="10118267" y="2558113"/>
                </a:cubicBezTo>
                <a:lnTo>
                  <a:pt x="10083317" y="2570267"/>
                </a:lnTo>
                <a:cubicBezTo>
                  <a:pt x="10075718" y="2568198"/>
                  <a:pt x="10048011" y="2569526"/>
                  <a:pt x="10040388" y="2568603"/>
                </a:cubicBezTo>
                <a:cubicBezTo>
                  <a:pt x="9999609" y="2578704"/>
                  <a:pt x="9985545" y="2579194"/>
                  <a:pt x="9961167" y="2584118"/>
                </a:cubicBezTo>
                <a:cubicBezTo>
                  <a:pt x="9920131" y="2584260"/>
                  <a:pt x="9889892" y="2581061"/>
                  <a:pt x="9848940" y="2590886"/>
                </a:cubicBezTo>
                <a:lnTo>
                  <a:pt x="9729457" y="2611093"/>
                </a:lnTo>
                <a:cubicBezTo>
                  <a:pt x="9676207" y="2601507"/>
                  <a:pt x="9631235" y="2626730"/>
                  <a:pt x="9613704" y="2639342"/>
                </a:cubicBezTo>
                <a:cubicBezTo>
                  <a:pt x="9548152" y="2653618"/>
                  <a:pt x="9410970" y="2690964"/>
                  <a:pt x="9338590" y="2696264"/>
                </a:cubicBezTo>
                <a:lnTo>
                  <a:pt x="9232518" y="2720120"/>
                </a:lnTo>
                <a:lnTo>
                  <a:pt x="9156690" y="2730199"/>
                </a:lnTo>
                <a:lnTo>
                  <a:pt x="9054601" y="2737726"/>
                </a:lnTo>
                <a:lnTo>
                  <a:pt x="9006634" y="2741011"/>
                </a:lnTo>
                <a:lnTo>
                  <a:pt x="9006349" y="2740771"/>
                </a:lnTo>
                <a:cubicBezTo>
                  <a:pt x="9004294" y="2740551"/>
                  <a:pt x="9001475" y="2740879"/>
                  <a:pt x="8997380" y="2741982"/>
                </a:cubicBezTo>
                <a:lnTo>
                  <a:pt x="8991542" y="2744043"/>
                </a:lnTo>
                <a:lnTo>
                  <a:pt x="8975485" y="2747269"/>
                </a:lnTo>
                <a:lnTo>
                  <a:pt x="8969159" y="2746569"/>
                </a:lnTo>
                <a:lnTo>
                  <a:pt x="8964196" y="2744344"/>
                </a:lnTo>
                <a:cubicBezTo>
                  <a:pt x="8955841" y="2752295"/>
                  <a:pt x="8956668" y="2761243"/>
                  <a:pt x="8930136" y="2741156"/>
                </a:cubicBezTo>
                <a:cubicBezTo>
                  <a:pt x="8899182" y="2742176"/>
                  <a:pt x="8790451" y="2756831"/>
                  <a:pt x="8753592" y="2760388"/>
                </a:cubicBezTo>
                <a:cubicBezTo>
                  <a:pt x="8720970" y="2771108"/>
                  <a:pt x="8749345" y="2757447"/>
                  <a:pt x="8708995" y="2762489"/>
                </a:cubicBezTo>
                <a:cubicBezTo>
                  <a:pt x="8672757" y="2782024"/>
                  <a:pt x="8640293" y="2765584"/>
                  <a:pt x="8597219" y="2771061"/>
                </a:cubicBezTo>
                <a:lnTo>
                  <a:pt x="8526378" y="2756219"/>
                </a:lnTo>
                <a:lnTo>
                  <a:pt x="8512131" y="2762134"/>
                </a:lnTo>
                <a:lnTo>
                  <a:pt x="8507315" y="2765135"/>
                </a:lnTo>
                <a:cubicBezTo>
                  <a:pt x="8503797" y="2766912"/>
                  <a:pt x="8501196" y="2767723"/>
                  <a:pt x="8499116" y="2767873"/>
                </a:cubicBezTo>
                <a:lnTo>
                  <a:pt x="8498742" y="2767694"/>
                </a:lnTo>
                <a:lnTo>
                  <a:pt x="8491397" y="2770744"/>
                </a:lnTo>
                <a:lnTo>
                  <a:pt x="8368330" y="2784786"/>
                </a:lnTo>
                <a:cubicBezTo>
                  <a:pt x="8363173" y="2786811"/>
                  <a:pt x="8358881" y="2786463"/>
                  <a:pt x="8354947" y="2784980"/>
                </a:cubicBezTo>
                <a:lnTo>
                  <a:pt x="8321252" y="2801558"/>
                </a:lnTo>
                <a:lnTo>
                  <a:pt x="8315581" y="2801884"/>
                </a:lnTo>
                <a:lnTo>
                  <a:pt x="8296322" y="2815779"/>
                </a:lnTo>
                <a:lnTo>
                  <a:pt x="8285424" y="2821602"/>
                </a:lnTo>
                <a:lnTo>
                  <a:pt x="8284298" y="2826045"/>
                </a:lnTo>
                <a:cubicBezTo>
                  <a:pt x="8281994" y="2829290"/>
                  <a:pt x="8277300" y="2831938"/>
                  <a:pt x="8267224" y="2833220"/>
                </a:cubicBezTo>
                <a:lnTo>
                  <a:pt x="8264525" y="2832990"/>
                </a:lnTo>
                <a:lnTo>
                  <a:pt x="8253181" y="2842833"/>
                </a:lnTo>
                <a:cubicBezTo>
                  <a:pt x="8250007" y="2846683"/>
                  <a:pt x="8247795" y="2850965"/>
                  <a:pt x="8246982" y="2855825"/>
                </a:cubicBezTo>
                <a:cubicBezTo>
                  <a:pt x="8182975" y="2852918"/>
                  <a:pt x="8148279" y="2887040"/>
                  <a:pt x="8091420" y="2901986"/>
                </a:cubicBezTo>
                <a:cubicBezTo>
                  <a:pt x="8026616" y="2925128"/>
                  <a:pt x="7968218" y="2946364"/>
                  <a:pt x="7906555" y="2943959"/>
                </a:cubicBezTo>
                <a:cubicBezTo>
                  <a:pt x="7836267" y="2958871"/>
                  <a:pt x="7782114" y="2961102"/>
                  <a:pt x="7719893" y="2969674"/>
                </a:cubicBezTo>
                <a:lnTo>
                  <a:pt x="7615495" y="2966203"/>
                </a:lnTo>
                <a:lnTo>
                  <a:pt x="7528691" y="2972031"/>
                </a:lnTo>
                <a:lnTo>
                  <a:pt x="7520719" y="2974584"/>
                </a:lnTo>
                <a:cubicBezTo>
                  <a:pt x="7515141" y="2975923"/>
                  <a:pt x="7511320" y="2976273"/>
                  <a:pt x="7508559" y="2975919"/>
                </a:cubicBezTo>
                <a:lnTo>
                  <a:pt x="7508188" y="2975592"/>
                </a:lnTo>
                <a:lnTo>
                  <a:pt x="7496943" y="2977544"/>
                </a:lnTo>
                <a:lnTo>
                  <a:pt x="7219707" y="2983651"/>
                </a:lnTo>
                <a:lnTo>
                  <a:pt x="7202249" y="2988201"/>
                </a:lnTo>
                <a:lnTo>
                  <a:pt x="7198152" y="2993559"/>
                </a:lnTo>
                <a:cubicBezTo>
                  <a:pt x="7193259" y="2997082"/>
                  <a:pt x="7185654" y="2999221"/>
                  <a:pt x="7171956" y="2998207"/>
                </a:cubicBezTo>
                <a:lnTo>
                  <a:pt x="7098136" y="3010435"/>
                </a:lnTo>
                <a:cubicBezTo>
                  <a:pt x="7062296" y="3011413"/>
                  <a:pt x="7051336" y="3012390"/>
                  <a:pt x="7019644" y="3010061"/>
                </a:cubicBezTo>
                <a:cubicBezTo>
                  <a:pt x="6938675" y="3020999"/>
                  <a:pt x="6944793" y="3045165"/>
                  <a:pt x="6905294" y="3039567"/>
                </a:cubicBezTo>
                <a:cubicBezTo>
                  <a:pt x="6873070" y="3034359"/>
                  <a:pt x="6789137" y="3053433"/>
                  <a:pt x="6709370" y="3067522"/>
                </a:cubicBezTo>
                <a:cubicBezTo>
                  <a:pt x="6650254" y="3076977"/>
                  <a:pt x="6629253" y="3091078"/>
                  <a:pt x="6550602" y="3096298"/>
                </a:cubicBezTo>
                <a:cubicBezTo>
                  <a:pt x="6473302" y="3140388"/>
                  <a:pt x="6410843" y="3116665"/>
                  <a:pt x="6318708" y="3143098"/>
                </a:cubicBezTo>
                <a:cubicBezTo>
                  <a:pt x="6298698" y="3158620"/>
                  <a:pt x="6210439" y="3141427"/>
                  <a:pt x="6169822" y="3145185"/>
                </a:cubicBezTo>
                <a:cubicBezTo>
                  <a:pt x="6129203" y="3148943"/>
                  <a:pt x="6091688" y="3162491"/>
                  <a:pt x="6074996" y="3165647"/>
                </a:cubicBezTo>
                <a:lnTo>
                  <a:pt x="6069677" y="3164110"/>
                </a:lnTo>
                <a:lnTo>
                  <a:pt x="6049786" y="3164793"/>
                </a:lnTo>
                <a:lnTo>
                  <a:pt x="6042433" y="3156444"/>
                </a:lnTo>
                <a:lnTo>
                  <a:pt x="6011238" y="3151351"/>
                </a:lnTo>
                <a:cubicBezTo>
                  <a:pt x="5999830" y="3150764"/>
                  <a:pt x="5971276" y="3151677"/>
                  <a:pt x="5958523" y="3154995"/>
                </a:cubicBezTo>
                <a:lnTo>
                  <a:pt x="5760067" y="3170687"/>
                </a:lnTo>
                <a:lnTo>
                  <a:pt x="5628108" y="3171710"/>
                </a:lnTo>
                <a:lnTo>
                  <a:pt x="5472054" y="3157690"/>
                </a:lnTo>
                <a:cubicBezTo>
                  <a:pt x="5479284" y="3144662"/>
                  <a:pt x="5440157" y="3158728"/>
                  <a:pt x="5433909" y="3146437"/>
                </a:cubicBezTo>
                <a:cubicBezTo>
                  <a:pt x="5430517" y="3136405"/>
                  <a:pt x="5392976" y="3131721"/>
                  <a:pt x="5382817" y="3128735"/>
                </a:cubicBezTo>
                <a:lnTo>
                  <a:pt x="5262912" y="3108318"/>
                </a:lnTo>
                <a:cubicBezTo>
                  <a:pt x="5252746" y="3108134"/>
                  <a:pt x="5231699" y="3099824"/>
                  <a:pt x="5224109" y="3097194"/>
                </a:cubicBezTo>
                <a:lnTo>
                  <a:pt x="5175808" y="3094204"/>
                </a:lnTo>
                <a:lnTo>
                  <a:pt x="5157702" y="3086981"/>
                </a:lnTo>
                <a:lnTo>
                  <a:pt x="5143747" y="3083581"/>
                </a:lnTo>
                <a:lnTo>
                  <a:pt x="5140744" y="3081480"/>
                </a:lnTo>
                <a:cubicBezTo>
                  <a:pt x="5135026" y="3077440"/>
                  <a:pt x="5129229" y="3073629"/>
                  <a:pt x="5122807" y="3070627"/>
                </a:cubicBezTo>
                <a:cubicBezTo>
                  <a:pt x="5109467" y="3099246"/>
                  <a:pt x="5066004" y="3049810"/>
                  <a:pt x="5066938" y="3077198"/>
                </a:cubicBezTo>
                <a:cubicBezTo>
                  <a:pt x="5029345" y="3065682"/>
                  <a:pt x="5040096" y="3094771"/>
                  <a:pt x="5012662" y="3060817"/>
                </a:cubicBezTo>
                <a:cubicBezTo>
                  <a:pt x="4938174" y="3061200"/>
                  <a:pt x="4917504" y="3074207"/>
                  <a:pt x="4841589" y="3036800"/>
                </a:cubicBezTo>
                <a:cubicBezTo>
                  <a:pt x="4807890" y="3020158"/>
                  <a:pt x="4785258" y="3009012"/>
                  <a:pt x="4763595" y="3009032"/>
                </a:cubicBezTo>
                <a:cubicBezTo>
                  <a:pt x="4742475" y="3004532"/>
                  <a:pt x="4730631" y="3001709"/>
                  <a:pt x="4724334" y="3000018"/>
                </a:cubicBezTo>
                <a:lnTo>
                  <a:pt x="4722324" y="2999269"/>
                </a:lnTo>
                <a:lnTo>
                  <a:pt x="4723259" y="2999058"/>
                </a:lnTo>
                <a:cubicBezTo>
                  <a:pt x="4722296" y="2998416"/>
                  <a:pt x="4719415" y="2997810"/>
                  <a:pt x="4718350" y="2997788"/>
                </a:cubicBezTo>
                <a:lnTo>
                  <a:pt x="4722324" y="2999269"/>
                </a:lnTo>
                <a:lnTo>
                  <a:pt x="4716674" y="3000544"/>
                </a:lnTo>
                <a:cubicBezTo>
                  <a:pt x="4681300" y="2993588"/>
                  <a:pt x="4525895" y="2992780"/>
                  <a:pt x="4516962" y="2990642"/>
                </a:cubicBezTo>
                <a:cubicBezTo>
                  <a:pt x="4458971" y="2977530"/>
                  <a:pt x="4463810" y="2976789"/>
                  <a:pt x="4429691" y="2979991"/>
                </a:cubicBezTo>
                <a:cubicBezTo>
                  <a:pt x="4424455" y="2983362"/>
                  <a:pt x="4370126" y="2977068"/>
                  <a:pt x="4364023" y="2978645"/>
                </a:cubicBezTo>
                <a:lnTo>
                  <a:pt x="4318114" y="2985260"/>
                </a:lnTo>
                <a:lnTo>
                  <a:pt x="4316258" y="2983919"/>
                </a:lnTo>
                <a:cubicBezTo>
                  <a:pt x="4307275" y="2980548"/>
                  <a:pt x="4301145" y="2980549"/>
                  <a:pt x="4296292" y="2982040"/>
                </a:cubicBezTo>
                <a:lnTo>
                  <a:pt x="4291212" y="2984957"/>
                </a:lnTo>
                <a:lnTo>
                  <a:pt x="4277290" y="2984711"/>
                </a:lnTo>
                <a:lnTo>
                  <a:pt x="4249265" y="2987035"/>
                </a:lnTo>
                <a:lnTo>
                  <a:pt x="4203199" y="2984240"/>
                </a:lnTo>
                <a:cubicBezTo>
                  <a:pt x="4203096" y="2983820"/>
                  <a:pt x="4202995" y="2983401"/>
                  <a:pt x="4202893" y="2982981"/>
                </a:cubicBezTo>
                <a:cubicBezTo>
                  <a:pt x="4201267" y="2980144"/>
                  <a:pt x="4198292" y="2978025"/>
                  <a:pt x="4192396" y="2977347"/>
                </a:cubicBezTo>
                <a:cubicBezTo>
                  <a:pt x="4205365" y="2960058"/>
                  <a:pt x="4162425" y="2961953"/>
                  <a:pt x="4143893" y="2961482"/>
                </a:cubicBezTo>
                <a:cubicBezTo>
                  <a:pt x="4125868" y="2954416"/>
                  <a:pt x="4100250" y="2940836"/>
                  <a:pt x="4084245" y="2934949"/>
                </a:cubicBezTo>
                <a:lnTo>
                  <a:pt x="4075694" y="2934114"/>
                </a:lnTo>
                <a:cubicBezTo>
                  <a:pt x="4075655" y="2934013"/>
                  <a:pt x="4075614" y="2933914"/>
                  <a:pt x="4075575" y="2933815"/>
                </a:cubicBezTo>
                <a:cubicBezTo>
                  <a:pt x="4073829" y="2933031"/>
                  <a:pt x="4071057" y="2932530"/>
                  <a:pt x="4066658" y="2932371"/>
                </a:cubicBezTo>
                <a:lnTo>
                  <a:pt x="4060102" y="2932589"/>
                </a:lnTo>
                <a:lnTo>
                  <a:pt x="4043512" y="2930968"/>
                </a:lnTo>
                <a:lnTo>
                  <a:pt x="4038145" y="2928534"/>
                </a:lnTo>
                <a:lnTo>
                  <a:pt x="4036511" y="2924867"/>
                </a:lnTo>
                <a:lnTo>
                  <a:pt x="4034926" y="2925102"/>
                </a:lnTo>
                <a:cubicBezTo>
                  <a:pt x="4022576" y="2929966"/>
                  <a:pt x="4018025" y="2938342"/>
                  <a:pt x="4005686" y="2912534"/>
                </a:cubicBezTo>
                <a:lnTo>
                  <a:pt x="3937994" y="2895077"/>
                </a:lnTo>
                <a:cubicBezTo>
                  <a:pt x="3921658" y="2902801"/>
                  <a:pt x="3909686" y="2898112"/>
                  <a:pt x="3898423" y="2889422"/>
                </a:cubicBezTo>
                <a:cubicBezTo>
                  <a:pt x="3862243" y="2889918"/>
                  <a:pt x="3830779" y="2876048"/>
                  <a:pt x="3790908" y="2869184"/>
                </a:cubicBezTo>
                <a:cubicBezTo>
                  <a:pt x="3742158" y="2854478"/>
                  <a:pt x="3726280" y="2852501"/>
                  <a:pt x="3683661" y="2845261"/>
                </a:cubicBezTo>
                <a:lnTo>
                  <a:pt x="3611183" y="2812990"/>
                </a:lnTo>
                <a:lnTo>
                  <a:pt x="3605003" y="2814352"/>
                </a:lnTo>
                <a:cubicBezTo>
                  <a:pt x="3600731" y="2814971"/>
                  <a:pt x="3597877" y="2814971"/>
                  <a:pt x="3595884" y="2814516"/>
                </a:cubicBezTo>
                <a:lnTo>
                  <a:pt x="3595649" y="2814247"/>
                </a:lnTo>
                <a:lnTo>
                  <a:pt x="3587126" y="2814937"/>
                </a:lnTo>
                <a:cubicBezTo>
                  <a:pt x="3572774" y="2816728"/>
                  <a:pt x="3550540" y="2802529"/>
                  <a:pt x="3537283" y="2805238"/>
                </a:cubicBezTo>
                <a:cubicBezTo>
                  <a:pt x="3515092" y="2800942"/>
                  <a:pt x="3489773" y="2807207"/>
                  <a:pt x="3474371" y="2801577"/>
                </a:cubicBezTo>
                <a:lnTo>
                  <a:pt x="3401876" y="2789529"/>
                </a:lnTo>
                <a:lnTo>
                  <a:pt x="3365036" y="2806481"/>
                </a:lnTo>
                <a:cubicBezTo>
                  <a:pt x="3361007" y="2808779"/>
                  <a:pt x="3355145" y="2809857"/>
                  <a:pt x="3345174" y="2808163"/>
                </a:cubicBezTo>
                <a:lnTo>
                  <a:pt x="3342846" y="2807188"/>
                </a:lnTo>
                <a:cubicBezTo>
                  <a:pt x="3337528" y="2809659"/>
                  <a:pt x="3296694" y="2810789"/>
                  <a:pt x="3263504" y="2813065"/>
                </a:cubicBezTo>
                <a:cubicBezTo>
                  <a:pt x="3210873" y="2815406"/>
                  <a:pt x="3204538" y="2823378"/>
                  <a:pt x="3143704" y="2820840"/>
                </a:cubicBezTo>
                <a:cubicBezTo>
                  <a:pt x="3083839" y="2822069"/>
                  <a:pt x="3073438" y="2828075"/>
                  <a:pt x="3031439" y="2823483"/>
                </a:cubicBezTo>
                <a:lnTo>
                  <a:pt x="2782717" y="2845304"/>
                </a:lnTo>
                <a:cubicBezTo>
                  <a:pt x="2720447" y="2872959"/>
                  <a:pt x="2718750" y="2842390"/>
                  <a:pt x="2647675" y="2855840"/>
                </a:cubicBezTo>
                <a:cubicBezTo>
                  <a:pt x="2583664" y="2795905"/>
                  <a:pt x="2609849" y="2834173"/>
                  <a:pt x="2569176" y="2829599"/>
                </a:cubicBezTo>
                <a:lnTo>
                  <a:pt x="2444403" y="2843500"/>
                </a:lnTo>
                <a:cubicBezTo>
                  <a:pt x="2412730" y="2860060"/>
                  <a:pt x="2355175" y="2829971"/>
                  <a:pt x="2316260" y="2851967"/>
                </a:cubicBezTo>
                <a:cubicBezTo>
                  <a:pt x="2277148" y="2852505"/>
                  <a:pt x="2234330" y="2848310"/>
                  <a:pt x="2209726" y="2846734"/>
                </a:cubicBezTo>
                <a:cubicBezTo>
                  <a:pt x="2172984" y="2843077"/>
                  <a:pt x="2131016" y="2834145"/>
                  <a:pt x="2095813" y="2830023"/>
                </a:cubicBezTo>
                <a:cubicBezTo>
                  <a:pt x="2078687" y="2843632"/>
                  <a:pt x="2046700" y="2821328"/>
                  <a:pt x="1998504" y="2822003"/>
                </a:cubicBezTo>
                <a:cubicBezTo>
                  <a:pt x="1979851" y="2837650"/>
                  <a:pt x="1965997" y="2822267"/>
                  <a:pt x="1929320" y="2843948"/>
                </a:cubicBezTo>
                <a:cubicBezTo>
                  <a:pt x="1927506" y="2842156"/>
                  <a:pt x="1925308" y="2840529"/>
                  <a:pt x="1922798" y="2839117"/>
                </a:cubicBezTo>
                <a:cubicBezTo>
                  <a:pt x="1908224" y="2830923"/>
                  <a:pt x="1886476" y="2831636"/>
                  <a:pt x="1874228" y="2840712"/>
                </a:cubicBezTo>
                <a:cubicBezTo>
                  <a:pt x="1844711" y="2855471"/>
                  <a:pt x="1815838" y="2863248"/>
                  <a:pt x="1787803" y="2868334"/>
                </a:cubicBezTo>
                <a:lnTo>
                  <a:pt x="1739352" y="2863283"/>
                </a:lnTo>
                <a:cubicBezTo>
                  <a:pt x="1720756" y="2859717"/>
                  <a:pt x="1697809" y="2850808"/>
                  <a:pt x="1676219" y="2846934"/>
                </a:cubicBezTo>
                <a:cubicBezTo>
                  <a:pt x="1653856" y="2845729"/>
                  <a:pt x="1629782" y="2852334"/>
                  <a:pt x="1609817" y="2840037"/>
                </a:cubicBezTo>
                <a:cubicBezTo>
                  <a:pt x="1570834" y="2828361"/>
                  <a:pt x="1525521" y="2848516"/>
                  <a:pt x="1497258" y="2814447"/>
                </a:cubicBezTo>
                <a:cubicBezTo>
                  <a:pt x="1419429" y="2799738"/>
                  <a:pt x="1265224" y="2779725"/>
                  <a:pt x="1151127" y="2765012"/>
                </a:cubicBezTo>
                <a:cubicBezTo>
                  <a:pt x="1044820" y="2755201"/>
                  <a:pt x="911490" y="2756949"/>
                  <a:pt x="859417" y="2755579"/>
                </a:cubicBezTo>
                <a:lnTo>
                  <a:pt x="838688" y="2756792"/>
                </a:lnTo>
                <a:cubicBezTo>
                  <a:pt x="829380" y="2753383"/>
                  <a:pt x="823010" y="2753358"/>
                  <a:pt x="817957" y="2754828"/>
                </a:cubicBezTo>
                <a:lnTo>
                  <a:pt x="812654" y="2757722"/>
                </a:lnTo>
                <a:lnTo>
                  <a:pt x="721195" y="2756632"/>
                </a:lnTo>
                <a:cubicBezTo>
                  <a:pt x="721095" y="2756212"/>
                  <a:pt x="720991" y="2755791"/>
                  <a:pt x="720890" y="2755370"/>
                </a:cubicBezTo>
                <a:cubicBezTo>
                  <a:pt x="719222" y="2752527"/>
                  <a:pt x="716144" y="2750395"/>
                  <a:pt x="710023" y="2749693"/>
                </a:cubicBezTo>
                <a:cubicBezTo>
                  <a:pt x="689532" y="2741604"/>
                  <a:pt x="619665" y="2714421"/>
                  <a:pt x="597940" y="2706835"/>
                </a:cubicBezTo>
                <a:cubicBezTo>
                  <a:pt x="587430" y="2706236"/>
                  <a:pt x="583862" y="2704593"/>
                  <a:pt x="579683" y="2704183"/>
                </a:cubicBezTo>
                <a:lnTo>
                  <a:pt x="572865" y="2704372"/>
                </a:lnTo>
                <a:cubicBezTo>
                  <a:pt x="550627" y="2698066"/>
                  <a:pt x="474197" y="2673651"/>
                  <a:pt x="446247" y="2666342"/>
                </a:cubicBezTo>
                <a:cubicBezTo>
                  <a:pt x="429213" y="2673994"/>
                  <a:pt x="416808" y="2669256"/>
                  <a:pt x="405163" y="2660519"/>
                </a:cubicBezTo>
                <a:cubicBezTo>
                  <a:pt x="367566" y="2660861"/>
                  <a:pt x="334968" y="2646856"/>
                  <a:pt x="293583" y="2639823"/>
                </a:cubicBezTo>
                <a:lnTo>
                  <a:pt x="119529" y="2588018"/>
                </a:lnTo>
                <a:cubicBezTo>
                  <a:pt x="73377" y="2578908"/>
                  <a:pt x="36403" y="2586550"/>
                  <a:pt x="16674" y="2585162"/>
                </a:cubicBezTo>
                <a:lnTo>
                  <a:pt x="1150" y="2579693"/>
                </a:lnTo>
                <a:cubicBezTo>
                  <a:pt x="-1438" y="2323697"/>
                  <a:pt x="1148" y="1341304"/>
                  <a:pt x="1148" y="1049184"/>
                </a:cubicBezTo>
                <a:lnTo>
                  <a:pt x="1148"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30C96E5-7D77-E2F1-5AF4-D298891770EA}"/>
              </a:ext>
            </a:extLst>
          </p:cNvPr>
          <p:cNvSpPr>
            <a:spLocks noGrp="1"/>
          </p:cNvSpPr>
          <p:nvPr>
            <p:ph type="title"/>
          </p:nvPr>
        </p:nvSpPr>
        <p:spPr>
          <a:xfrm>
            <a:off x="1137036" y="548640"/>
            <a:ext cx="9916632" cy="1188720"/>
          </a:xfrm>
        </p:spPr>
        <p:txBody>
          <a:bodyPr>
            <a:normAutofit/>
          </a:bodyPr>
          <a:lstStyle/>
          <a:p>
            <a:r>
              <a:rPr lang="en-IE" b="1">
                <a:solidFill>
                  <a:schemeClr val="tx1">
                    <a:lumMod val="85000"/>
                    <a:lumOff val="15000"/>
                  </a:schemeClr>
                </a:solidFill>
                <a:latin typeface="Arial" panose="020B0604020202020204" pitchFamily="34" charset="0"/>
                <a:cs typeface="Arial" panose="020B0604020202020204" pitchFamily="34" charset="0"/>
              </a:rPr>
              <a:t>The Campaign Manager’s Strategy</a:t>
            </a:r>
          </a:p>
        </p:txBody>
      </p:sp>
      <p:sp>
        <p:nvSpPr>
          <p:cNvPr id="3" name="Content Placeholder 2">
            <a:extLst>
              <a:ext uri="{FF2B5EF4-FFF2-40B4-BE49-F238E27FC236}">
                <a16:creationId xmlns:a16="http://schemas.microsoft.com/office/drawing/2014/main" id="{9414A638-26E8-E0A1-A399-1ABC5C4DE6FF}"/>
              </a:ext>
            </a:extLst>
          </p:cNvPr>
          <p:cNvSpPr>
            <a:spLocks noGrp="1"/>
          </p:cNvSpPr>
          <p:nvPr>
            <p:ph idx="1"/>
          </p:nvPr>
        </p:nvSpPr>
        <p:spPr>
          <a:xfrm>
            <a:off x="1957987" y="2431767"/>
            <a:ext cx="8276026" cy="3685156"/>
          </a:xfrm>
        </p:spPr>
        <p:txBody>
          <a:bodyPr anchor="ctr">
            <a:normAutofit/>
          </a:bodyPr>
          <a:lstStyle/>
          <a:p>
            <a:r>
              <a:rPr lang="en-IE" sz="2000">
                <a:solidFill>
                  <a:schemeClr val="tx1">
                    <a:lumMod val="85000"/>
                    <a:lumOff val="15000"/>
                  </a:schemeClr>
                </a:solidFill>
                <a:latin typeface="Arial" panose="020B0604020202020204" pitchFamily="34" charset="0"/>
                <a:cs typeface="Arial" panose="020B0604020202020204" pitchFamily="34" charset="0"/>
              </a:rPr>
              <a:t>“Planning to distribute three million copies of campaign speech with photographs. Excellent publicity opportunity for photographers. How much are you willing to pay to use your photographs? Please respond”</a:t>
            </a:r>
          </a:p>
        </p:txBody>
      </p:sp>
    </p:spTree>
    <p:extLst>
      <p:ext uri="{BB962C8B-B14F-4D97-AF65-F5344CB8AC3E}">
        <p14:creationId xmlns:p14="http://schemas.microsoft.com/office/powerpoint/2010/main" val="1777831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51AEDBE-664F-C82F-FE56-004EF480B24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A5CF486-D9E5-4A66-898A-F3D62B81B1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 y="-5"/>
            <a:ext cx="12193149" cy="2200064"/>
          </a:xfrm>
          <a:custGeom>
            <a:avLst/>
            <a:gdLst>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50277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522499 w 12192001"/>
              <a:gd name="connsiteY26" fmla="*/ 1207528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37318 w 12192001"/>
              <a:gd name="connsiteY70" fmla="*/ 1920435 h 2344739"/>
              <a:gd name="connsiteX71" fmla="*/ 9113812 w 12192001"/>
              <a:gd name="connsiteY71" fmla="*/ 1919069 h 2344739"/>
              <a:gd name="connsiteX72" fmla="*/ 9053453 w 12192001"/>
              <a:gd name="connsiteY72" fmla="*/ 1910755 h 2344739"/>
              <a:gd name="connsiteX73" fmla="*/ 9005486 w 12192001"/>
              <a:gd name="connsiteY73" fmla="*/ 1914040 h 2344739"/>
              <a:gd name="connsiteX74" fmla="*/ 9005201 w 12192001"/>
              <a:gd name="connsiteY74" fmla="*/ 1913800 h 2344739"/>
              <a:gd name="connsiteX75" fmla="*/ 8996232 w 12192001"/>
              <a:gd name="connsiteY75" fmla="*/ 1915011 h 2344739"/>
              <a:gd name="connsiteX76" fmla="*/ 8990394 w 12192001"/>
              <a:gd name="connsiteY76" fmla="*/ 1917072 h 2344739"/>
              <a:gd name="connsiteX77" fmla="*/ 8974337 w 12192001"/>
              <a:gd name="connsiteY77" fmla="*/ 1920298 h 2344739"/>
              <a:gd name="connsiteX78" fmla="*/ 8968011 w 12192001"/>
              <a:gd name="connsiteY78" fmla="*/ 1919598 h 2344739"/>
              <a:gd name="connsiteX79" fmla="*/ 8963048 w 12192001"/>
              <a:gd name="connsiteY79" fmla="*/ 1917373 h 2344739"/>
              <a:gd name="connsiteX80" fmla="*/ 8928988 w 12192001"/>
              <a:gd name="connsiteY80" fmla="*/ 1914185 h 2344739"/>
              <a:gd name="connsiteX81" fmla="*/ 8752444 w 12192001"/>
              <a:gd name="connsiteY81" fmla="*/ 1933417 h 2344739"/>
              <a:gd name="connsiteX82" fmla="*/ 8707847 w 12192001"/>
              <a:gd name="connsiteY82" fmla="*/ 1935518 h 2344739"/>
              <a:gd name="connsiteX83" fmla="*/ 8596071 w 12192001"/>
              <a:gd name="connsiteY83" fmla="*/ 1944090 h 2344739"/>
              <a:gd name="connsiteX84" fmla="*/ 8525230 w 12192001"/>
              <a:gd name="connsiteY84" fmla="*/ 1929248 h 2344739"/>
              <a:gd name="connsiteX85" fmla="*/ 8510983 w 12192001"/>
              <a:gd name="connsiteY85" fmla="*/ 1935163 h 2344739"/>
              <a:gd name="connsiteX86" fmla="*/ 8506167 w 12192001"/>
              <a:gd name="connsiteY86" fmla="*/ 1938164 h 2344739"/>
              <a:gd name="connsiteX87" fmla="*/ 8497968 w 12192001"/>
              <a:gd name="connsiteY87" fmla="*/ 1940902 h 2344739"/>
              <a:gd name="connsiteX88" fmla="*/ 8497594 w 12192001"/>
              <a:gd name="connsiteY88" fmla="*/ 1940723 h 2344739"/>
              <a:gd name="connsiteX89" fmla="*/ 8490249 w 12192001"/>
              <a:gd name="connsiteY89" fmla="*/ 1943773 h 2344739"/>
              <a:gd name="connsiteX90" fmla="*/ 8367182 w 12192001"/>
              <a:gd name="connsiteY90" fmla="*/ 1957815 h 2344739"/>
              <a:gd name="connsiteX91" fmla="*/ 8353799 w 12192001"/>
              <a:gd name="connsiteY91" fmla="*/ 1958009 h 2344739"/>
              <a:gd name="connsiteX92" fmla="*/ 8352373 w 12192001"/>
              <a:gd name="connsiteY92" fmla="*/ 1957169 h 2344739"/>
              <a:gd name="connsiteX93" fmla="*/ 8320104 w 12192001"/>
              <a:gd name="connsiteY93" fmla="*/ 1974587 h 2344739"/>
              <a:gd name="connsiteX94" fmla="*/ 8314433 w 12192001"/>
              <a:gd name="connsiteY94" fmla="*/ 1974913 h 2344739"/>
              <a:gd name="connsiteX95" fmla="*/ 8295174 w 12192001"/>
              <a:gd name="connsiteY95" fmla="*/ 1988808 h 2344739"/>
              <a:gd name="connsiteX96" fmla="*/ 8284276 w 12192001"/>
              <a:gd name="connsiteY96" fmla="*/ 1994631 h 2344739"/>
              <a:gd name="connsiteX97" fmla="*/ 8283150 w 12192001"/>
              <a:gd name="connsiteY97" fmla="*/ 1999074 h 2344739"/>
              <a:gd name="connsiteX98" fmla="*/ 8266076 w 12192001"/>
              <a:gd name="connsiteY98" fmla="*/ 2006249 h 2344739"/>
              <a:gd name="connsiteX99" fmla="*/ 8263377 w 12192001"/>
              <a:gd name="connsiteY99" fmla="*/ 2006019 h 2344739"/>
              <a:gd name="connsiteX100" fmla="*/ 8252033 w 12192001"/>
              <a:gd name="connsiteY100" fmla="*/ 2015862 h 2344739"/>
              <a:gd name="connsiteX101" fmla="*/ 8245834 w 12192001"/>
              <a:gd name="connsiteY101" fmla="*/ 2028854 h 2344739"/>
              <a:gd name="connsiteX102" fmla="*/ 8090272 w 12192001"/>
              <a:gd name="connsiteY102" fmla="*/ 2075015 h 2344739"/>
              <a:gd name="connsiteX103" fmla="*/ 7905407 w 12192001"/>
              <a:gd name="connsiteY103" fmla="*/ 2116988 h 2344739"/>
              <a:gd name="connsiteX104" fmla="*/ 7718745 w 12192001"/>
              <a:gd name="connsiteY104" fmla="*/ 2142703 h 2344739"/>
              <a:gd name="connsiteX105" fmla="*/ 7614347 w 12192001"/>
              <a:gd name="connsiteY105" fmla="*/ 2139232 h 2344739"/>
              <a:gd name="connsiteX106" fmla="*/ 7527543 w 12192001"/>
              <a:gd name="connsiteY106" fmla="*/ 2145060 h 2344739"/>
              <a:gd name="connsiteX107" fmla="*/ 7519571 w 12192001"/>
              <a:gd name="connsiteY107" fmla="*/ 2147613 h 2344739"/>
              <a:gd name="connsiteX108" fmla="*/ 7507411 w 12192001"/>
              <a:gd name="connsiteY108" fmla="*/ 2148948 h 2344739"/>
              <a:gd name="connsiteX109" fmla="*/ 7507040 w 12192001"/>
              <a:gd name="connsiteY109" fmla="*/ 2148621 h 2344739"/>
              <a:gd name="connsiteX110" fmla="*/ 7495795 w 12192001"/>
              <a:gd name="connsiteY110" fmla="*/ 2150573 h 2344739"/>
              <a:gd name="connsiteX111" fmla="*/ 7405391 w 12192001"/>
              <a:gd name="connsiteY111" fmla="*/ 2142468 h 2344739"/>
              <a:gd name="connsiteX112" fmla="*/ 7312180 w 12192001"/>
              <a:gd name="connsiteY112" fmla="*/ 2132873 h 2344739"/>
              <a:gd name="connsiteX113" fmla="*/ 7310853 w 12192001"/>
              <a:gd name="connsiteY113" fmla="*/ 2131431 h 2344739"/>
              <a:gd name="connsiteX114" fmla="*/ 7218559 w 12192001"/>
              <a:gd name="connsiteY114" fmla="*/ 2156680 h 2344739"/>
              <a:gd name="connsiteX115" fmla="*/ 7201101 w 12192001"/>
              <a:gd name="connsiteY115" fmla="*/ 2161230 h 2344739"/>
              <a:gd name="connsiteX116" fmla="*/ 7197004 w 12192001"/>
              <a:gd name="connsiteY116" fmla="*/ 2166588 h 2344739"/>
              <a:gd name="connsiteX117" fmla="*/ 7170808 w 12192001"/>
              <a:gd name="connsiteY117" fmla="*/ 2171236 h 2344739"/>
              <a:gd name="connsiteX118" fmla="*/ 7096988 w 12192001"/>
              <a:gd name="connsiteY118" fmla="*/ 2183464 h 2344739"/>
              <a:gd name="connsiteX119" fmla="*/ 7018496 w 12192001"/>
              <a:gd name="connsiteY119" fmla="*/ 2183090 h 2344739"/>
              <a:gd name="connsiteX120" fmla="*/ 6904146 w 12192001"/>
              <a:gd name="connsiteY120" fmla="*/ 2212596 h 2344739"/>
              <a:gd name="connsiteX121" fmla="*/ 6708222 w 12192001"/>
              <a:gd name="connsiteY121" fmla="*/ 2240551 h 2344739"/>
              <a:gd name="connsiteX122" fmla="*/ 6549454 w 12192001"/>
              <a:gd name="connsiteY122" fmla="*/ 2269327 h 2344739"/>
              <a:gd name="connsiteX123" fmla="*/ 6317560 w 12192001"/>
              <a:gd name="connsiteY123" fmla="*/ 2316127 h 2344739"/>
              <a:gd name="connsiteX124" fmla="*/ 6168674 w 12192001"/>
              <a:gd name="connsiteY124" fmla="*/ 2318214 h 2344739"/>
              <a:gd name="connsiteX125" fmla="*/ 6073848 w 12192001"/>
              <a:gd name="connsiteY125" fmla="*/ 2338676 h 2344739"/>
              <a:gd name="connsiteX126" fmla="*/ 6068529 w 12192001"/>
              <a:gd name="connsiteY126" fmla="*/ 2337139 h 2344739"/>
              <a:gd name="connsiteX127" fmla="*/ 6048638 w 12192001"/>
              <a:gd name="connsiteY127" fmla="*/ 2337822 h 2344739"/>
              <a:gd name="connsiteX128" fmla="*/ 6041285 w 12192001"/>
              <a:gd name="connsiteY128" fmla="*/ 2329473 h 2344739"/>
              <a:gd name="connsiteX129" fmla="*/ 6010090 w 12192001"/>
              <a:gd name="connsiteY129" fmla="*/ 2324380 h 2344739"/>
              <a:gd name="connsiteX130" fmla="*/ 5957375 w 12192001"/>
              <a:gd name="connsiteY130" fmla="*/ 2328024 h 2344739"/>
              <a:gd name="connsiteX131" fmla="*/ 5758919 w 12192001"/>
              <a:gd name="connsiteY131" fmla="*/ 2343716 h 2344739"/>
              <a:gd name="connsiteX132" fmla="*/ 5626960 w 12192001"/>
              <a:gd name="connsiteY132" fmla="*/ 2344739 h 2344739"/>
              <a:gd name="connsiteX133" fmla="*/ 5470906 w 12192001"/>
              <a:gd name="connsiteY133" fmla="*/ 2330719 h 2344739"/>
              <a:gd name="connsiteX134" fmla="*/ 5432761 w 12192001"/>
              <a:gd name="connsiteY134" fmla="*/ 2319466 h 2344739"/>
              <a:gd name="connsiteX135" fmla="*/ 5381669 w 12192001"/>
              <a:gd name="connsiteY135" fmla="*/ 2301764 h 2344739"/>
              <a:gd name="connsiteX136" fmla="*/ 5261764 w 12192001"/>
              <a:gd name="connsiteY136" fmla="*/ 2281347 h 2344739"/>
              <a:gd name="connsiteX137" fmla="*/ 5222961 w 12192001"/>
              <a:gd name="connsiteY137" fmla="*/ 2270223 h 2344739"/>
              <a:gd name="connsiteX138" fmla="*/ 5174660 w 12192001"/>
              <a:gd name="connsiteY138" fmla="*/ 2267233 h 2344739"/>
              <a:gd name="connsiteX139" fmla="*/ 5156554 w 12192001"/>
              <a:gd name="connsiteY139" fmla="*/ 2260010 h 2344739"/>
              <a:gd name="connsiteX140" fmla="*/ 5142599 w 12192001"/>
              <a:gd name="connsiteY140" fmla="*/ 2256610 h 2344739"/>
              <a:gd name="connsiteX141" fmla="*/ 5139596 w 12192001"/>
              <a:gd name="connsiteY141" fmla="*/ 2254509 h 2344739"/>
              <a:gd name="connsiteX142" fmla="*/ 5121659 w 12192001"/>
              <a:gd name="connsiteY142" fmla="*/ 2243656 h 2344739"/>
              <a:gd name="connsiteX143" fmla="*/ 5065790 w 12192001"/>
              <a:gd name="connsiteY143" fmla="*/ 2250227 h 2344739"/>
              <a:gd name="connsiteX144" fmla="*/ 5011514 w 12192001"/>
              <a:gd name="connsiteY144" fmla="*/ 2233846 h 2344739"/>
              <a:gd name="connsiteX145" fmla="*/ 4840441 w 12192001"/>
              <a:gd name="connsiteY145" fmla="*/ 2209829 h 2344739"/>
              <a:gd name="connsiteX146" fmla="*/ 4762447 w 12192001"/>
              <a:gd name="connsiteY146" fmla="*/ 2182061 h 2344739"/>
              <a:gd name="connsiteX147" fmla="*/ 4723186 w 12192001"/>
              <a:gd name="connsiteY147" fmla="*/ 2173047 h 2344739"/>
              <a:gd name="connsiteX148" fmla="*/ 4721176 w 12192001"/>
              <a:gd name="connsiteY148" fmla="*/ 2172298 h 2344739"/>
              <a:gd name="connsiteX149" fmla="*/ 4722111 w 12192001"/>
              <a:gd name="connsiteY149" fmla="*/ 2172087 h 2344739"/>
              <a:gd name="connsiteX150" fmla="*/ 4717202 w 12192001"/>
              <a:gd name="connsiteY150" fmla="*/ 2170817 h 2344739"/>
              <a:gd name="connsiteX151" fmla="*/ 4721176 w 12192001"/>
              <a:gd name="connsiteY151" fmla="*/ 2172298 h 2344739"/>
              <a:gd name="connsiteX152" fmla="*/ 4715526 w 12192001"/>
              <a:gd name="connsiteY152" fmla="*/ 2173573 h 2344739"/>
              <a:gd name="connsiteX153" fmla="*/ 4515814 w 12192001"/>
              <a:gd name="connsiteY153" fmla="*/ 2163671 h 2344739"/>
              <a:gd name="connsiteX154" fmla="*/ 4428543 w 12192001"/>
              <a:gd name="connsiteY154" fmla="*/ 2153020 h 2344739"/>
              <a:gd name="connsiteX155" fmla="*/ 4362875 w 12192001"/>
              <a:gd name="connsiteY155" fmla="*/ 2151674 h 2344739"/>
              <a:gd name="connsiteX156" fmla="*/ 4316966 w 12192001"/>
              <a:gd name="connsiteY156" fmla="*/ 2158289 h 2344739"/>
              <a:gd name="connsiteX157" fmla="*/ 4315110 w 12192001"/>
              <a:gd name="connsiteY157" fmla="*/ 2156948 h 2344739"/>
              <a:gd name="connsiteX158" fmla="*/ 4295144 w 12192001"/>
              <a:gd name="connsiteY158" fmla="*/ 2155069 h 2344739"/>
              <a:gd name="connsiteX159" fmla="*/ 4290064 w 12192001"/>
              <a:gd name="connsiteY159" fmla="*/ 2157986 h 2344739"/>
              <a:gd name="connsiteX160" fmla="*/ 4276142 w 12192001"/>
              <a:gd name="connsiteY160" fmla="*/ 2157740 h 2344739"/>
              <a:gd name="connsiteX161" fmla="*/ 4248117 w 12192001"/>
              <a:gd name="connsiteY161" fmla="*/ 2160064 h 2344739"/>
              <a:gd name="connsiteX162" fmla="*/ 4202051 w 12192001"/>
              <a:gd name="connsiteY162" fmla="*/ 2157269 h 2344739"/>
              <a:gd name="connsiteX163" fmla="*/ 4201745 w 12192001"/>
              <a:gd name="connsiteY163" fmla="*/ 2156010 h 2344739"/>
              <a:gd name="connsiteX164" fmla="*/ 4191248 w 12192001"/>
              <a:gd name="connsiteY164" fmla="*/ 2150376 h 2344739"/>
              <a:gd name="connsiteX165" fmla="*/ 4142745 w 12192001"/>
              <a:gd name="connsiteY165" fmla="*/ 2134511 h 2344739"/>
              <a:gd name="connsiteX166" fmla="*/ 4083097 w 12192001"/>
              <a:gd name="connsiteY166" fmla="*/ 2107978 h 2344739"/>
              <a:gd name="connsiteX167" fmla="*/ 4074546 w 12192001"/>
              <a:gd name="connsiteY167" fmla="*/ 2107143 h 2344739"/>
              <a:gd name="connsiteX168" fmla="*/ 4074427 w 12192001"/>
              <a:gd name="connsiteY168" fmla="*/ 2106844 h 2344739"/>
              <a:gd name="connsiteX169" fmla="*/ 4065510 w 12192001"/>
              <a:gd name="connsiteY169" fmla="*/ 2105400 h 2344739"/>
              <a:gd name="connsiteX170" fmla="*/ 4058954 w 12192001"/>
              <a:gd name="connsiteY170" fmla="*/ 2105618 h 2344739"/>
              <a:gd name="connsiteX171" fmla="*/ 4042364 w 12192001"/>
              <a:gd name="connsiteY171" fmla="*/ 2103997 h 2344739"/>
              <a:gd name="connsiteX172" fmla="*/ 4036997 w 12192001"/>
              <a:gd name="connsiteY172" fmla="*/ 2101563 h 2344739"/>
              <a:gd name="connsiteX173" fmla="*/ 4035363 w 12192001"/>
              <a:gd name="connsiteY173" fmla="*/ 2097896 h 2344739"/>
              <a:gd name="connsiteX174" fmla="*/ 4033778 w 12192001"/>
              <a:gd name="connsiteY174" fmla="*/ 2098131 h 2344739"/>
              <a:gd name="connsiteX175" fmla="*/ 4004538 w 12192001"/>
              <a:gd name="connsiteY175" fmla="*/ 2085563 h 2344739"/>
              <a:gd name="connsiteX176" fmla="*/ 3936846 w 12192001"/>
              <a:gd name="connsiteY176" fmla="*/ 2068106 h 2344739"/>
              <a:gd name="connsiteX177" fmla="*/ 3897275 w 12192001"/>
              <a:gd name="connsiteY177" fmla="*/ 2062451 h 2344739"/>
              <a:gd name="connsiteX178" fmla="*/ 3789760 w 12192001"/>
              <a:gd name="connsiteY178" fmla="*/ 2042213 h 2344739"/>
              <a:gd name="connsiteX179" fmla="*/ 3682513 w 12192001"/>
              <a:gd name="connsiteY179" fmla="*/ 2018290 h 2344739"/>
              <a:gd name="connsiteX180" fmla="*/ 3610035 w 12192001"/>
              <a:gd name="connsiteY180" fmla="*/ 1986019 h 2344739"/>
              <a:gd name="connsiteX181" fmla="*/ 3603855 w 12192001"/>
              <a:gd name="connsiteY181" fmla="*/ 1987381 h 2344739"/>
              <a:gd name="connsiteX182" fmla="*/ 3594736 w 12192001"/>
              <a:gd name="connsiteY182" fmla="*/ 1987545 h 2344739"/>
              <a:gd name="connsiteX183" fmla="*/ 3594501 w 12192001"/>
              <a:gd name="connsiteY183" fmla="*/ 1987276 h 2344739"/>
              <a:gd name="connsiteX184" fmla="*/ 3585978 w 12192001"/>
              <a:gd name="connsiteY184" fmla="*/ 1987966 h 2344739"/>
              <a:gd name="connsiteX185" fmla="*/ 3536135 w 12192001"/>
              <a:gd name="connsiteY185" fmla="*/ 1978267 h 2344739"/>
              <a:gd name="connsiteX186" fmla="*/ 3473223 w 12192001"/>
              <a:gd name="connsiteY186" fmla="*/ 1974606 h 2344739"/>
              <a:gd name="connsiteX187" fmla="*/ 3400728 w 12192001"/>
              <a:gd name="connsiteY187" fmla="*/ 1962558 h 2344739"/>
              <a:gd name="connsiteX188" fmla="*/ 3363888 w 12192001"/>
              <a:gd name="connsiteY188" fmla="*/ 1979510 h 2344739"/>
              <a:gd name="connsiteX189" fmla="*/ 3344026 w 12192001"/>
              <a:gd name="connsiteY189" fmla="*/ 1981192 h 2344739"/>
              <a:gd name="connsiteX190" fmla="*/ 3341698 w 12192001"/>
              <a:gd name="connsiteY190" fmla="*/ 1980217 h 2344739"/>
              <a:gd name="connsiteX191" fmla="*/ 3262356 w 12192001"/>
              <a:gd name="connsiteY191" fmla="*/ 1986094 h 2344739"/>
              <a:gd name="connsiteX192" fmla="*/ 3142556 w 12192001"/>
              <a:gd name="connsiteY192" fmla="*/ 1993869 h 2344739"/>
              <a:gd name="connsiteX193" fmla="*/ 3030291 w 12192001"/>
              <a:gd name="connsiteY193" fmla="*/ 1996512 h 2344739"/>
              <a:gd name="connsiteX194" fmla="*/ 2781569 w 12192001"/>
              <a:gd name="connsiteY194" fmla="*/ 2018333 h 2344739"/>
              <a:gd name="connsiteX195" fmla="*/ 2646527 w 12192001"/>
              <a:gd name="connsiteY195" fmla="*/ 2028869 h 2344739"/>
              <a:gd name="connsiteX196" fmla="*/ 2568028 w 12192001"/>
              <a:gd name="connsiteY196" fmla="*/ 2002628 h 2344739"/>
              <a:gd name="connsiteX197" fmla="*/ 2443255 w 12192001"/>
              <a:gd name="connsiteY197" fmla="*/ 2016529 h 2344739"/>
              <a:gd name="connsiteX198" fmla="*/ 2315112 w 12192001"/>
              <a:gd name="connsiteY198" fmla="*/ 2024996 h 2344739"/>
              <a:gd name="connsiteX199" fmla="*/ 2208578 w 12192001"/>
              <a:gd name="connsiteY199" fmla="*/ 2019763 h 2344739"/>
              <a:gd name="connsiteX200" fmla="*/ 2094665 w 12192001"/>
              <a:gd name="connsiteY200" fmla="*/ 2003052 h 2344739"/>
              <a:gd name="connsiteX201" fmla="*/ 1997356 w 12192001"/>
              <a:gd name="connsiteY201" fmla="*/ 1995032 h 2344739"/>
              <a:gd name="connsiteX202" fmla="*/ 1928172 w 12192001"/>
              <a:gd name="connsiteY202" fmla="*/ 2016977 h 2344739"/>
              <a:gd name="connsiteX203" fmla="*/ 1921650 w 12192001"/>
              <a:gd name="connsiteY203" fmla="*/ 2012146 h 2344739"/>
              <a:gd name="connsiteX204" fmla="*/ 1873080 w 12192001"/>
              <a:gd name="connsiteY204" fmla="*/ 2013741 h 2344739"/>
              <a:gd name="connsiteX205" fmla="*/ 1786655 w 12192001"/>
              <a:gd name="connsiteY205" fmla="*/ 2041363 h 2344739"/>
              <a:gd name="connsiteX206" fmla="*/ 1738204 w 12192001"/>
              <a:gd name="connsiteY206" fmla="*/ 2036312 h 2344739"/>
              <a:gd name="connsiteX207" fmla="*/ 1675071 w 12192001"/>
              <a:gd name="connsiteY207" fmla="*/ 2019963 h 2344739"/>
              <a:gd name="connsiteX208" fmla="*/ 1608669 w 12192001"/>
              <a:gd name="connsiteY208" fmla="*/ 2013066 h 2344739"/>
              <a:gd name="connsiteX209" fmla="*/ 1496110 w 12192001"/>
              <a:gd name="connsiteY209" fmla="*/ 1987476 h 2344739"/>
              <a:gd name="connsiteX210" fmla="*/ 1149979 w 12192001"/>
              <a:gd name="connsiteY210" fmla="*/ 1938041 h 2344739"/>
              <a:gd name="connsiteX211" fmla="*/ 858269 w 12192001"/>
              <a:gd name="connsiteY211" fmla="*/ 1928608 h 2344739"/>
              <a:gd name="connsiteX212" fmla="*/ 837540 w 12192001"/>
              <a:gd name="connsiteY212" fmla="*/ 1929821 h 2344739"/>
              <a:gd name="connsiteX213" fmla="*/ 816809 w 12192001"/>
              <a:gd name="connsiteY213" fmla="*/ 1927857 h 2344739"/>
              <a:gd name="connsiteX214" fmla="*/ 811506 w 12192001"/>
              <a:gd name="connsiteY214" fmla="*/ 1930751 h 2344739"/>
              <a:gd name="connsiteX215" fmla="*/ 797041 w 12192001"/>
              <a:gd name="connsiteY215" fmla="*/ 1930446 h 2344739"/>
              <a:gd name="connsiteX216" fmla="*/ 767901 w 12192001"/>
              <a:gd name="connsiteY216" fmla="*/ 1932653 h 2344739"/>
              <a:gd name="connsiteX217" fmla="*/ 763053 w 12192001"/>
              <a:gd name="connsiteY217" fmla="*/ 1930432 h 2344739"/>
              <a:gd name="connsiteX218" fmla="*/ 720047 w 12192001"/>
              <a:gd name="connsiteY218" fmla="*/ 1929661 h 2344739"/>
              <a:gd name="connsiteX219" fmla="*/ 719742 w 12192001"/>
              <a:gd name="connsiteY219" fmla="*/ 1928399 h 2344739"/>
              <a:gd name="connsiteX220" fmla="*/ 708875 w 12192001"/>
              <a:gd name="connsiteY220" fmla="*/ 1922722 h 2344739"/>
              <a:gd name="connsiteX221" fmla="*/ 596792 w 12192001"/>
              <a:gd name="connsiteY221" fmla="*/ 1879864 h 2344739"/>
              <a:gd name="connsiteX222" fmla="*/ 578535 w 12192001"/>
              <a:gd name="connsiteY222" fmla="*/ 1877212 h 2344739"/>
              <a:gd name="connsiteX223" fmla="*/ 571717 w 12192001"/>
              <a:gd name="connsiteY223" fmla="*/ 1877401 h 2344739"/>
              <a:gd name="connsiteX224" fmla="*/ 445099 w 12192001"/>
              <a:gd name="connsiteY224" fmla="*/ 1839371 h 2344739"/>
              <a:gd name="connsiteX225" fmla="*/ 404015 w 12192001"/>
              <a:gd name="connsiteY225" fmla="*/ 1833548 h 2344739"/>
              <a:gd name="connsiteX226" fmla="*/ 292435 w 12192001"/>
              <a:gd name="connsiteY226" fmla="*/ 1812852 h 2344739"/>
              <a:gd name="connsiteX227" fmla="*/ 118381 w 12192001"/>
              <a:gd name="connsiteY227" fmla="*/ 1761047 h 2344739"/>
              <a:gd name="connsiteX228" fmla="*/ 15526 w 12192001"/>
              <a:gd name="connsiteY228" fmla="*/ 1758191 h 2344739"/>
              <a:gd name="connsiteX229" fmla="*/ 2 w 12192001"/>
              <a:gd name="connsiteY229" fmla="*/ 1752722 h 2344739"/>
              <a:gd name="connsiteX230" fmla="*/ 1 w 12192001"/>
              <a:gd name="connsiteY230" fmla="*/ 762497 h 2344739"/>
              <a:gd name="connsiteX231" fmla="*/ 0 w 12192001"/>
              <a:gd name="connsiteY231" fmla="*/ 762497 h 2344739"/>
              <a:gd name="connsiteX232" fmla="*/ 0 w 12192001"/>
              <a:gd name="connsiteY232" fmla="*/ 222213 h 2344739"/>
              <a:gd name="connsiteX233" fmla="*/ 0 w 12192001"/>
              <a:gd name="connsiteY233"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13812 w 12192001"/>
              <a:gd name="connsiteY70" fmla="*/ 1919069 h 2344739"/>
              <a:gd name="connsiteX71" fmla="*/ 9053453 w 12192001"/>
              <a:gd name="connsiteY71" fmla="*/ 1910755 h 2344739"/>
              <a:gd name="connsiteX72" fmla="*/ 9005486 w 12192001"/>
              <a:gd name="connsiteY72" fmla="*/ 1914040 h 2344739"/>
              <a:gd name="connsiteX73" fmla="*/ 9005201 w 12192001"/>
              <a:gd name="connsiteY73" fmla="*/ 1913800 h 2344739"/>
              <a:gd name="connsiteX74" fmla="*/ 8996232 w 12192001"/>
              <a:gd name="connsiteY74" fmla="*/ 1915011 h 2344739"/>
              <a:gd name="connsiteX75" fmla="*/ 8990394 w 12192001"/>
              <a:gd name="connsiteY75" fmla="*/ 1917072 h 2344739"/>
              <a:gd name="connsiteX76" fmla="*/ 8974337 w 12192001"/>
              <a:gd name="connsiteY76" fmla="*/ 1920298 h 2344739"/>
              <a:gd name="connsiteX77" fmla="*/ 8968011 w 12192001"/>
              <a:gd name="connsiteY77" fmla="*/ 1919598 h 2344739"/>
              <a:gd name="connsiteX78" fmla="*/ 8963048 w 12192001"/>
              <a:gd name="connsiteY78" fmla="*/ 1917373 h 2344739"/>
              <a:gd name="connsiteX79" fmla="*/ 8928988 w 12192001"/>
              <a:gd name="connsiteY79" fmla="*/ 1914185 h 2344739"/>
              <a:gd name="connsiteX80" fmla="*/ 8752444 w 12192001"/>
              <a:gd name="connsiteY80" fmla="*/ 1933417 h 2344739"/>
              <a:gd name="connsiteX81" fmla="*/ 8707847 w 12192001"/>
              <a:gd name="connsiteY81" fmla="*/ 1935518 h 2344739"/>
              <a:gd name="connsiteX82" fmla="*/ 8596071 w 12192001"/>
              <a:gd name="connsiteY82" fmla="*/ 1944090 h 2344739"/>
              <a:gd name="connsiteX83" fmla="*/ 8525230 w 12192001"/>
              <a:gd name="connsiteY83" fmla="*/ 1929248 h 2344739"/>
              <a:gd name="connsiteX84" fmla="*/ 8510983 w 12192001"/>
              <a:gd name="connsiteY84" fmla="*/ 1935163 h 2344739"/>
              <a:gd name="connsiteX85" fmla="*/ 8506167 w 12192001"/>
              <a:gd name="connsiteY85" fmla="*/ 1938164 h 2344739"/>
              <a:gd name="connsiteX86" fmla="*/ 8497968 w 12192001"/>
              <a:gd name="connsiteY86" fmla="*/ 1940902 h 2344739"/>
              <a:gd name="connsiteX87" fmla="*/ 8497594 w 12192001"/>
              <a:gd name="connsiteY87" fmla="*/ 1940723 h 2344739"/>
              <a:gd name="connsiteX88" fmla="*/ 8490249 w 12192001"/>
              <a:gd name="connsiteY88" fmla="*/ 1943773 h 2344739"/>
              <a:gd name="connsiteX89" fmla="*/ 8367182 w 12192001"/>
              <a:gd name="connsiteY89" fmla="*/ 1957815 h 2344739"/>
              <a:gd name="connsiteX90" fmla="*/ 8353799 w 12192001"/>
              <a:gd name="connsiteY90" fmla="*/ 1958009 h 2344739"/>
              <a:gd name="connsiteX91" fmla="*/ 8352373 w 12192001"/>
              <a:gd name="connsiteY91" fmla="*/ 1957169 h 2344739"/>
              <a:gd name="connsiteX92" fmla="*/ 8320104 w 12192001"/>
              <a:gd name="connsiteY92" fmla="*/ 1974587 h 2344739"/>
              <a:gd name="connsiteX93" fmla="*/ 8314433 w 12192001"/>
              <a:gd name="connsiteY93" fmla="*/ 1974913 h 2344739"/>
              <a:gd name="connsiteX94" fmla="*/ 8295174 w 12192001"/>
              <a:gd name="connsiteY94" fmla="*/ 1988808 h 2344739"/>
              <a:gd name="connsiteX95" fmla="*/ 8284276 w 12192001"/>
              <a:gd name="connsiteY95" fmla="*/ 1994631 h 2344739"/>
              <a:gd name="connsiteX96" fmla="*/ 8283150 w 12192001"/>
              <a:gd name="connsiteY96" fmla="*/ 1999074 h 2344739"/>
              <a:gd name="connsiteX97" fmla="*/ 8266076 w 12192001"/>
              <a:gd name="connsiteY97" fmla="*/ 2006249 h 2344739"/>
              <a:gd name="connsiteX98" fmla="*/ 8263377 w 12192001"/>
              <a:gd name="connsiteY98" fmla="*/ 2006019 h 2344739"/>
              <a:gd name="connsiteX99" fmla="*/ 8252033 w 12192001"/>
              <a:gd name="connsiteY99" fmla="*/ 2015862 h 2344739"/>
              <a:gd name="connsiteX100" fmla="*/ 8245834 w 12192001"/>
              <a:gd name="connsiteY100" fmla="*/ 2028854 h 2344739"/>
              <a:gd name="connsiteX101" fmla="*/ 8090272 w 12192001"/>
              <a:gd name="connsiteY101" fmla="*/ 2075015 h 2344739"/>
              <a:gd name="connsiteX102" fmla="*/ 7905407 w 12192001"/>
              <a:gd name="connsiteY102" fmla="*/ 2116988 h 2344739"/>
              <a:gd name="connsiteX103" fmla="*/ 7718745 w 12192001"/>
              <a:gd name="connsiteY103" fmla="*/ 2142703 h 2344739"/>
              <a:gd name="connsiteX104" fmla="*/ 7614347 w 12192001"/>
              <a:gd name="connsiteY104" fmla="*/ 2139232 h 2344739"/>
              <a:gd name="connsiteX105" fmla="*/ 7527543 w 12192001"/>
              <a:gd name="connsiteY105" fmla="*/ 2145060 h 2344739"/>
              <a:gd name="connsiteX106" fmla="*/ 7519571 w 12192001"/>
              <a:gd name="connsiteY106" fmla="*/ 2147613 h 2344739"/>
              <a:gd name="connsiteX107" fmla="*/ 7507411 w 12192001"/>
              <a:gd name="connsiteY107" fmla="*/ 2148948 h 2344739"/>
              <a:gd name="connsiteX108" fmla="*/ 7507040 w 12192001"/>
              <a:gd name="connsiteY108" fmla="*/ 2148621 h 2344739"/>
              <a:gd name="connsiteX109" fmla="*/ 7495795 w 12192001"/>
              <a:gd name="connsiteY109" fmla="*/ 2150573 h 2344739"/>
              <a:gd name="connsiteX110" fmla="*/ 7405391 w 12192001"/>
              <a:gd name="connsiteY110" fmla="*/ 2142468 h 2344739"/>
              <a:gd name="connsiteX111" fmla="*/ 7312180 w 12192001"/>
              <a:gd name="connsiteY111" fmla="*/ 2132873 h 2344739"/>
              <a:gd name="connsiteX112" fmla="*/ 7310853 w 12192001"/>
              <a:gd name="connsiteY112" fmla="*/ 2131431 h 2344739"/>
              <a:gd name="connsiteX113" fmla="*/ 7218559 w 12192001"/>
              <a:gd name="connsiteY113" fmla="*/ 2156680 h 2344739"/>
              <a:gd name="connsiteX114" fmla="*/ 7201101 w 12192001"/>
              <a:gd name="connsiteY114" fmla="*/ 2161230 h 2344739"/>
              <a:gd name="connsiteX115" fmla="*/ 7197004 w 12192001"/>
              <a:gd name="connsiteY115" fmla="*/ 2166588 h 2344739"/>
              <a:gd name="connsiteX116" fmla="*/ 7170808 w 12192001"/>
              <a:gd name="connsiteY116" fmla="*/ 2171236 h 2344739"/>
              <a:gd name="connsiteX117" fmla="*/ 7096988 w 12192001"/>
              <a:gd name="connsiteY117" fmla="*/ 2183464 h 2344739"/>
              <a:gd name="connsiteX118" fmla="*/ 7018496 w 12192001"/>
              <a:gd name="connsiteY118" fmla="*/ 2183090 h 2344739"/>
              <a:gd name="connsiteX119" fmla="*/ 6904146 w 12192001"/>
              <a:gd name="connsiteY119" fmla="*/ 2212596 h 2344739"/>
              <a:gd name="connsiteX120" fmla="*/ 6708222 w 12192001"/>
              <a:gd name="connsiteY120" fmla="*/ 2240551 h 2344739"/>
              <a:gd name="connsiteX121" fmla="*/ 6549454 w 12192001"/>
              <a:gd name="connsiteY121" fmla="*/ 2269327 h 2344739"/>
              <a:gd name="connsiteX122" fmla="*/ 6317560 w 12192001"/>
              <a:gd name="connsiteY122" fmla="*/ 2316127 h 2344739"/>
              <a:gd name="connsiteX123" fmla="*/ 6168674 w 12192001"/>
              <a:gd name="connsiteY123" fmla="*/ 2318214 h 2344739"/>
              <a:gd name="connsiteX124" fmla="*/ 6073848 w 12192001"/>
              <a:gd name="connsiteY124" fmla="*/ 2338676 h 2344739"/>
              <a:gd name="connsiteX125" fmla="*/ 6068529 w 12192001"/>
              <a:gd name="connsiteY125" fmla="*/ 2337139 h 2344739"/>
              <a:gd name="connsiteX126" fmla="*/ 6048638 w 12192001"/>
              <a:gd name="connsiteY126" fmla="*/ 2337822 h 2344739"/>
              <a:gd name="connsiteX127" fmla="*/ 6041285 w 12192001"/>
              <a:gd name="connsiteY127" fmla="*/ 2329473 h 2344739"/>
              <a:gd name="connsiteX128" fmla="*/ 6010090 w 12192001"/>
              <a:gd name="connsiteY128" fmla="*/ 2324380 h 2344739"/>
              <a:gd name="connsiteX129" fmla="*/ 5957375 w 12192001"/>
              <a:gd name="connsiteY129" fmla="*/ 2328024 h 2344739"/>
              <a:gd name="connsiteX130" fmla="*/ 5758919 w 12192001"/>
              <a:gd name="connsiteY130" fmla="*/ 2343716 h 2344739"/>
              <a:gd name="connsiteX131" fmla="*/ 5626960 w 12192001"/>
              <a:gd name="connsiteY131" fmla="*/ 2344739 h 2344739"/>
              <a:gd name="connsiteX132" fmla="*/ 5470906 w 12192001"/>
              <a:gd name="connsiteY132" fmla="*/ 2330719 h 2344739"/>
              <a:gd name="connsiteX133" fmla="*/ 5432761 w 12192001"/>
              <a:gd name="connsiteY133" fmla="*/ 2319466 h 2344739"/>
              <a:gd name="connsiteX134" fmla="*/ 5381669 w 12192001"/>
              <a:gd name="connsiteY134" fmla="*/ 2301764 h 2344739"/>
              <a:gd name="connsiteX135" fmla="*/ 5261764 w 12192001"/>
              <a:gd name="connsiteY135" fmla="*/ 2281347 h 2344739"/>
              <a:gd name="connsiteX136" fmla="*/ 5222961 w 12192001"/>
              <a:gd name="connsiteY136" fmla="*/ 2270223 h 2344739"/>
              <a:gd name="connsiteX137" fmla="*/ 5174660 w 12192001"/>
              <a:gd name="connsiteY137" fmla="*/ 2267233 h 2344739"/>
              <a:gd name="connsiteX138" fmla="*/ 5156554 w 12192001"/>
              <a:gd name="connsiteY138" fmla="*/ 2260010 h 2344739"/>
              <a:gd name="connsiteX139" fmla="*/ 5142599 w 12192001"/>
              <a:gd name="connsiteY139" fmla="*/ 2256610 h 2344739"/>
              <a:gd name="connsiteX140" fmla="*/ 5139596 w 12192001"/>
              <a:gd name="connsiteY140" fmla="*/ 2254509 h 2344739"/>
              <a:gd name="connsiteX141" fmla="*/ 5121659 w 12192001"/>
              <a:gd name="connsiteY141" fmla="*/ 2243656 h 2344739"/>
              <a:gd name="connsiteX142" fmla="*/ 5065790 w 12192001"/>
              <a:gd name="connsiteY142" fmla="*/ 2250227 h 2344739"/>
              <a:gd name="connsiteX143" fmla="*/ 5011514 w 12192001"/>
              <a:gd name="connsiteY143" fmla="*/ 2233846 h 2344739"/>
              <a:gd name="connsiteX144" fmla="*/ 4840441 w 12192001"/>
              <a:gd name="connsiteY144" fmla="*/ 2209829 h 2344739"/>
              <a:gd name="connsiteX145" fmla="*/ 4762447 w 12192001"/>
              <a:gd name="connsiteY145" fmla="*/ 2182061 h 2344739"/>
              <a:gd name="connsiteX146" fmla="*/ 4723186 w 12192001"/>
              <a:gd name="connsiteY146" fmla="*/ 2173047 h 2344739"/>
              <a:gd name="connsiteX147" fmla="*/ 4721176 w 12192001"/>
              <a:gd name="connsiteY147" fmla="*/ 2172298 h 2344739"/>
              <a:gd name="connsiteX148" fmla="*/ 4722111 w 12192001"/>
              <a:gd name="connsiteY148" fmla="*/ 2172087 h 2344739"/>
              <a:gd name="connsiteX149" fmla="*/ 4717202 w 12192001"/>
              <a:gd name="connsiteY149" fmla="*/ 2170817 h 2344739"/>
              <a:gd name="connsiteX150" fmla="*/ 4721176 w 12192001"/>
              <a:gd name="connsiteY150" fmla="*/ 2172298 h 2344739"/>
              <a:gd name="connsiteX151" fmla="*/ 4715526 w 12192001"/>
              <a:gd name="connsiteY151" fmla="*/ 2173573 h 2344739"/>
              <a:gd name="connsiteX152" fmla="*/ 4515814 w 12192001"/>
              <a:gd name="connsiteY152" fmla="*/ 2163671 h 2344739"/>
              <a:gd name="connsiteX153" fmla="*/ 4428543 w 12192001"/>
              <a:gd name="connsiteY153" fmla="*/ 2153020 h 2344739"/>
              <a:gd name="connsiteX154" fmla="*/ 4362875 w 12192001"/>
              <a:gd name="connsiteY154" fmla="*/ 2151674 h 2344739"/>
              <a:gd name="connsiteX155" fmla="*/ 4316966 w 12192001"/>
              <a:gd name="connsiteY155" fmla="*/ 2158289 h 2344739"/>
              <a:gd name="connsiteX156" fmla="*/ 4315110 w 12192001"/>
              <a:gd name="connsiteY156" fmla="*/ 2156948 h 2344739"/>
              <a:gd name="connsiteX157" fmla="*/ 4295144 w 12192001"/>
              <a:gd name="connsiteY157" fmla="*/ 2155069 h 2344739"/>
              <a:gd name="connsiteX158" fmla="*/ 4290064 w 12192001"/>
              <a:gd name="connsiteY158" fmla="*/ 2157986 h 2344739"/>
              <a:gd name="connsiteX159" fmla="*/ 4276142 w 12192001"/>
              <a:gd name="connsiteY159" fmla="*/ 2157740 h 2344739"/>
              <a:gd name="connsiteX160" fmla="*/ 4248117 w 12192001"/>
              <a:gd name="connsiteY160" fmla="*/ 2160064 h 2344739"/>
              <a:gd name="connsiteX161" fmla="*/ 4202051 w 12192001"/>
              <a:gd name="connsiteY161" fmla="*/ 2157269 h 2344739"/>
              <a:gd name="connsiteX162" fmla="*/ 4201745 w 12192001"/>
              <a:gd name="connsiteY162" fmla="*/ 2156010 h 2344739"/>
              <a:gd name="connsiteX163" fmla="*/ 4191248 w 12192001"/>
              <a:gd name="connsiteY163" fmla="*/ 2150376 h 2344739"/>
              <a:gd name="connsiteX164" fmla="*/ 4142745 w 12192001"/>
              <a:gd name="connsiteY164" fmla="*/ 2134511 h 2344739"/>
              <a:gd name="connsiteX165" fmla="*/ 4083097 w 12192001"/>
              <a:gd name="connsiteY165" fmla="*/ 2107978 h 2344739"/>
              <a:gd name="connsiteX166" fmla="*/ 4074546 w 12192001"/>
              <a:gd name="connsiteY166" fmla="*/ 2107143 h 2344739"/>
              <a:gd name="connsiteX167" fmla="*/ 4074427 w 12192001"/>
              <a:gd name="connsiteY167" fmla="*/ 2106844 h 2344739"/>
              <a:gd name="connsiteX168" fmla="*/ 4065510 w 12192001"/>
              <a:gd name="connsiteY168" fmla="*/ 2105400 h 2344739"/>
              <a:gd name="connsiteX169" fmla="*/ 4058954 w 12192001"/>
              <a:gd name="connsiteY169" fmla="*/ 2105618 h 2344739"/>
              <a:gd name="connsiteX170" fmla="*/ 4042364 w 12192001"/>
              <a:gd name="connsiteY170" fmla="*/ 2103997 h 2344739"/>
              <a:gd name="connsiteX171" fmla="*/ 4036997 w 12192001"/>
              <a:gd name="connsiteY171" fmla="*/ 2101563 h 2344739"/>
              <a:gd name="connsiteX172" fmla="*/ 4035363 w 12192001"/>
              <a:gd name="connsiteY172" fmla="*/ 2097896 h 2344739"/>
              <a:gd name="connsiteX173" fmla="*/ 4033778 w 12192001"/>
              <a:gd name="connsiteY173" fmla="*/ 2098131 h 2344739"/>
              <a:gd name="connsiteX174" fmla="*/ 4004538 w 12192001"/>
              <a:gd name="connsiteY174" fmla="*/ 2085563 h 2344739"/>
              <a:gd name="connsiteX175" fmla="*/ 3936846 w 12192001"/>
              <a:gd name="connsiteY175" fmla="*/ 2068106 h 2344739"/>
              <a:gd name="connsiteX176" fmla="*/ 3897275 w 12192001"/>
              <a:gd name="connsiteY176" fmla="*/ 2062451 h 2344739"/>
              <a:gd name="connsiteX177" fmla="*/ 3789760 w 12192001"/>
              <a:gd name="connsiteY177" fmla="*/ 2042213 h 2344739"/>
              <a:gd name="connsiteX178" fmla="*/ 3682513 w 12192001"/>
              <a:gd name="connsiteY178" fmla="*/ 2018290 h 2344739"/>
              <a:gd name="connsiteX179" fmla="*/ 3610035 w 12192001"/>
              <a:gd name="connsiteY179" fmla="*/ 1986019 h 2344739"/>
              <a:gd name="connsiteX180" fmla="*/ 3603855 w 12192001"/>
              <a:gd name="connsiteY180" fmla="*/ 1987381 h 2344739"/>
              <a:gd name="connsiteX181" fmla="*/ 3594736 w 12192001"/>
              <a:gd name="connsiteY181" fmla="*/ 1987545 h 2344739"/>
              <a:gd name="connsiteX182" fmla="*/ 3594501 w 12192001"/>
              <a:gd name="connsiteY182" fmla="*/ 1987276 h 2344739"/>
              <a:gd name="connsiteX183" fmla="*/ 3585978 w 12192001"/>
              <a:gd name="connsiteY183" fmla="*/ 1987966 h 2344739"/>
              <a:gd name="connsiteX184" fmla="*/ 3536135 w 12192001"/>
              <a:gd name="connsiteY184" fmla="*/ 1978267 h 2344739"/>
              <a:gd name="connsiteX185" fmla="*/ 3473223 w 12192001"/>
              <a:gd name="connsiteY185" fmla="*/ 1974606 h 2344739"/>
              <a:gd name="connsiteX186" fmla="*/ 3400728 w 12192001"/>
              <a:gd name="connsiteY186" fmla="*/ 1962558 h 2344739"/>
              <a:gd name="connsiteX187" fmla="*/ 3363888 w 12192001"/>
              <a:gd name="connsiteY187" fmla="*/ 1979510 h 2344739"/>
              <a:gd name="connsiteX188" fmla="*/ 3344026 w 12192001"/>
              <a:gd name="connsiteY188" fmla="*/ 1981192 h 2344739"/>
              <a:gd name="connsiteX189" fmla="*/ 3341698 w 12192001"/>
              <a:gd name="connsiteY189" fmla="*/ 1980217 h 2344739"/>
              <a:gd name="connsiteX190" fmla="*/ 3262356 w 12192001"/>
              <a:gd name="connsiteY190" fmla="*/ 1986094 h 2344739"/>
              <a:gd name="connsiteX191" fmla="*/ 3142556 w 12192001"/>
              <a:gd name="connsiteY191" fmla="*/ 1993869 h 2344739"/>
              <a:gd name="connsiteX192" fmla="*/ 3030291 w 12192001"/>
              <a:gd name="connsiteY192" fmla="*/ 1996512 h 2344739"/>
              <a:gd name="connsiteX193" fmla="*/ 2781569 w 12192001"/>
              <a:gd name="connsiteY193" fmla="*/ 2018333 h 2344739"/>
              <a:gd name="connsiteX194" fmla="*/ 2646527 w 12192001"/>
              <a:gd name="connsiteY194" fmla="*/ 2028869 h 2344739"/>
              <a:gd name="connsiteX195" fmla="*/ 2568028 w 12192001"/>
              <a:gd name="connsiteY195" fmla="*/ 2002628 h 2344739"/>
              <a:gd name="connsiteX196" fmla="*/ 2443255 w 12192001"/>
              <a:gd name="connsiteY196" fmla="*/ 2016529 h 2344739"/>
              <a:gd name="connsiteX197" fmla="*/ 2315112 w 12192001"/>
              <a:gd name="connsiteY197" fmla="*/ 2024996 h 2344739"/>
              <a:gd name="connsiteX198" fmla="*/ 2208578 w 12192001"/>
              <a:gd name="connsiteY198" fmla="*/ 2019763 h 2344739"/>
              <a:gd name="connsiteX199" fmla="*/ 2094665 w 12192001"/>
              <a:gd name="connsiteY199" fmla="*/ 2003052 h 2344739"/>
              <a:gd name="connsiteX200" fmla="*/ 1997356 w 12192001"/>
              <a:gd name="connsiteY200" fmla="*/ 1995032 h 2344739"/>
              <a:gd name="connsiteX201" fmla="*/ 1928172 w 12192001"/>
              <a:gd name="connsiteY201" fmla="*/ 2016977 h 2344739"/>
              <a:gd name="connsiteX202" fmla="*/ 1921650 w 12192001"/>
              <a:gd name="connsiteY202" fmla="*/ 2012146 h 2344739"/>
              <a:gd name="connsiteX203" fmla="*/ 1873080 w 12192001"/>
              <a:gd name="connsiteY203" fmla="*/ 2013741 h 2344739"/>
              <a:gd name="connsiteX204" fmla="*/ 1786655 w 12192001"/>
              <a:gd name="connsiteY204" fmla="*/ 2041363 h 2344739"/>
              <a:gd name="connsiteX205" fmla="*/ 1738204 w 12192001"/>
              <a:gd name="connsiteY205" fmla="*/ 2036312 h 2344739"/>
              <a:gd name="connsiteX206" fmla="*/ 1675071 w 12192001"/>
              <a:gd name="connsiteY206" fmla="*/ 2019963 h 2344739"/>
              <a:gd name="connsiteX207" fmla="*/ 1608669 w 12192001"/>
              <a:gd name="connsiteY207" fmla="*/ 2013066 h 2344739"/>
              <a:gd name="connsiteX208" fmla="*/ 1496110 w 12192001"/>
              <a:gd name="connsiteY208" fmla="*/ 1987476 h 2344739"/>
              <a:gd name="connsiteX209" fmla="*/ 1149979 w 12192001"/>
              <a:gd name="connsiteY209" fmla="*/ 1938041 h 2344739"/>
              <a:gd name="connsiteX210" fmla="*/ 858269 w 12192001"/>
              <a:gd name="connsiteY210" fmla="*/ 1928608 h 2344739"/>
              <a:gd name="connsiteX211" fmla="*/ 837540 w 12192001"/>
              <a:gd name="connsiteY211" fmla="*/ 1929821 h 2344739"/>
              <a:gd name="connsiteX212" fmla="*/ 816809 w 12192001"/>
              <a:gd name="connsiteY212" fmla="*/ 1927857 h 2344739"/>
              <a:gd name="connsiteX213" fmla="*/ 811506 w 12192001"/>
              <a:gd name="connsiteY213" fmla="*/ 1930751 h 2344739"/>
              <a:gd name="connsiteX214" fmla="*/ 797041 w 12192001"/>
              <a:gd name="connsiteY214" fmla="*/ 1930446 h 2344739"/>
              <a:gd name="connsiteX215" fmla="*/ 767901 w 12192001"/>
              <a:gd name="connsiteY215" fmla="*/ 1932653 h 2344739"/>
              <a:gd name="connsiteX216" fmla="*/ 763053 w 12192001"/>
              <a:gd name="connsiteY216" fmla="*/ 1930432 h 2344739"/>
              <a:gd name="connsiteX217" fmla="*/ 720047 w 12192001"/>
              <a:gd name="connsiteY217" fmla="*/ 1929661 h 2344739"/>
              <a:gd name="connsiteX218" fmla="*/ 719742 w 12192001"/>
              <a:gd name="connsiteY218" fmla="*/ 1928399 h 2344739"/>
              <a:gd name="connsiteX219" fmla="*/ 708875 w 12192001"/>
              <a:gd name="connsiteY219" fmla="*/ 1922722 h 2344739"/>
              <a:gd name="connsiteX220" fmla="*/ 596792 w 12192001"/>
              <a:gd name="connsiteY220" fmla="*/ 1879864 h 2344739"/>
              <a:gd name="connsiteX221" fmla="*/ 578535 w 12192001"/>
              <a:gd name="connsiteY221" fmla="*/ 1877212 h 2344739"/>
              <a:gd name="connsiteX222" fmla="*/ 571717 w 12192001"/>
              <a:gd name="connsiteY222" fmla="*/ 1877401 h 2344739"/>
              <a:gd name="connsiteX223" fmla="*/ 445099 w 12192001"/>
              <a:gd name="connsiteY223" fmla="*/ 1839371 h 2344739"/>
              <a:gd name="connsiteX224" fmla="*/ 404015 w 12192001"/>
              <a:gd name="connsiteY224" fmla="*/ 1833548 h 2344739"/>
              <a:gd name="connsiteX225" fmla="*/ 292435 w 12192001"/>
              <a:gd name="connsiteY225" fmla="*/ 1812852 h 2344739"/>
              <a:gd name="connsiteX226" fmla="*/ 118381 w 12192001"/>
              <a:gd name="connsiteY226" fmla="*/ 1761047 h 2344739"/>
              <a:gd name="connsiteX227" fmla="*/ 15526 w 12192001"/>
              <a:gd name="connsiteY227" fmla="*/ 1758191 h 2344739"/>
              <a:gd name="connsiteX228" fmla="*/ 2 w 12192001"/>
              <a:gd name="connsiteY228" fmla="*/ 1752722 h 2344739"/>
              <a:gd name="connsiteX229" fmla="*/ 1 w 12192001"/>
              <a:gd name="connsiteY229" fmla="*/ 762497 h 2344739"/>
              <a:gd name="connsiteX230" fmla="*/ 0 w 12192001"/>
              <a:gd name="connsiteY230" fmla="*/ 762497 h 2344739"/>
              <a:gd name="connsiteX231" fmla="*/ 0 w 12192001"/>
              <a:gd name="connsiteY231" fmla="*/ 222213 h 2344739"/>
              <a:gd name="connsiteX232" fmla="*/ 0 w 12192001"/>
              <a:gd name="connsiteY232"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310853 w 12192001"/>
              <a:gd name="connsiteY111" fmla="*/ 2131431 h 2344739"/>
              <a:gd name="connsiteX112" fmla="*/ 7218559 w 12192001"/>
              <a:gd name="connsiteY112" fmla="*/ 2156680 h 2344739"/>
              <a:gd name="connsiteX113" fmla="*/ 7201101 w 12192001"/>
              <a:gd name="connsiteY113" fmla="*/ 2161230 h 2344739"/>
              <a:gd name="connsiteX114" fmla="*/ 7197004 w 12192001"/>
              <a:gd name="connsiteY114" fmla="*/ 2166588 h 2344739"/>
              <a:gd name="connsiteX115" fmla="*/ 7170808 w 12192001"/>
              <a:gd name="connsiteY115" fmla="*/ 2171236 h 2344739"/>
              <a:gd name="connsiteX116" fmla="*/ 7096988 w 12192001"/>
              <a:gd name="connsiteY116" fmla="*/ 2183464 h 2344739"/>
              <a:gd name="connsiteX117" fmla="*/ 7018496 w 12192001"/>
              <a:gd name="connsiteY117" fmla="*/ 2183090 h 2344739"/>
              <a:gd name="connsiteX118" fmla="*/ 6904146 w 12192001"/>
              <a:gd name="connsiteY118" fmla="*/ 2212596 h 2344739"/>
              <a:gd name="connsiteX119" fmla="*/ 6708222 w 12192001"/>
              <a:gd name="connsiteY119" fmla="*/ 2240551 h 2344739"/>
              <a:gd name="connsiteX120" fmla="*/ 6549454 w 12192001"/>
              <a:gd name="connsiteY120" fmla="*/ 2269327 h 2344739"/>
              <a:gd name="connsiteX121" fmla="*/ 6317560 w 12192001"/>
              <a:gd name="connsiteY121" fmla="*/ 2316127 h 2344739"/>
              <a:gd name="connsiteX122" fmla="*/ 6168674 w 12192001"/>
              <a:gd name="connsiteY122" fmla="*/ 2318214 h 2344739"/>
              <a:gd name="connsiteX123" fmla="*/ 6073848 w 12192001"/>
              <a:gd name="connsiteY123" fmla="*/ 2338676 h 2344739"/>
              <a:gd name="connsiteX124" fmla="*/ 6068529 w 12192001"/>
              <a:gd name="connsiteY124" fmla="*/ 2337139 h 2344739"/>
              <a:gd name="connsiteX125" fmla="*/ 6048638 w 12192001"/>
              <a:gd name="connsiteY125" fmla="*/ 2337822 h 2344739"/>
              <a:gd name="connsiteX126" fmla="*/ 6041285 w 12192001"/>
              <a:gd name="connsiteY126" fmla="*/ 2329473 h 2344739"/>
              <a:gd name="connsiteX127" fmla="*/ 6010090 w 12192001"/>
              <a:gd name="connsiteY127" fmla="*/ 2324380 h 2344739"/>
              <a:gd name="connsiteX128" fmla="*/ 5957375 w 12192001"/>
              <a:gd name="connsiteY128" fmla="*/ 2328024 h 2344739"/>
              <a:gd name="connsiteX129" fmla="*/ 5758919 w 12192001"/>
              <a:gd name="connsiteY129" fmla="*/ 2343716 h 2344739"/>
              <a:gd name="connsiteX130" fmla="*/ 5626960 w 12192001"/>
              <a:gd name="connsiteY130" fmla="*/ 2344739 h 2344739"/>
              <a:gd name="connsiteX131" fmla="*/ 5470906 w 12192001"/>
              <a:gd name="connsiteY131" fmla="*/ 2330719 h 2344739"/>
              <a:gd name="connsiteX132" fmla="*/ 5432761 w 12192001"/>
              <a:gd name="connsiteY132" fmla="*/ 2319466 h 2344739"/>
              <a:gd name="connsiteX133" fmla="*/ 5381669 w 12192001"/>
              <a:gd name="connsiteY133" fmla="*/ 2301764 h 2344739"/>
              <a:gd name="connsiteX134" fmla="*/ 5261764 w 12192001"/>
              <a:gd name="connsiteY134" fmla="*/ 2281347 h 2344739"/>
              <a:gd name="connsiteX135" fmla="*/ 5222961 w 12192001"/>
              <a:gd name="connsiteY135" fmla="*/ 2270223 h 2344739"/>
              <a:gd name="connsiteX136" fmla="*/ 5174660 w 12192001"/>
              <a:gd name="connsiteY136" fmla="*/ 2267233 h 2344739"/>
              <a:gd name="connsiteX137" fmla="*/ 5156554 w 12192001"/>
              <a:gd name="connsiteY137" fmla="*/ 2260010 h 2344739"/>
              <a:gd name="connsiteX138" fmla="*/ 5142599 w 12192001"/>
              <a:gd name="connsiteY138" fmla="*/ 2256610 h 2344739"/>
              <a:gd name="connsiteX139" fmla="*/ 5139596 w 12192001"/>
              <a:gd name="connsiteY139" fmla="*/ 2254509 h 2344739"/>
              <a:gd name="connsiteX140" fmla="*/ 5121659 w 12192001"/>
              <a:gd name="connsiteY140" fmla="*/ 2243656 h 2344739"/>
              <a:gd name="connsiteX141" fmla="*/ 5065790 w 12192001"/>
              <a:gd name="connsiteY141" fmla="*/ 2250227 h 2344739"/>
              <a:gd name="connsiteX142" fmla="*/ 5011514 w 12192001"/>
              <a:gd name="connsiteY142" fmla="*/ 2233846 h 2344739"/>
              <a:gd name="connsiteX143" fmla="*/ 4840441 w 12192001"/>
              <a:gd name="connsiteY143" fmla="*/ 2209829 h 2344739"/>
              <a:gd name="connsiteX144" fmla="*/ 4762447 w 12192001"/>
              <a:gd name="connsiteY144" fmla="*/ 2182061 h 2344739"/>
              <a:gd name="connsiteX145" fmla="*/ 4723186 w 12192001"/>
              <a:gd name="connsiteY145" fmla="*/ 2173047 h 2344739"/>
              <a:gd name="connsiteX146" fmla="*/ 4721176 w 12192001"/>
              <a:gd name="connsiteY146" fmla="*/ 2172298 h 2344739"/>
              <a:gd name="connsiteX147" fmla="*/ 4722111 w 12192001"/>
              <a:gd name="connsiteY147" fmla="*/ 2172087 h 2344739"/>
              <a:gd name="connsiteX148" fmla="*/ 4717202 w 12192001"/>
              <a:gd name="connsiteY148" fmla="*/ 2170817 h 2344739"/>
              <a:gd name="connsiteX149" fmla="*/ 4721176 w 12192001"/>
              <a:gd name="connsiteY149" fmla="*/ 2172298 h 2344739"/>
              <a:gd name="connsiteX150" fmla="*/ 4715526 w 12192001"/>
              <a:gd name="connsiteY150" fmla="*/ 2173573 h 2344739"/>
              <a:gd name="connsiteX151" fmla="*/ 4515814 w 12192001"/>
              <a:gd name="connsiteY151" fmla="*/ 2163671 h 2344739"/>
              <a:gd name="connsiteX152" fmla="*/ 4428543 w 12192001"/>
              <a:gd name="connsiteY152" fmla="*/ 2153020 h 2344739"/>
              <a:gd name="connsiteX153" fmla="*/ 4362875 w 12192001"/>
              <a:gd name="connsiteY153" fmla="*/ 2151674 h 2344739"/>
              <a:gd name="connsiteX154" fmla="*/ 4316966 w 12192001"/>
              <a:gd name="connsiteY154" fmla="*/ 2158289 h 2344739"/>
              <a:gd name="connsiteX155" fmla="*/ 4315110 w 12192001"/>
              <a:gd name="connsiteY155" fmla="*/ 2156948 h 2344739"/>
              <a:gd name="connsiteX156" fmla="*/ 4295144 w 12192001"/>
              <a:gd name="connsiteY156" fmla="*/ 2155069 h 2344739"/>
              <a:gd name="connsiteX157" fmla="*/ 4290064 w 12192001"/>
              <a:gd name="connsiteY157" fmla="*/ 2157986 h 2344739"/>
              <a:gd name="connsiteX158" fmla="*/ 4276142 w 12192001"/>
              <a:gd name="connsiteY158" fmla="*/ 2157740 h 2344739"/>
              <a:gd name="connsiteX159" fmla="*/ 4248117 w 12192001"/>
              <a:gd name="connsiteY159" fmla="*/ 2160064 h 2344739"/>
              <a:gd name="connsiteX160" fmla="*/ 4202051 w 12192001"/>
              <a:gd name="connsiteY160" fmla="*/ 2157269 h 2344739"/>
              <a:gd name="connsiteX161" fmla="*/ 4201745 w 12192001"/>
              <a:gd name="connsiteY161" fmla="*/ 2156010 h 2344739"/>
              <a:gd name="connsiteX162" fmla="*/ 4191248 w 12192001"/>
              <a:gd name="connsiteY162" fmla="*/ 2150376 h 2344739"/>
              <a:gd name="connsiteX163" fmla="*/ 4142745 w 12192001"/>
              <a:gd name="connsiteY163" fmla="*/ 2134511 h 2344739"/>
              <a:gd name="connsiteX164" fmla="*/ 4083097 w 12192001"/>
              <a:gd name="connsiteY164" fmla="*/ 2107978 h 2344739"/>
              <a:gd name="connsiteX165" fmla="*/ 4074546 w 12192001"/>
              <a:gd name="connsiteY165" fmla="*/ 2107143 h 2344739"/>
              <a:gd name="connsiteX166" fmla="*/ 4074427 w 12192001"/>
              <a:gd name="connsiteY166" fmla="*/ 2106844 h 2344739"/>
              <a:gd name="connsiteX167" fmla="*/ 4065510 w 12192001"/>
              <a:gd name="connsiteY167" fmla="*/ 2105400 h 2344739"/>
              <a:gd name="connsiteX168" fmla="*/ 4058954 w 12192001"/>
              <a:gd name="connsiteY168" fmla="*/ 2105618 h 2344739"/>
              <a:gd name="connsiteX169" fmla="*/ 4042364 w 12192001"/>
              <a:gd name="connsiteY169" fmla="*/ 2103997 h 2344739"/>
              <a:gd name="connsiteX170" fmla="*/ 4036997 w 12192001"/>
              <a:gd name="connsiteY170" fmla="*/ 2101563 h 2344739"/>
              <a:gd name="connsiteX171" fmla="*/ 4035363 w 12192001"/>
              <a:gd name="connsiteY171" fmla="*/ 2097896 h 2344739"/>
              <a:gd name="connsiteX172" fmla="*/ 4033778 w 12192001"/>
              <a:gd name="connsiteY172" fmla="*/ 2098131 h 2344739"/>
              <a:gd name="connsiteX173" fmla="*/ 4004538 w 12192001"/>
              <a:gd name="connsiteY173" fmla="*/ 2085563 h 2344739"/>
              <a:gd name="connsiteX174" fmla="*/ 3936846 w 12192001"/>
              <a:gd name="connsiteY174" fmla="*/ 2068106 h 2344739"/>
              <a:gd name="connsiteX175" fmla="*/ 3897275 w 12192001"/>
              <a:gd name="connsiteY175" fmla="*/ 2062451 h 2344739"/>
              <a:gd name="connsiteX176" fmla="*/ 3789760 w 12192001"/>
              <a:gd name="connsiteY176" fmla="*/ 2042213 h 2344739"/>
              <a:gd name="connsiteX177" fmla="*/ 3682513 w 12192001"/>
              <a:gd name="connsiteY177" fmla="*/ 2018290 h 2344739"/>
              <a:gd name="connsiteX178" fmla="*/ 3610035 w 12192001"/>
              <a:gd name="connsiteY178" fmla="*/ 1986019 h 2344739"/>
              <a:gd name="connsiteX179" fmla="*/ 3603855 w 12192001"/>
              <a:gd name="connsiteY179" fmla="*/ 1987381 h 2344739"/>
              <a:gd name="connsiteX180" fmla="*/ 3594736 w 12192001"/>
              <a:gd name="connsiteY180" fmla="*/ 1987545 h 2344739"/>
              <a:gd name="connsiteX181" fmla="*/ 3594501 w 12192001"/>
              <a:gd name="connsiteY181" fmla="*/ 1987276 h 2344739"/>
              <a:gd name="connsiteX182" fmla="*/ 3585978 w 12192001"/>
              <a:gd name="connsiteY182" fmla="*/ 1987966 h 2344739"/>
              <a:gd name="connsiteX183" fmla="*/ 3536135 w 12192001"/>
              <a:gd name="connsiteY183" fmla="*/ 1978267 h 2344739"/>
              <a:gd name="connsiteX184" fmla="*/ 3473223 w 12192001"/>
              <a:gd name="connsiteY184" fmla="*/ 1974606 h 2344739"/>
              <a:gd name="connsiteX185" fmla="*/ 3400728 w 12192001"/>
              <a:gd name="connsiteY185" fmla="*/ 1962558 h 2344739"/>
              <a:gd name="connsiteX186" fmla="*/ 3363888 w 12192001"/>
              <a:gd name="connsiteY186" fmla="*/ 1979510 h 2344739"/>
              <a:gd name="connsiteX187" fmla="*/ 3344026 w 12192001"/>
              <a:gd name="connsiteY187" fmla="*/ 1981192 h 2344739"/>
              <a:gd name="connsiteX188" fmla="*/ 3341698 w 12192001"/>
              <a:gd name="connsiteY188" fmla="*/ 1980217 h 2344739"/>
              <a:gd name="connsiteX189" fmla="*/ 3262356 w 12192001"/>
              <a:gd name="connsiteY189" fmla="*/ 1986094 h 2344739"/>
              <a:gd name="connsiteX190" fmla="*/ 3142556 w 12192001"/>
              <a:gd name="connsiteY190" fmla="*/ 1993869 h 2344739"/>
              <a:gd name="connsiteX191" fmla="*/ 3030291 w 12192001"/>
              <a:gd name="connsiteY191" fmla="*/ 1996512 h 2344739"/>
              <a:gd name="connsiteX192" fmla="*/ 2781569 w 12192001"/>
              <a:gd name="connsiteY192" fmla="*/ 2018333 h 2344739"/>
              <a:gd name="connsiteX193" fmla="*/ 2646527 w 12192001"/>
              <a:gd name="connsiteY193" fmla="*/ 2028869 h 2344739"/>
              <a:gd name="connsiteX194" fmla="*/ 2568028 w 12192001"/>
              <a:gd name="connsiteY194" fmla="*/ 2002628 h 2344739"/>
              <a:gd name="connsiteX195" fmla="*/ 2443255 w 12192001"/>
              <a:gd name="connsiteY195" fmla="*/ 2016529 h 2344739"/>
              <a:gd name="connsiteX196" fmla="*/ 2315112 w 12192001"/>
              <a:gd name="connsiteY196" fmla="*/ 2024996 h 2344739"/>
              <a:gd name="connsiteX197" fmla="*/ 2208578 w 12192001"/>
              <a:gd name="connsiteY197" fmla="*/ 2019763 h 2344739"/>
              <a:gd name="connsiteX198" fmla="*/ 2094665 w 12192001"/>
              <a:gd name="connsiteY198" fmla="*/ 2003052 h 2344739"/>
              <a:gd name="connsiteX199" fmla="*/ 1997356 w 12192001"/>
              <a:gd name="connsiteY199" fmla="*/ 1995032 h 2344739"/>
              <a:gd name="connsiteX200" fmla="*/ 1928172 w 12192001"/>
              <a:gd name="connsiteY200" fmla="*/ 2016977 h 2344739"/>
              <a:gd name="connsiteX201" fmla="*/ 1921650 w 12192001"/>
              <a:gd name="connsiteY201" fmla="*/ 2012146 h 2344739"/>
              <a:gd name="connsiteX202" fmla="*/ 1873080 w 12192001"/>
              <a:gd name="connsiteY202" fmla="*/ 2013741 h 2344739"/>
              <a:gd name="connsiteX203" fmla="*/ 1786655 w 12192001"/>
              <a:gd name="connsiteY203" fmla="*/ 2041363 h 2344739"/>
              <a:gd name="connsiteX204" fmla="*/ 1738204 w 12192001"/>
              <a:gd name="connsiteY204" fmla="*/ 2036312 h 2344739"/>
              <a:gd name="connsiteX205" fmla="*/ 1675071 w 12192001"/>
              <a:gd name="connsiteY205" fmla="*/ 2019963 h 2344739"/>
              <a:gd name="connsiteX206" fmla="*/ 1608669 w 12192001"/>
              <a:gd name="connsiteY206" fmla="*/ 2013066 h 2344739"/>
              <a:gd name="connsiteX207" fmla="*/ 1496110 w 12192001"/>
              <a:gd name="connsiteY207" fmla="*/ 1987476 h 2344739"/>
              <a:gd name="connsiteX208" fmla="*/ 1149979 w 12192001"/>
              <a:gd name="connsiteY208" fmla="*/ 1938041 h 2344739"/>
              <a:gd name="connsiteX209" fmla="*/ 858269 w 12192001"/>
              <a:gd name="connsiteY209" fmla="*/ 1928608 h 2344739"/>
              <a:gd name="connsiteX210" fmla="*/ 837540 w 12192001"/>
              <a:gd name="connsiteY210" fmla="*/ 1929821 h 2344739"/>
              <a:gd name="connsiteX211" fmla="*/ 816809 w 12192001"/>
              <a:gd name="connsiteY211" fmla="*/ 1927857 h 2344739"/>
              <a:gd name="connsiteX212" fmla="*/ 811506 w 12192001"/>
              <a:gd name="connsiteY212" fmla="*/ 1930751 h 2344739"/>
              <a:gd name="connsiteX213" fmla="*/ 797041 w 12192001"/>
              <a:gd name="connsiteY213" fmla="*/ 1930446 h 2344739"/>
              <a:gd name="connsiteX214" fmla="*/ 767901 w 12192001"/>
              <a:gd name="connsiteY214" fmla="*/ 1932653 h 2344739"/>
              <a:gd name="connsiteX215" fmla="*/ 763053 w 12192001"/>
              <a:gd name="connsiteY215" fmla="*/ 1930432 h 2344739"/>
              <a:gd name="connsiteX216" fmla="*/ 720047 w 12192001"/>
              <a:gd name="connsiteY216" fmla="*/ 1929661 h 2344739"/>
              <a:gd name="connsiteX217" fmla="*/ 719742 w 12192001"/>
              <a:gd name="connsiteY217" fmla="*/ 1928399 h 2344739"/>
              <a:gd name="connsiteX218" fmla="*/ 708875 w 12192001"/>
              <a:gd name="connsiteY218" fmla="*/ 1922722 h 2344739"/>
              <a:gd name="connsiteX219" fmla="*/ 596792 w 12192001"/>
              <a:gd name="connsiteY219" fmla="*/ 1879864 h 2344739"/>
              <a:gd name="connsiteX220" fmla="*/ 578535 w 12192001"/>
              <a:gd name="connsiteY220" fmla="*/ 1877212 h 2344739"/>
              <a:gd name="connsiteX221" fmla="*/ 571717 w 12192001"/>
              <a:gd name="connsiteY221" fmla="*/ 1877401 h 2344739"/>
              <a:gd name="connsiteX222" fmla="*/ 445099 w 12192001"/>
              <a:gd name="connsiteY222" fmla="*/ 1839371 h 2344739"/>
              <a:gd name="connsiteX223" fmla="*/ 404015 w 12192001"/>
              <a:gd name="connsiteY223" fmla="*/ 1833548 h 2344739"/>
              <a:gd name="connsiteX224" fmla="*/ 292435 w 12192001"/>
              <a:gd name="connsiteY224" fmla="*/ 1812852 h 2344739"/>
              <a:gd name="connsiteX225" fmla="*/ 118381 w 12192001"/>
              <a:gd name="connsiteY225" fmla="*/ 1761047 h 2344739"/>
              <a:gd name="connsiteX226" fmla="*/ 15526 w 12192001"/>
              <a:gd name="connsiteY226" fmla="*/ 1758191 h 2344739"/>
              <a:gd name="connsiteX227" fmla="*/ 2 w 12192001"/>
              <a:gd name="connsiteY227" fmla="*/ 1752722 h 2344739"/>
              <a:gd name="connsiteX228" fmla="*/ 1 w 12192001"/>
              <a:gd name="connsiteY228" fmla="*/ 762497 h 2344739"/>
              <a:gd name="connsiteX229" fmla="*/ 0 w 12192001"/>
              <a:gd name="connsiteY229" fmla="*/ 762497 h 2344739"/>
              <a:gd name="connsiteX230" fmla="*/ 0 w 12192001"/>
              <a:gd name="connsiteY230" fmla="*/ 222213 h 2344739"/>
              <a:gd name="connsiteX231" fmla="*/ 0 w 12192001"/>
              <a:gd name="connsiteY231"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218559 w 12192001"/>
              <a:gd name="connsiteY111" fmla="*/ 2156680 h 2344739"/>
              <a:gd name="connsiteX112" fmla="*/ 7201101 w 12192001"/>
              <a:gd name="connsiteY112" fmla="*/ 2161230 h 2344739"/>
              <a:gd name="connsiteX113" fmla="*/ 7197004 w 12192001"/>
              <a:gd name="connsiteY113" fmla="*/ 2166588 h 2344739"/>
              <a:gd name="connsiteX114" fmla="*/ 7170808 w 12192001"/>
              <a:gd name="connsiteY114" fmla="*/ 2171236 h 2344739"/>
              <a:gd name="connsiteX115" fmla="*/ 7096988 w 12192001"/>
              <a:gd name="connsiteY115" fmla="*/ 2183464 h 2344739"/>
              <a:gd name="connsiteX116" fmla="*/ 7018496 w 12192001"/>
              <a:gd name="connsiteY116" fmla="*/ 2183090 h 2344739"/>
              <a:gd name="connsiteX117" fmla="*/ 6904146 w 12192001"/>
              <a:gd name="connsiteY117" fmla="*/ 2212596 h 2344739"/>
              <a:gd name="connsiteX118" fmla="*/ 6708222 w 12192001"/>
              <a:gd name="connsiteY118" fmla="*/ 2240551 h 2344739"/>
              <a:gd name="connsiteX119" fmla="*/ 6549454 w 12192001"/>
              <a:gd name="connsiteY119" fmla="*/ 2269327 h 2344739"/>
              <a:gd name="connsiteX120" fmla="*/ 6317560 w 12192001"/>
              <a:gd name="connsiteY120" fmla="*/ 2316127 h 2344739"/>
              <a:gd name="connsiteX121" fmla="*/ 6168674 w 12192001"/>
              <a:gd name="connsiteY121" fmla="*/ 2318214 h 2344739"/>
              <a:gd name="connsiteX122" fmla="*/ 6073848 w 12192001"/>
              <a:gd name="connsiteY122" fmla="*/ 2338676 h 2344739"/>
              <a:gd name="connsiteX123" fmla="*/ 6068529 w 12192001"/>
              <a:gd name="connsiteY123" fmla="*/ 2337139 h 2344739"/>
              <a:gd name="connsiteX124" fmla="*/ 6048638 w 12192001"/>
              <a:gd name="connsiteY124" fmla="*/ 2337822 h 2344739"/>
              <a:gd name="connsiteX125" fmla="*/ 6041285 w 12192001"/>
              <a:gd name="connsiteY125" fmla="*/ 2329473 h 2344739"/>
              <a:gd name="connsiteX126" fmla="*/ 6010090 w 12192001"/>
              <a:gd name="connsiteY126" fmla="*/ 2324380 h 2344739"/>
              <a:gd name="connsiteX127" fmla="*/ 5957375 w 12192001"/>
              <a:gd name="connsiteY127" fmla="*/ 2328024 h 2344739"/>
              <a:gd name="connsiteX128" fmla="*/ 5758919 w 12192001"/>
              <a:gd name="connsiteY128" fmla="*/ 2343716 h 2344739"/>
              <a:gd name="connsiteX129" fmla="*/ 5626960 w 12192001"/>
              <a:gd name="connsiteY129" fmla="*/ 2344739 h 2344739"/>
              <a:gd name="connsiteX130" fmla="*/ 5470906 w 12192001"/>
              <a:gd name="connsiteY130" fmla="*/ 2330719 h 2344739"/>
              <a:gd name="connsiteX131" fmla="*/ 5432761 w 12192001"/>
              <a:gd name="connsiteY131" fmla="*/ 2319466 h 2344739"/>
              <a:gd name="connsiteX132" fmla="*/ 5381669 w 12192001"/>
              <a:gd name="connsiteY132" fmla="*/ 2301764 h 2344739"/>
              <a:gd name="connsiteX133" fmla="*/ 5261764 w 12192001"/>
              <a:gd name="connsiteY133" fmla="*/ 2281347 h 2344739"/>
              <a:gd name="connsiteX134" fmla="*/ 5222961 w 12192001"/>
              <a:gd name="connsiteY134" fmla="*/ 2270223 h 2344739"/>
              <a:gd name="connsiteX135" fmla="*/ 5174660 w 12192001"/>
              <a:gd name="connsiteY135" fmla="*/ 2267233 h 2344739"/>
              <a:gd name="connsiteX136" fmla="*/ 5156554 w 12192001"/>
              <a:gd name="connsiteY136" fmla="*/ 2260010 h 2344739"/>
              <a:gd name="connsiteX137" fmla="*/ 5142599 w 12192001"/>
              <a:gd name="connsiteY137" fmla="*/ 2256610 h 2344739"/>
              <a:gd name="connsiteX138" fmla="*/ 5139596 w 12192001"/>
              <a:gd name="connsiteY138" fmla="*/ 2254509 h 2344739"/>
              <a:gd name="connsiteX139" fmla="*/ 5121659 w 12192001"/>
              <a:gd name="connsiteY139" fmla="*/ 2243656 h 2344739"/>
              <a:gd name="connsiteX140" fmla="*/ 5065790 w 12192001"/>
              <a:gd name="connsiteY140" fmla="*/ 2250227 h 2344739"/>
              <a:gd name="connsiteX141" fmla="*/ 5011514 w 12192001"/>
              <a:gd name="connsiteY141" fmla="*/ 2233846 h 2344739"/>
              <a:gd name="connsiteX142" fmla="*/ 4840441 w 12192001"/>
              <a:gd name="connsiteY142" fmla="*/ 2209829 h 2344739"/>
              <a:gd name="connsiteX143" fmla="*/ 4762447 w 12192001"/>
              <a:gd name="connsiteY143" fmla="*/ 2182061 h 2344739"/>
              <a:gd name="connsiteX144" fmla="*/ 4723186 w 12192001"/>
              <a:gd name="connsiteY144" fmla="*/ 2173047 h 2344739"/>
              <a:gd name="connsiteX145" fmla="*/ 4721176 w 12192001"/>
              <a:gd name="connsiteY145" fmla="*/ 2172298 h 2344739"/>
              <a:gd name="connsiteX146" fmla="*/ 4722111 w 12192001"/>
              <a:gd name="connsiteY146" fmla="*/ 2172087 h 2344739"/>
              <a:gd name="connsiteX147" fmla="*/ 4717202 w 12192001"/>
              <a:gd name="connsiteY147" fmla="*/ 2170817 h 2344739"/>
              <a:gd name="connsiteX148" fmla="*/ 4721176 w 12192001"/>
              <a:gd name="connsiteY148" fmla="*/ 2172298 h 2344739"/>
              <a:gd name="connsiteX149" fmla="*/ 4715526 w 12192001"/>
              <a:gd name="connsiteY149" fmla="*/ 2173573 h 2344739"/>
              <a:gd name="connsiteX150" fmla="*/ 4515814 w 12192001"/>
              <a:gd name="connsiteY150" fmla="*/ 2163671 h 2344739"/>
              <a:gd name="connsiteX151" fmla="*/ 4428543 w 12192001"/>
              <a:gd name="connsiteY151" fmla="*/ 2153020 h 2344739"/>
              <a:gd name="connsiteX152" fmla="*/ 4362875 w 12192001"/>
              <a:gd name="connsiteY152" fmla="*/ 2151674 h 2344739"/>
              <a:gd name="connsiteX153" fmla="*/ 4316966 w 12192001"/>
              <a:gd name="connsiteY153" fmla="*/ 2158289 h 2344739"/>
              <a:gd name="connsiteX154" fmla="*/ 4315110 w 12192001"/>
              <a:gd name="connsiteY154" fmla="*/ 2156948 h 2344739"/>
              <a:gd name="connsiteX155" fmla="*/ 4295144 w 12192001"/>
              <a:gd name="connsiteY155" fmla="*/ 2155069 h 2344739"/>
              <a:gd name="connsiteX156" fmla="*/ 4290064 w 12192001"/>
              <a:gd name="connsiteY156" fmla="*/ 2157986 h 2344739"/>
              <a:gd name="connsiteX157" fmla="*/ 4276142 w 12192001"/>
              <a:gd name="connsiteY157" fmla="*/ 2157740 h 2344739"/>
              <a:gd name="connsiteX158" fmla="*/ 4248117 w 12192001"/>
              <a:gd name="connsiteY158" fmla="*/ 2160064 h 2344739"/>
              <a:gd name="connsiteX159" fmla="*/ 4202051 w 12192001"/>
              <a:gd name="connsiteY159" fmla="*/ 2157269 h 2344739"/>
              <a:gd name="connsiteX160" fmla="*/ 4201745 w 12192001"/>
              <a:gd name="connsiteY160" fmla="*/ 2156010 h 2344739"/>
              <a:gd name="connsiteX161" fmla="*/ 4191248 w 12192001"/>
              <a:gd name="connsiteY161" fmla="*/ 2150376 h 2344739"/>
              <a:gd name="connsiteX162" fmla="*/ 4142745 w 12192001"/>
              <a:gd name="connsiteY162" fmla="*/ 2134511 h 2344739"/>
              <a:gd name="connsiteX163" fmla="*/ 4083097 w 12192001"/>
              <a:gd name="connsiteY163" fmla="*/ 2107978 h 2344739"/>
              <a:gd name="connsiteX164" fmla="*/ 4074546 w 12192001"/>
              <a:gd name="connsiteY164" fmla="*/ 2107143 h 2344739"/>
              <a:gd name="connsiteX165" fmla="*/ 4074427 w 12192001"/>
              <a:gd name="connsiteY165" fmla="*/ 2106844 h 2344739"/>
              <a:gd name="connsiteX166" fmla="*/ 4065510 w 12192001"/>
              <a:gd name="connsiteY166" fmla="*/ 2105400 h 2344739"/>
              <a:gd name="connsiteX167" fmla="*/ 4058954 w 12192001"/>
              <a:gd name="connsiteY167" fmla="*/ 2105618 h 2344739"/>
              <a:gd name="connsiteX168" fmla="*/ 4042364 w 12192001"/>
              <a:gd name="connsiteY168" fmla="*/ 2103997 h 2344739"/>
              <a:gd name="connsiteX169" fmla="*/ 4036997 w 12192001"/>
              <a:gd name="connsiteY169" fmla="*/ 2101563 h 2344739"/>
              <a:gd name="connsiteX170" fmla="*/ 4035363 w 12192001"/>
              <a:gd name="connsiteY170" fmla="*/ 2097896 h 2344739"/>
              <a:gd name="connsiteX171" fmla="*/ 4033778 w 12192001"/>
              <a:gd name="connsiteY171" fmla="*/ 2098131 h 2344739"/>
              <a:gd name="connsiteX172" fmla="*/ 4004538 w 12192001"/>
              <a:gd name="connsiteY172" fmla="*/ 2085563 h 2344739"/>
              <a:gd name="connsiteX173" fmla="*/ 3936846 w 12192001"/>
              <a:gd name="connsiteY173" fmla="*/ 2068106 h 2344739"/>
              <a:gd name="connsiteX174" fmla="*/ 3897275 w 12192001"/>
              <a:gd name="connsiteY174" fmla="*/ 2062451 h 2344739"/>
              <a:gd name="connsiteX175" fmla="*/ 3789760 w 12192001"/>
              <a:gd name="connsiteY175" fmla="*/ 2042213 h 2344739"/>
              <a:gd name="connsiteX176" fmla="*/ 3682513 w 12192001"/>
              <a:gd name="connsiteY176" fmla="*/ 2018290 h 2344739"/>
              <a:gd name="connsiteX177" fmla="*/ 3610035 w 12192001"/>
              <a:gd name="connsiteY177" fmla="*/ 1986019 h 2344739"/>
              <a:gd name="connsiteX178" fmla="*/ 3603855 w 12192001"/>
              <a:gd name="connsiteY178" fmla="*/ 1987381 h 2344739"/>
              <a:gd name="connsiteX179" fmla="*/ 3594736 w 12192001"/>
              <a:gd name="connsiteY179" fmla="*/ 1987545 h 2344739"/>
              <a:gd name="connsiteX180" fmla="*/ 3594501 w 12192001"/>
              <a:gd name="connsiteY180" fmla="*/ 1987276 h 2344739"/>
              <a:gd name="connsiteX181" fmla="*/ 3585978 w 12192001"/>
              <a:gd name="connsiteY181" fmla="*/ 1987966 h 2344739"/>
              <a:gd name="connsiteX182" fmla="*/ 3536135 w 12192001"/>
              <a:gd name="connsiteY182" fmla="*/ 1978267 h 2344739"/>
              <a:gd name="connsiteX183" fmla="*/ 3473223 w 12192001"/>
              <a:gd name="connsiteY183" fmla="*/ 1974606 h 2344739"/>
              <a:gd name="connsiteX184" fmla="*/ 3400728 w 12192001"/>
              <a:gd name="connsiteY184" fmla="*/ 1962558 h 2344739"/>
              <a:gd name="connsiteX185" fmla="*/ 3363888 w 12192001"/>
              <a:gd name="connsiteY185" fmla="*/ 1979510 h 2344739"/>
              <a:gd name="connsiteX186" fmla="*/ 3344026 w 12192001"/>
              <a:gd name="connsiteY186" fmla="*/ 1981192 h 2344739"/>
              <a:gd name="connsiteX187" fmla="*/ 3341698 w 12192001"/>
              <a:gd name="connsiteY187" fmla="*/ 1980217 h 2344739"/>
              <a:gd name="connsiteX188" fmla="*/ 3262356 w 12192001"/>
              <a:gd name="connsiteY188" fmla="*/ 1986094 h 2344739"/>
              <a:gd name="connsiteX189" fmla="*/ 3142556 w 12192001"/>
              <a:gd name="connsiteY189" fmla="*/ 1993869 h 2344739"/>
              <a:gd name="connsiteX190" fmla="*/ 3030291 w 12192001"/>
              <a:gd name="connsiteY190" fmla="*/ 1996512 h 2344739"/>
              <a:gd name="connsiteX191" fmla="*/ 2781569 w 12192001"/>
              <a:gd name="connsiteY191" fmla="*/ 2018333 h 2344739"/>
              <a:gd name="connsiteX192" fmla="*/ 2646527 w 12192001"/>
              <a:gd name="connsiteY192" fmla="*/ 2028869 h 2344739"/>
              <a:gd name="connsiteX193" fmla="*/ 2568028 w 12192001"/>
              <a:gd name="connsiteY193" fmla="*/ 2002628 h 2344739"/>
              <a:gd name="connsiteX194" fmla="*/ 2443255 w 12192001"/>
              <a:gd name="connsiteY194" fmla="*/ 2016529 h 2344739"/>
              <a:gd name="connsiteX195" fmla="*/ 2315112 w 12192001"/>
              <a:gd name="connsiteY195" fmla="*/ 2024996 h 2344739"/>
              <a:gd name="connsiteX196" fmla="*/ 2208578 w 12192001"/>
              <a:gd name="connsiteY196" fmla="*/ 2019763 h 2344739"/>
              <a:gd name="connsiteX197" fmla="*/ 2094665 w 12192001"/>
              <a:gd name="connsiteY197" fmla="*/ 2003052 h 2344739"/>
              <a:gd name="connsiteX198" fmla="*/ 1997356 w 12192001"/>
              <a:gd name="connsiteY198" fmla="*/ 1995032 h 2344739"/>
              <a:gd name="connsiteX199" fmla="*/ 1928172 w 12192001"/>
              <a:gd name="connsiteY199" fmla="*/ 2016977 h 2344739"/>
              <a:gd name="connsiteX200" fmla="*/ 1921650 w 12192001"/>
              <a:gd name="connsiteY200" fmla="*/ 2012146 h 2344739"/>
              <a:gd name="connsiteX201" fmla="*/ 1873080 w 12192001"/>
              <a:gd name="connsiteY201" fmla="*/ 2013741 h 2344739"/>
              <a:gd name="connsiteX202" fmla="*/ 1786655 w 12192001"/>
              <a:gd name="connsiteY202" fmla="*/ 2041363 h 2344739"/>
              <a:gd name="connsiteX203" fmla="*/ 1738204 w 12192001"/>
              <a:gd name="connsiteY203" fmla="*/ 2036312 h 2344739"/>
              <a:gd name="connsiteX204" fmla="*/ 1675071 w 12192001"/>
              <a:gd name="connsiteY204" fmla="*/ 2019963 h 2344739"/>
              <a:gd name="connsiteX205" fmla="*/ 1608669 w 12192001"/>
              <a:gd name="connsiteY205" fmla="*/ 2013066 h 2344739"/>
              <a:gd name="connsiteX206" fmla="*/ 1496110 w 12192001"/>
              <a:gd name="connsiteY206" fmla="*/ 1987476 h 2344739"/>
              <a:gd name="connsiteX207" fmla="*/ 1149979 w 12192001"/>
              <a:gd name="connsiteY207" fmla="*/ 1938041 h 2344739"/>
              <a:gd name="connsiteX208" fmla="*/ 858269 w 12192001"/>
              <a:gd name="connsiteY208" fmla="*/ 1928608 h 2344739"/>
              <a:gd name="connsiteX209" fmla="*/ 837540 w 12192001"/>
              <a:gd name="connsiteY209" fmla="*/ 1929821 h 2344739"/>
              <a:gd name="connsiteX210" fmla="*/ 816809 w 12192001"/>
              <a:gd name="connsiteY210" fmla="*/ 1927857 h 2344739"/>
              <a:gd name="connsiteX211" fmla="*/ 811506 w 12192001"/>
              <a:gd name="connsiteY211" fmla="*/ 1930751 h 2344739"/>
              <a:gd name="connsiteX212" fmla="*/ 797041 w 12192001"/>
              <a:gd name="connsiteY212" fmla="*/ 1930446 h 2344739"/>
              <a:gd name="connsiteX213" fmla="*/ 767901 w 12192001"/>
              <a:gd name="connsiteY213" fmla="*/ 1932653 h 2344739"/>
              <a:gd name="connsiteX214" fmla="*/ 763053 w 12192001"/>
              <a:gd name="connsiteY214" fmla="*/ 1930432 h 2344739"/>
              <a:gd name="connsiteX215" fmla="*/ 720047 w 12192001"/>
              <a:gd name="connsiteY215" fmla="*/ 1929661 h 2344739"/>
              <a:gd name="connsiteX216" fmla="*/ 719742 w 12192001"/>
              <a:gd name="connsiteY216" fmla="*/ 1928399 h 2344739"/>
              <a:gd name="connsiteX217" fmla="*/ 708875 w 12192001"/>
              <a:gd name="connsiteY217" fmla="*/ 1922722 h 2344739"/>
              <a:gd name="connsiteX218" fmla="*/ 596792 w 12192001"/>
              <a:gd name="connsiteY218" fmla="*/ 1879864 h 2344739"/>
              <a:gd name="connsiteX219" fmla="*/ 578535 w 12192001"/>
              <a:gd name="connsiteY219" fmla="*/ 1877212 h 2344739"/>
              <a:gd name="connsiteX220" fmla="*/ 571717 w 12192001"/>
              <a:gd name="connsiteY220" fmla="*/ 1877401 h 2344739"/>
              <a:gd name="connsiteX221" fmla="*/ 445099 w 12192001"/>
              <a:gd name="connsiteY221" fmla="*/ 1839371 h 2344739"/>
              <a:gd name="connsiteX222" fmla="*/ 404015 w 12192001"/>
              <a:gd name="connsiteY222" fmla="*/ 1833548 h 2344739"/>
              <a:gd name="connsiteX223" fmla="*/ 292435 w 12192001"/>
              <a:gd name="connsiteY223" fmla="*/ 1812852 h 2344739"/>
              <a:gd name="connsiteX224" fmla="*/ 118381 w 12192001"/>
              <a:gd name="connsiteY224" fmla="*/ 1761047 h 2344739"/>
              <a:gd name="connsiteX225" fmla="*/ 15526 w 12192001"/>
              <a:gd name="connsiteY225" fmla="*/ 1758191 h 2344739"/>
              <a:gd name="connsiteX226" fmla="*/ 2 w 12192001"/>
              <a:gd name="connsiteY226" fmla="*/ 1752722 h 2344739"/>
              <a:gd name="connsiteX227" fmla="*/ 1 w 12192001"/>
              <a:gd name="connsiteY227" fmla="*/ 762497 h 2344739"/>
              <a:gd name="connsiteX228" fmla="*/ 0 w 12192001"/>
              <a:gd name="connsiteY228" fmla="*/ 762497 h 2344739"/>
              <a:gd name="connsiteX229" fmla="*/ 0 w 12192001"/>
              <a:gd name="connsiteY229" fmla="*/ 222213 h 2344739"/>
              <a:gd name="connsiteX230" fmla="*/ 0 w 12192001"/>
              <a:gd name="connsiteY230"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20047 w 12192001"/>
              <a:gd name="connsiteY213" fmla="*/ 1929661 h 2344739"/>
              <a:gd name="connsiteX214" fmla="*/ 719742 w 12192001"/>
              <a:gd name="connsiteY214" fmla="*/ 1928399 h 2344739"/>
              <a:gd name="connsiteX215" fmla="*/ 708875 w 12192001"/>
              <a:gd name="connsiteY215" fmla="*/ 1922722 h 2344739"/>
              <a:gd name="connsiteX216" fmla="*/ 596792 w 12192001"/>
              <a:gd name="connsiteY216" fmla="*/ 1879864 h 2344739"/>
              <a:gd name="connsiteX217" fmla="*/ 578535 w 12192001"/>
              <a:gd name="connsiteY217" fmla="*/ 1877212 h 2344739"/>
              <a:gd name="connsiteX218" fmla="*/ 571717 w 12192001"/>
              <a:gd name="connsiteY218" fmla="*/ 1877401 h 2344739"/>
              <a:gd name="connsiteX219" fmla="*/ 445099 w 12192001"/>
              <a:gd name="connsiteY219" fmla="*/ 1839371 h 2344739"/>
              <a:gd name="connsiteX220" fmla="*/ 404015 w 12192001"/>
              <a:gd name="connsiteY220" fmla="*/ 1833548 h 2344739"/>
              <a:gd name="connsiteX221" fmla="*/ 292435 w 12192001"/>
              <a:gd name="connsiteY221" fmla="*/ 1812852 h 2344739"/>
              <a:gd name="connsiteX222" fmla="*/ 118381 w 12192001"/>
              <a:gd name="connsiteY222" fmla="*/ 1761047 h 2344739"/>
              <a:gd name="connsiteX223" fmla="*/ 15526 w 12192001"/>
              <a:gd name="connsiteY223" fmla="*/ 1758191 h 2344739"/>
              <a:gd name="connsiteX224" fmla="*/ 2 w 12192001"/>
              <a:gd name="connsiteY224" fmla="*/ 1752722 h 2344739"/>
              <a:gd name="connsiteX225" fmla="*/ 1 w 12192001"/>
              <a:gd name="connsiteY225" fmla="*/ 762497 h 2344739"/>
              <a:gd name="connsiteX226" fmla="*/ 0 w 12192001"/>
              <a:gd name="connsiteY226" fmla="*/ 762497 h 2344739"/>
              <a:gd name="connsiteX227" fmla="*/ 0 w 12192001"/>
              <a:gd name="connsiteY227" fmla="*/ 222213 h 2344739"/>
              <a:gd name="connsiteX228" fmla="*/ 0 w 12192001"/>
              <a:gd name="connsiteY228"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67901 w 12192001"/>
              <a:gd name="connsiteY211" fmla="*/ 1932653 h 2344739"/>
              <a:gd name="connsiteX212" fmla="*/ 720047 w 12192001"/>
              <a:gd name="connsiteY212" fmla="*/ 1929661 h 2344739"/>
              <a:gd name="connsiteX213" fmla="*/ 719742 w 12192001"/>
              <a:gd name="connsiteY213" fmla="*/ 1928399 h 2344739"/>
              <a:gd name="connsiteX214" fmla="*/ 708875 w 12192001"/>
              <a:gd name="connsiteY214" fmla="*/ 1922722 h 2344739"/>
              <a:gd name="connsiteX215" fmla="*/ 596792 w 12192001"/>
              <a:gd name="connsiteY215" fmla="*/ 1879864 h 2344739"/>
              <a:gd name="connsiteX216" fmla="*/ 578535 w 12192001"/>
              <a:gd name="connsiteY216" fmla="*/ 1877212 h 2344739"/>
              <a:gd name="connsiteX217" fmla="*/ 571717 w 12192001"/>
              <a:gd name="connsiteY217" fmla="*/ 1877401 h 2344739"/>
              <a:gd name="connsiteX218" fmla="*/ 445099 w 12192001"/>
              <a:gd name="connsiteY218" fmla="*/ 1839371 h 2344739"/>
              <a:gd name="connsiteX219" fmla="*/ 404015 w 12192001"/>
              <a:gd name="connsiteY219" fmla="*/ 1833548 h 2344739"/>
              <a:gd name="connsiteX220" fmla="*/ 292435 w 12192001"/>
              <a:gd name="connsiteY220" fmla="*/ 1812852 h 2344739"/>
              <a:gd name="connsiteX221" fmla="*/ 118381 w 12192001"/>
              <a:gd name="connsiteY221" fmla="*/ 1761047 h 2344739"/>
              <a:gd name="connsiteX222" fmla="*/ 15526 w 12192001"/>
              <a:gd name="connsiteY222" fmla="*/ 1758191 h 2344739"/>
              <a:gd name="connsiteX223" fmla="*/ 2 w 12192001"/>
              <a:gd name="connsiteY223" fmla="*/ 1752722 h 2344739"/>
              <a:gd name="connsiteX224" fmla="*/ 1 w 12192001"/>
              <a:gd name="connsiteY224" fmla="*/ 762497 h 2344739"/>
              <a:gd name="connsiteX225" fmla="*/ 0 w 12192001"/>
              <a:gd name="connsiteY225" fmla="*/ 762497 h 2344739"/>
              <a:gd name="connsiteX226" fmla="*/ 0 w 12192001"/>
              <a:gd name="connsiteY226" fmla="*/ 222213 h 2344739"/>
              <a:gd name="connsiteX227" fmla="*/ 0 w 12192001"/>
              <a:gd name="connsiteY227"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762497 h 2344739"/>
              <a:gd name="connsiteX225" fmla="*/ 0 w 12192001"/>
              <a:gd name="connsiteY225" fmla="*/ 222213 h 2344739"/>
              <a:gd name="connsiteX226" fmla="*/ 0 w 12192001"/>
              <a:gd name="connsiteY22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222213 h 2344739"/>
              <a:gd name="connsiteX225" fmla="*/ 0 w 12192001"/>
              <a:gd name="connsiteY225"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53521 w 12193149"/>
              <a:gd name="connsiteY90" fmla="*/ 1957169 h 2344739"/>
              <a:gd name="connsiteX91" fmla="*/ 8321252 w 12193149"/>
              <a:gd name="connsiteY91" fmla="*/ 1974587 h 2344739"/>
              <a:gd name="connsiteX92" fmla="*/ 8315581 w 12193149"/>
              <a:gd name="connsiteY92" fmla="*/ 1974913 h 2344739"/>
              <a:gd name="connsiteX93" fmla="*/ 8296322 w 12193149"/>
              <a:gd name="connsiteY93" fmla="*/ 1988808 h 2344739"/>
              <a:gd name="connsiteX94" fmla="*/ 8285424 w 12193149"/>
              <a:gd name="connsiteY94" fmla="*/ 1994631 h 2344739"/>
              <a:gd name="connsiteX95" fmla="*/ 8284298 w 12193149"/>
              <a:gd name="connsiteY95" fmla="*/ 1999074 h 2344739"/>
              <a:gd name="connsiteX96" fmla="*/ 8267224 w 12193149"/>
              <a:gd name="connsiteY96" fmla="*/ 2006249 h 2344739"/>
              <a:gd name="connsiteX97" fmla="*/ 8264525 w 12193149"/>
              <a:gd name="connsiteY97" fmla="*/ 2006019 h 2344739"/>
              <a:gd name="connsiteX98" fmla="*/ 8253181 w 12193149"/>
              <a:gd name="connsiteY98" fmla="*/ 2015862 h 2344739"/>
              <a:gd name="connsiteX99" fmla="*/ 8246982 w 12193149"/>
              <a:gd name="connsiteY99" fmla="*/ 2028854 h 2344739"/>
              <a:gd name="connsiteX100" fmla="*/ 8091420 w 12193149"/>
              <a:gd name="connsiteY100" fmla="*/ 2075015 h 2344739"/>
              <a:gd name="connsiteX101" fmla="*/ 7906555 w 12193149"/>
              <a:gd name="connsiteY101" fmla="*/ 2116988 h 2344739"/>
              <a:gd name="connsiteX102" fmla="*/ 7719893 w 12193149"/>
              <a:gd name="connsiteY102" fmla="*/ 2142703 h 2344739"/>
              <a:gd name="connsiteX103" fmla="*/ 7615495 w 12193149"/>
              <a:gd name="connsiteY103" fmla="*/ 2139232 h 2344739"/>
              <a:gd name="connsiteX104" fmla="*/ 7528691 w 12193149"/>
              <a:gd name="connsiteY104" fmla="*/ 2145060 h 2344739"/>
              <a:gd name="connsiteX105" fmla="*/ 7520719 w 12193149"/>
              <a:gd name="connsiteY105" fmla="*/ 2147613 h 2344739"/>
              <a:gd name="connsiteX106" fmla="*/ 7508559 w 12193149"/>
              <a:gd name="connsiteY106" fmla="*/ 2148948 h 2344739"/>
              <a:gd name="connsiteX107" fmla="*/ 7508188 w 12193149"/>
              <a:gd name="connsiteY107" fmla="*/ 2148621 h 2344739"/>
              <a:gd name="connsiteX108" fmla="*/ 7496943 w 12193149"/>
              <a:gd name="connsiteY108" fmla="*/ 2150573 h 2344739"/>
              <a:gd name="connsiteX109" fmla="*/ 7406539 w 12193149"/>
              <a:gd name="connsiteY109" fmla="*/ 2142468 h 2344739"/>
              <a:gd name="connsiteX110" fmla="*/ 7219707 w 12193149"/>
              <a:gd name="connsiteY110" fmla="*/ 2156680 h 2344739"/>
              <a:gd name="connsiteX111" fmla="*/ 7202249 w 12193149"/>
              <a:gd name="connsiteY111" fmla="*/ 2161230 h 2344739"/>
              <a:gd name="connsiteX112" fmla="*/ 7198152 w 12193149"/>
              <a:gd name="connsiteY112" fmla="*/ 2166588 h 2344739"/>
              <a:gd name="connsiteX113" fmla="*/ 7171956 w 12193149"/>
              <a:gd name="connsiteY113" fmla="*/ 2171236 h 2344739"/>
              <a:gd name="connsiteX114" fmla="*/ 7098136 w 12193149"/>
              <a:gd name="connsiteY114" fmla="*/ 2183464 h 2344739"/>
              <a:gd name="connsiteX115" fmla="*/ 7019644 w 12193149"/>
              <a:gd name="connsiteY115" fmla="*/ 2183090 h 2344739"/>
              <a:gd name="connsiteX116" fmla="*/ 6905294 w 12193149"/>
              <a:gd name="connsiteY116" fmla="*/ 2212596 h 2344739"/>
              <a:gd name="connsiteX117" fmla="*/ 6709370 w 12193149"/>
              <a:gd name="connsiteY117" fmla="*/ 2240551 h 2344739"/>
              <a:gd name="connsiteX118" fmla="*/ 6550602 w 12193149"/>
              <a:gd name="connsiteY118" fmla="*/ 2269327 h 2344739"/>
              <a:gd name="connsiteX119" fmla="*/ 6318708 w 12193149"/>
              <a:gd name="connsiteY119" fmla="*/ 2316127 h 2344739"/>
              <a:gd name="connsiteX120" fmla="*/ 6169822 w 12193149"/>
              <a:gd name="connsiteY120" fmla="*/ 2318214 h 2344739"/>
              <a:gd name="connsiteX121" fmla="*/ 6074996 w 12193149"/>
              <a:gd name="connsiteY121" fmla="*/ 2338676 h 2344739"/>
              <a:gd name="connsiteX122" fmla="*/ 6069677 w 12193149"/>
              <a:gd name="connsiteY122" fmla="*/ 2337139 h 2344739"/>
              <a:gd name="connsiteX123" fmla="*/ 6049786 w 12193149"/>
              <a:gd name="connsiteY123" fmla="*/ 2337822 h 2344739"/>
              <a:gd name="connsiteX124" fmla="*/ 6042433 w 12193149"/>
              <a:gd name="connsiteY124" fmla="*/ 2329473 h 2344739"/>
              <a:gd name="connsiteX125" fmla="*/ 6011238 w 12193149"/>
              <a:gd name="connsiteY125" fmla="*/ 2324380 h 2344739"/>
              <a:gd name="connsiteX126" fmla="*/ 5958523 w 12193149"/>
              <a:gd name="connsiteY126" fmla="*/ 2328024 h 2344739"/>
              <a:gd name="connsiteX127" fmla="*/ 5760067 w 12193149"/>
              <a:gd name="connsiteY127" fmla="*/ 2343716 h 2344739"/>
              <a:gd name="connsiteX128" fmla="*/ 5628108 w 12193149"/>
              <a:gd name="connsiteY128" fmla="*/ 2344739 h 2344739"/>
              <a:gd name="connsiteX129" fmla="*/ 5472054 w 12193149"/>
              <a:gd name="connsiteY129" fmla="*/ 2330719 h 2344739"/>
              <a:gd name="connsiteX130" fmla="*/ 5433909 w 12193149"/>
              <a:gd name="connsiteY130" fmla="*/ 2319466 h 2344739"/>
              <a:gd name="connsiteX131" fmla="*/ 5382817 w 12193149"/>
              <a:gd name="connsiteY131" fmla="*/ 2301764 h 2344739"/>
              <a:gd name="connsiteX132" fmla="*/ 5262912 w 12193149"/>
              <a:gd name="connsiteY132" fmla="*/ 2281347 h 2344739"/>
              <a:gd name="connsiteX133" fmla="*/ 5224109 w 12193149"/>
              <a:gd name="connsiteY133" fmla="*/ 2270223 h 2344739"/>
              <a:gd name="connsiteX134" fmla="*/ 5175808 w 12193149"/>
              <a:gd name="connsiteY134" fmla="*/ 2267233 h 2344739"/>
              <a:gd name="connsiteX135" fmla="*/ 5157702 w 12193149"/>
              <a:gd name="connsiteY135" fmla="*/ 2260010 h 2344739"/>
              <a:gd name="connsiteX136" fmla="*/ 5143747 w 12193149"/>
              <a:gd name="connsiteY136" fmla="*/ 2256610 h 2344739"/>
              <a:gd name="connsiteX137" fmla="*/ 5140744 w 12193149"/>
              <a:gd name="connsiteY137" fmla="*/ 2254509 h 2344739"/>
              <a:gd name="connsiteX138" fmla="*/ 5122807 w 12193149"/>
              <a:gd name="connsiteY138" fmla="*/ 2243656 h 2344739"/>
              <a:gd name="connsiteX139" fmla="*/ 5066938 w 12193149"/>
              <a:gd name="connsiteY139" fmla="*/ 2250227 h 2344739"/>
              <a:gd name="connsiteX140" fmla="*/ 5012662 w 12193149"/>
              <a:gd name="connsiteY140" fmla="*/ 2233846 h 2344739"/>
              <a:gd name="connsiteX141" fmla="*/ 4841589 w 12193149"/>
              <a:gd name="connsiteY141" fmla="*/ 2209829 h 2344739"/>
              <a:gd name="connsiteX142" fmla="*/ 4763595 w 12193149"/>
              <a:gd name="connsiteY142" fmla="*/ 2182061 h 2344739"/>
              <a:gd name="connsiteX143" fmla="*/ 4724334 w 12193149"/>
              <a:gd name="connsiteY143" fmla="*/ 2173047 h 2344739"/>
              <a:gd name="connsiteX144" fmla="*/ 4722324 w 12193149"/>
              <a:gd name="connsiteY144" fmla="*/ 2172298 h 2344739"/>
              <a:gd name="connsiteX145" fmla="*/ 4723259 w 12193149"/>
              <a:gd name="connsiteY145" fmla="*/ 2172087 h 2344739"/>
              <a:gd name="connsiteX146" fmla="*/ 4718350 w 12193149"/>
              <a:gd name="connsiteY146" fmla="*/ 2170817 h 2344739"/>
              <a:gd name="connsiteX147" fmla="*/ 4722324 w 12193149"/>
              <a:gd name="connsiteY147" fmla="*/ 2172298 h 2344739"/>
              <a:gd name="connsiteX148" fmla="*/ 4716674 w 12193149"/>
              <a:gd name="connsiteY148" fmla="*/ 2173573 h 2344739"/>
              <a:gd name="connsiteX149" fmla="*/ 4516962 w 12193149"/>
              <a:gd name="connsiteY149" fmla="*/ 2163671 h 2344739"/>
              <a:gd name="connsiteX150" fmla="*/ 4429691 w 12193149"/>
              <a:gd name="connsiteY150" fmla="*/ 2153020 h 2344739"/>
              <a:gd name="connsiteX151" fmla="*/ 4364023 w 12193149"/>
              <a:gd name="connsiteY151" fmla="*/ 2151674 h 2344739"/>
              <a:gd name="connsiteX152" fmla="*/ 4318114 w 12193149"/>
              <a:gd name="connsiteY152" fmla="*/ 2158289 h 2344739"/>
              <a:gd name="connsiteX153" fmla="*/ 4316258 w 12193149"/>
              <a:gd name="connsiteY153" fmla="*/ 2156948 h 2344739"/>
              <a:gd name="connsiteX154" fmla="*/ 4296292 w 12193149"/>
              <a:gd name="connsiteY154" fmla="*/ 2155069 h 2344739"/>
              <a:gd name="connsiteX155" fmla="*/ 4291212 w 12193149"/>
              <a:gd name="connsiteY155" fmla="*/ 2157986 h 2344739"/>
              <a:gd name="connsiteX156" fmla="*/ 4277290 w 12193149"/>
              <a:gd name="connsiteY156" fmla="*/ 2157740 h 2344739"/>
              <a:gd name="connsiteX157" fmla="*/ 4249265 w 12193149"/>
              <a:gd name="connsiteY157" fmla="*/ 2160064 h 2344739"/>
              <a:gd name="connsiteX158" fmla="*/ 4203199 w 12193149"/>
              <a:gd name="connsiteY158" fmla="*/ 2157269 h 2344739"/>
              <a:gd name="connsiteX159" fmla="*/ 4202893 w 12193149"/>
              <a:gd name="connsiteY159" fmla="*/ 2156010 h 2344739"/>
              <a:gd name="connsiteX160" fmla="*/ 4192396 w 12193149"/>
              <a:gd name="connsiteY160" fmla="*/ 2150376 h 2344739"/>
              <a:gd name="connsiteX161" fmla="*/ 4143893 w 12193149"/>
              <a:gd name="connsiteY161" fmla="*/ 2134511 h 2344739"/>
              <a:gd name="connsiteX162" fmla="*/ 4084245 w 12193149"/>
              <a:gd name="connsiteY162" fmla="*/ 2107978 h 2344739"/>
              <a:gd name="connsiteX163" fmla="*/ 4075694 w 12193149"/>
              <a:gd name="connsiteY163" fmla="*/ 2107143 h 2344739"/>
              <a:gd name="connsiteX164" fmla="*/ 4075575 w 12193149"/>
              <a:gd name="connsiteY164" fmla="*/ 2106844 h 2344739"/>
              <a:gd name="connsiteX165" fmla="*/ 4066658 w 12193149"/>
              <a:gd name="connsiteY165" fmla="*/ 2105400 h 2344739"/>
              <a:gd name="connsiteX166" fmla="*/ 4060102 w 12193149"/>
              <a:gd name="connsiteY166" fmla="*/ 2105618 h 2344739"/>
              <a:gd name="connsiteX167" fmla="*/ 4043512 w 12193149"/>
              <a:gd name="connsiteY167" fmla="*/ 2103997 h 2344739"/>
              <a:gd name="connsiteX168" fmla="*/ 4038145 w 12193149"/>
              <a:gd name="connsiteY168" fmla="*/ 2101563 h 2344739"/>
              <a:gd name="connsiteX169" fmla="*/ 4036511 w 12193149"/>
              <a:gd name="connsiteY169" fmla="*/ 2097896 h 2344739"/>
              <a:gd name="connsiteX170" fmla="*/ 4034926 w 12193149"/>
              <a:gd name="connsiteY170" fmla="*/ 2098131 h 2344739"/>
              <a:gd name="connsiteX171" fmla="*/ 4005686 w 12193149"/>
              <a:gd name="connsiteY171" fmla="*/ 2085563 h 2344739"/>
              <a:gd name="connsiteX172" fmla="*/ 3937994 w 12193149"/>
              <a:gd name="connsiteY172" fmla="*/ 2068106 h 2344739"/>
              <a:gd name="connsiteX173" fmla="*/ 3898423 w 12193149"/>
              <a:gd name="connsiteY173" fmla="*/ 2062451 h 2344739"/>
              <a:gd name="connsiteX174" fmla="*/ 3790908 w 12193149"/>
              <a:gd name="connsiteY174" fmla="*/ 2042213 h 2344739"/>
              <a:gd name="connsiteX175" fmla="*/ 3683661 w 12193149"/>
              <a:gd name="connsiteY175" fmla="*/ 2018290 h 2344739"/>
              <a:gd name="connsiteX176" fmla="*/ 3611183 w 12193149"/>
              <a:gd name="connsiteY176" fmla="*/ 1986019 h 2344739"/>
              <a:gd name="connsiteX177" fmla="*/ 3605003 w 12193149"/>
              <a:gd name="connsiteY177" fmla="*/ 1987381 h 2344739"/>
              <a:gd name="connsiteX178" fmla="*/ 3595884 w 12193149"/>
              <a:gd name="connsiteY178" fmla="*/ 1987545 h 2344739"/>
              <a:gd name="connsiteX179" fmla="*/ 3595649 w 12193149"/>
              <a:gd name="connsiteY179" fmla="*/ 1987276 h 2344739"/>
              <a:gd name="connsiteX180" fmla="*/ 3587126 w 12193149"/>
              <a:gd name="connsiteY180" fmla="*/ 1987966 h 2344739"/>
              <a:gd name="connsiteX181" fmla="*/ 3537283 w 12193149"/>
              <a:gd name="connsiteY181" fmla="*/ 1978267 h 2344739"/>
              <a:gd name="connsiteX182" fmla="*/ 3474371 w 12193149"/>
              <a:gd name="connsiteY182" fmla="*/ 1974606 h 2344739"/>
              <a:gd name="connsiteX183" fmla="*/ 3401876 w 12193149"/>
              <a:gd name="connsiteY183" fmla="*/ 1962558 h 2344739"/>
              <a:gd name="connsiteX184" fmla="*/ 3365036 w 12193149"/>
              <a:gd name="connsiteY184" fmla="*/ 1979510 h 2344739"/>
              <a:gd name="connsiteX185" fmla="*/ 3345174 w 12193149"/>
              <a:gd name="connsiteY185" fmla="*/ 1981192 h 2344739"/>
              <a:gd name="connsiteX186" fmla="*/ 3342846 w 12193149"/>
              <a:gd name="connsiteY186" fmla="*/ 1980217 h 2344739"/>
              <a:gd name="connsiteX187" fmla="*/ 3263504 w 12193149"/>
              <a:gd name="connsiteY187" fmla="*/ 1986094 h 2344739"/>
              <a:gd name="connsiteX188" fmla="*/ 3143704 w 12193149"/>
              <a:gd name="connsiteY188" fmla="*/ 1993869 h 2344739"/>
              <a:gd name="connsiteX189" fmla="*/ 3031439 w 12193149"/>
              <a:gd name="connsiteY189" fmla="*/ 1996512 h 2344739"/>
              <a:gd name="connsiteX190" fmla="*/ 2782717 w 12193149"/>
              <a:gd name="connsiteY190" fmla="*/ 2018333 h 2344739"/>
              <a:gd name="connsiteX191" fmla="*/ 2647675 w 12193149"/>
              <a:gd name="connsiteY191" fmla="*/ 2028869 h 2344739"/>
              <a:gd name="connsiteX192" fmla="*/ 2569176 w 12193149"/>
              <a:gd name="connsiteY192" fmla="*/ 2002628 h 2344739"/>
              <a:gd name="connsiteX193" fmla="*/ 2444403 w 12193149"/>
              <a:gd name="connsiteY193" fmla="*/ 2016529 h 2344739"/>
              <a:gd name="connsiteX194" fmla="*/ 2316260 w 12193149"/>
              <a:gd name="connsiteY194" fmla="*/ 2024996 h 2344739"/>
              <a:gd name="connsiteX195" fmla="*/ 2209726 w 12193149"/>
              <a:gd name="connsiteY195" fmla="*/ 2019763 h 2344739"/>
              <a:gd name="connsiteX196" fmla="*/ 2095813 w 12193149"/>
              <a:gd name="connsiteY196" fmla="*/ 2003052 h 2344739"/>
              <a:gd name="connsiteX197" fmla="*/ 1998504 w 12193149"/>
              <a:gd name="connsiteY197" fmla="*/ 1995032 h 2344739"/>
              <a:gd name="connsiteX198" fmla="*/ 1929320 w 12193149"/>
              <a:gd name="connsiteY198" fmla="*/ 2016977 h 2344739"/>
              <a:gd name="connsiteX199" fmla="*/ 1922798 w 12193149"/>
              <a:gd name="connsiteY199" fmla="*/ 2012146 h 2344739"/>
              <a:gd name="connsiteX200" fmla="*/ 1874228 w 12193149"/>
              <a:gd name="connsiteY200" fmla="*/ 2013741 h 2344739"/>
              <a:gd name="connsiteX201" fmla="*/ 1787803 w 12193149"/>
              <a:gd name="connsiteY201" fmla="*/ 2041363 h 2344739"/>
              <a:gd name="connsiteX202" fmla="*/ 1739352 w 12193149"/>
              <a:gd name="connsiteY202" fmla="*/ 2036312 h 2344739"/>
              <a:gd name="connsiteX203" fmla="*/ 1676219 w 12193149"/>
              <a:gd name="connsiteY203" fmla="*/ 2019963 h 2344739"/>
              <a:gd name="connsiteX204" fmla="*/ 1609817 w 12193149"/>
              <a:gd name="connsiteY204" fmla="*/ 2013066 h 2344739"/>
              <a:gd name="connsiteX205" fmla="*/ 1497258 w 12193149"/>
              <a:gd name="connsiteY205" fmla="*/ 1987476 h 2344739"/>
              <a:gd name="connsiteX206" fmla="*/ 1151127 w 12193149"/>
              <a:gd name="connsiteY206" fmla="*/ 1938041 h 2344739"/>
              <a:gd name="connsiteX207" fmla="*/ 859417 w 12193149"/>
              <a:gd name="connsiteY207" fmla="*/ 1928608 h 2344739"/>
              <a:gd name="connsiteX208" fmla="*/ 838688 w 12193149"/>
              <a:gd name="connsiteY208" fmla="*/ 1929821 h 2344739"/>
              <a:gd name="connsiteX209" fmla="*/ 817957 w 12193149"/>
              <a:gd name="connsiteY209" fmla="*/ 1927857 h 2344739"/>
              <a:gd name="connsiteX210" fmla="*/ 812654 w 12193149"/>
              <a:gd name="connsiteY210" fmla="*/ 1930751 h 2344739"/>
              <a:gd name="connsiteX211" fmla="*/ 721195 w 12193149"/>
              <a:gd name="connsiteY211" fmla="*/ 1929661 h 2344739"/>
              <a:gd name="connsiteX212" fmla="*/ 720890 w 12193149"/>
              <a:gd name="connsiteY212" fmla="*/ 1928399 h 2344739"/>
              <a:gd name="connsiteX213" fmla="*/ 710023 w 12193149"/>
              <a:gd name="connsiteY213" fmla="*/ 1922722 h 2344739"/>
              <a:gd name="connsiteX214" fmla="*/ 597940 w 12193149"/>
              <a:gd name="connsiteY214" fmla="*/ 1879864 h 2344739"/>
              <a:gd name="connsiteX215" fmla="*/ 579683 w 12193149"/>
              <a:gd name="connsiteY215" fmla="*/ 1877212 h 2344739"/>
              <a:gd name="connsiteX216" fmla="*/ 572865 w 12193149"/>
              <a:gd name="connsiteY216" fmla="*/ 1877401 h 2344739"/>
              <a:gd name="connsiteX217" fmla="*/ 446247 w 12193149"/>
              <a:gd name="connsiteY217" fmla="*/ 1839371 h 2344739"/>
              <a:gd name="connsiteX218" fmla="*/ 405163 w 12193149"/>
              <a:gd name="connsiteY218" fmla="*/ 1833548 h 2344739"/>
              <a:gd name="connsiteX219" fmla="*/ 293583 w 12193149"/>
              <a:gd name="connsiteY219" fmla="*/ 1812852 h 2344739"/>
              <a:gd name="connsiteX220" fmla="*/ 119529 w 12193149"/>
              <a:gd name="connsiteY220" fmla="*/ 1761047 h 2344739"/>
              <a:gd name="connsiteX221" fmla="*/ 16674 w 12193149"/>
              <a:gd name="connsiteY221" fmla="*/ 1758191 h 2344739"/>
              <a:gd name="connsiteX222" fmla="*/ 1150 w 12193149"/>
              <a:gd name="connsiteY222" fmla="*/ 1752722 h 2344739"/>
              <a:gd name="connsiteX223" fmla="*/ 1148 w 12193149"/>
              <a:gd name="connsiteY223" fmla="*/ 222213 h 2344739"/>
              <a:gd name="connsiteX224" fmla="*/ 1148 w 12193149"/>
              <a:gd name="connsiteY224"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21252 w 12193149"/>
              <a:gd name="connsiteY90" fmla="*/ 1974587 h 2344739"/>
              <a:gd name="connsiteX91" fmla="*/ 8315581 w 12193149"/>
              <a:gd name="connsiteY91" fmla="*/ 1974913 h 2344739"/>
              <a:gd name="connsiteX92" fmla="*/ 8296322 w 12193149"/>
              <a:gd name="connsiteY92" fmla="*/ 1988808 h 2344739"/>
              <a:gd name="connsiteX93" fmla="*/ 8285424 w 12193149"/>
              <a:gd name="connsiteY93" fmla="*/ 1994631 h 2344739"/>
              <a:gd name="connsiteX94" fmla="*/ 8284298 w 12193149"/>
              <a:gd name="connsiteY94" fmla="*/ 1999074 h 2344739"/>
              <a:gd name="connsiteX95" fmla="*/ 8267224 w 12193149"/>
              <a:gd name="connsiteY95" fmla="*/ 2006249 h 2344739"/>
              <a:gd name="connsiteX96" fmla="*/ 8264525 w 12193149"/>
              <a:gd name="connsiteY96" fmla="*/ 2006019 h 2344739"/>
              <a:gd name="connsiteX97" fmla="*/ 8253181 w 12193149"/>
              <a:gd name="connsiteY97" fmla="*/ 2015862 h 2344739"/>
              <a:gd name="connsiteX98" fmla="*/ 8246982 w 12193149"/>
              <a:gd name="connsiteY98" fmla="*/ 2028854 h 2344739"/>
              <a:gd name="connsiteX99" fmla="*/ 8091420 w 12193149"/>
              <a:gd name="connsiteY99" fmla="*/ 2075015 h 2344739"/>
              <a:gd name="connsiteX100" fmla="*/ 7906555 w 12193149"/>
              <a:gd name="connsiteY100" fmla="*/ 2116988 h 2344739"/>
              <a:gd name="connsiteX101" fmla="*/ 7719893 w 12193149"/>
              <a:gd name="connsiteY101" fmla="*/ 2142703 h 2344739"/>
              <a:gd name="connsiteX102" fmla="*/ 7615495 w 12193149"/>
              <a:gd name="connsiteY102" fmla="*/ 2139232 h 2344739"/>
              <a:gd name="connsiteX103" fmla="*/ 7528691 w 12193149"/>
              <a:gd name="connsiteY103" fmla="*/ 2145060 h 2344739"/>
              <a:gd name="connsiteX104" fmla="*/ 7520719 w 12193149"/>
              <a:gd name="connsiteY104" fmla="*/ 2147613 h 2344739"/>
              <a:gd name="connsiteX105" fmla="*/ 7508559 w 12193149"/>
              <a:gd name="connsiteY105" fmla="*/ 2148948 h 2344739"/>
              <a:gd name="connsiteX106" fmla="*/ 7508188 w 12193149"/>
              <a:gd name="connsiteY106" fmla="*/ 2148621 h 2344739"/>
              <a:gd name="connsiteX107" fmla="*/ 7496943 w 12193149"/>
              <a:gd name="connsiteY107" fmla="*/ 2150573 h 2344739"/>
              <a:gd name="connsiteX108" fmla="*/ 7406539 w 12193149"/>
              <a:gd name="connsiteY108" fmla="*/ 2142468 h 2344739"/>
              <a:gd name="connsiteX109" fmla="*/ 7219707 w 12193149"/>
              <a:gd name="connsiteY109" fmla="*/ 2156680 h 2344739"/>
              <a:gd name="connsiteX110" fmla="*/ 7202249 w 12193149"/>
              <a:gd name="connsiteY110" fmla="*/ 2161230 h 2344739"/>
              <a:gd name="connsiteX111" fmla="*/ 7198152 w 12193149"/>
              <a:gd name="connsiteY111" fmla="*/ 2166588 h 2344739"/>
              <a:gd name="connsiteX112" fmla="*/ 7171956 w 12193149"/>
              <a:gd name="connsiteY112" fmla="*/ 2171236 h 2344739"/>
              <a:gd name="connsiteX113" fmla="*/ 7098136 w 12193149"/>
              <a:gd name="connsiteY113" fmla="*/ 2183464 h 2344739"/>
              <a:gd name="connsiteX114" fmla="*/ 7019644 w 12193149"/>
              <a:gd name="connsiteY114" fmla="*/ 2183090 h 2344739"/>
              <a:gd name="connsiteX115" fmla="*/ 6905294 w 12193149"/>
              <a:gd name="connsiteY115" fmla="*/ 2212596 h 2344739"/>
              <a:gd name="connsiteX116" fmla="*/ 6709370 w 12193149"/>
              <a:gd name="connsiteY116" fmla="*/ 2240551 h 2344739"/>
              <a:gd name="connsiteX117" fmla="*/ 6550602 w 12193149"/>
              <a:gd name="connsiteY117" fmla="*/ 2269327 h 2344739"/>
              <a:gd name="connsiteX118" fmla="*/ 6318708 w 12193149"/>
              <a:gd name="connsiteY118" fmla="*/ 2316127 h 2344739"/>
              <a:gd name="connsiteX119" fmla="*/ 6169822 w 12193149"/>
              <a:gd name="connsiteY119" fmla="*/ 2318214 h 2344739"/>
              <a:gd name="connsiteX120" fmla="*/ 6074996 w 12193149"/>
              <a:gd name="connsiteY120" fmla="*/ 2338676 h 2344739"/>
              <a:gd name="connsiteX121" fmla="*/ 6069677 w 12193149"/>
              <a:gd name="connsiteY121" fmla="*/ 2337139 h 2344739"/>
              <a:gd name="connsiteX122" fmla="*/ 6049786 w 12193149"/>
              <a:gd name="connsiteY122" fmla="*/ 2337822 h 2344739"/>
              <a:gd name="connsiteX123" fmla="*/ 6042433 w 12193149"/>
              <a:gd name="connsiteY123" fmla="*/ 2329473 h 2344739"/>
              <a:gd name="connsiteX124" fmla="*/ 6011238 w 12193149"/>
              <a:gd name="connsiteY124" fmla="*/ 2324380 h 2344739"/>
              <a:gd name="connsiteX125" fmla="*/ 5958523 w 12193149"/>
              <a:gd name="connsiteY125" fmla="*/ 2328024 h 2344739"/>
              <a:gd name="connsiteX126" fmla="*/ 5760067 w 12193149"/>
              <a:gd name="connsiteY126" fmla="*/ 2343716 h 2344739"/>
              <a:gd name="connsiteX127" fmla="*/ 5628108 w 12193149"/>
              <a:gd name="connsiteY127" fmla="*/ 2344739 h 2344739"/>
              <a:gd name="connsiteX128" fmla="*/ 5472054 w 12193149"/>
              <a:gd name="connsiteY128" fmla="*/ 2330719 h 2344739"/>
              <a:gd name="connsiteX129" fmla="*/ 5433909 w 12193149"/>
              <a:gd name="connsiteY129" fmla="*/ 2319466 h 2344739"/>
              <a:gd name="connsiteX130" fmla="*/ 5382817 w 12193149"/>
              <a:gd name="connsiteY130" fmla="*/ 2301764 h 2344739"/>
              <a:gd name="connsiteX131" fmla="*/ 5262912 w 12193149"/>
              <a:gd name="connsiteY131" fmla="*/ 2281347 h 2344739"/>
              <a:gd name="connsiteX132" fmla="*/ 5224109 w 12193149"/>
              <a:gd name="connsiteY132" fmla="*/ 2270223 h 2344739"/>
              <a:gd name="connsiteX133" fmla="*/ 5175808 w 12193149"/>
              <a:gd name="connsiteY133" fmla="*/ 2267233 h 2344739"/>
              <a:gd name="connsiteX134" fmla="*/ 5157702 w 12193149"/>
              <a:gd name="connsiteY134" fmla="*/ 2260010 h 2344739"/>
              <a:gd name="connsiteX135" fmla="*/ 5143747 w 12193149"/>
              <a:gd name="connsiteY135" fmla="*/ 2256610 h 2344739"/>
              <a:gd name="connsiteX136" fmla="*/ 5140744 w 12193149"/>
              <a:gd name="connsiteY136" fmla="*/ 2254509 h 2344739"/>
              <a:gd name="connsiteX137" fmla="*/ 5122807 w 12193149"/>
              <a:gd name="connsiteY137" fmla="*/ 2243656 h 2344739"/>
              <a:gd name="connsiteX138" fmla="*/ 5066938 w 12193149"/>
              <a:gd name="connsiteY138" fmla="*/ 2250227 h 2344739"/>
              <a:gd name="connsiteX139" fmla="*/ 5012662 w 12193149"/>
              <a:gd name="connsiteY139" fmla="*/ 2233846 h 2344739"/>
              <a:gd name="connsiteX140" fmla="*/ 4841589 w 12193149"/>
              <a:gd name="connsiteY140" fmla="*/ 2209829 h 2344739"/>
              <a:gd name="connsiteX141" fmla="*/ 4763595 w 12193149"/>
              <a:gd name="connsiteY141" fmla="*/ 2182061 h 2344739"/>
              <a:gd name="connsiteX142" fmla="*/ 4724334 w 12193149"/>
              <a:gd name="connsiteY142" fmla="*/ 2173047 h 2344739"/>
              <a:gd name="connsiteX143" fmla="*/ 4722324 w 12193149"/>
              <a:gd name="connsiteY143" fmla="*/ 2172298 h 2344739"/>
              <a:gd name="connsiteX144" fmla="*/ 4723259 w 12193149"/>
              <a:gd name="connsiteY144" fmla="*/ 2172087 h 2344739"/>
              <a:gd name="connsiteX145" fmla="*/ 4718350 w 12193149"/>
              <a:gd name="connsiteY145" fmla="*/ 2170817 h 2344739"/>
              <a:gd name="connsiteX146" fmla="*/ 4722324 w 12193149"/>
              <a:gd name="connsiteY146" fmla="*/ 2172298 h 2344739"/>
              <a:gd name="connsiteX147" fmla="*/ 4716674 w 12193149"/>
              <a:gd name="connsiteY147" fmla="*/ 2173573 h 2344739"/>
              <a:gd name="connsiteX148" fmla="*/ 4516962 w 12193149"/>
              <a:gd name="connsiteY148" fmla="*/ 2163671 h 2344739"/>
              <a:gd name="connsiteX149" fmla="*/ 4429691 w 12193149"/>
              <a:gd name="connsiteY149" fmla="*/ 2153020 h 2344739"/>
              <a:gd name="connsiteX150" fmla="*/ 4364023 w 12193149"/>
              <a:gd name="connsiteY150" fmla="*/ 2151674 h 2344739"/>
              <a:gd name="connsiteX151" fmla="*/ 4318114 w 12193149"/>
              <a:gd name="connsiteY151" fmla="*/ 2158289 h 2344739"/>
              <a:gd name="connsiteX152" fmla="*/ 4316258 w 12193149"/>
              <a:gd name="connsiteY152" fmla="*/ 2156948 h 2344739"/>
              <a:gd name="connsiteX153" fmla="*/ 4296292 w 12193149"/>
              <a:gd name="connsiteY153" fmla="*/ 2155069 h 2344739"/>
              <a:gd name="connsiteX154" fmla="*/ 4291212 w 12193149"/>
              <a:gd name="connsiteY154" fmla="*/ 2157986 h 2344739"/>
              <a:gd name="connsiteX155" fmla="*/ 4277290 w 12193149"/>
              <a:gd name="connsiteY155" fmla="*/ 2157740 h 2344739"/>
              <a:gd name="connsiteX156" fmla="*/ 4249265 w 12193149"/>
              <a:gd name="connsiteY156" fmla="*/ 2160064 h 2344739"/>
              <a:gd name="connsiteX157" fmla="*/ 4203199 w 12193149"/>
              <a:gd name="connsiteY157" fmla="*/ 2157269 h 2344739"/>
              <a:gd name="connsiteX158" fmla="*/ 4202893 w 12193149"/>
              <a:gd name="connsiteY158" fmla="*/ 2156010 h 2344739"/>
              <a:gd name="connsiteX159" fmla="*/ 4192396 w 12193149"/>
              <a:gd name="connsiteY159" fmla="*/ 2150376 h 2344739"/>
              <a:gd name="connsiteX160" fmla="*/ 4143893 w 12193149"/>
              <a:gd name="connsiteY160" fmla="*/ 2134511 h 2344739"/>
              <a:gd name="connsiteX161" fmla="*/ 4084245 w 12193149"/>
              <a:gd name="connsiteY161" fmla="*/ 2107978 h 2344739"/>
              <a:gd name="connsiteX162" fmla="*/ 4075694 w 12193149"/>
              <a:gd name="connsiteY162" fmla="*/ 2107143 h 2344739"/>
              <a:gd name="connsiteX163" fmla="*/ 4075575 w 12193149"/>
              <a:gd name="connsiteY163" fmla="*/ 2106844 h 2344739"/>
              <a:gd name="connsiteX164" fmla="*/ 4066658 w 12193149"/>
              <a:gd name="connsiteY164" fmla="*/ 2105400 h 2344739"/>
              <a:gd name="connsiteX165" fmla="*/ 4060102 w 12193149"/>
              <a:gd name="connsiteY165" fmla="*/ 2105618 h 2344739"/>
              <a:gd name="connsiteX166" fmla="*/ 4043512 w 12193149"/>
              <a:gd name="connsiteY166" fmla="*/ 2103997 h 2344739"/>
              <a:gd name="connsiteX167" fmla="*/ 4038145 w 12193149"/>
              <a:gd name="connsiteY167" fmla="*/ 2101563 h 2344739"/>
              <a:gd name="connsiteX168" fmla="*/ 4036511 w 12193149"/>
              <a:gd name="connsiteY168" fmla="*/ 2097896 h 2344739"/>
              <a:gd name="connsiteX169" fmla="*/ 4034926 w 12193149"/>
              <a:gd name="connsiteY169" fmla="*/ 2098131 h 2344739"/>
              <a:gd name="connsiteX170" fmla="*/ 4005686 w 12193149"/>
              <a:gd name="connsiteY170" fmla="*/ 2085563 h 2344739"/>
              <a:gd name="connsiteX171" fmla="*/ 3937994 w 12193149"/>
              <a:gd name="connsiteY171" fmla="*/ 2068106 h 2344739"/>
              <a:gd name="connsiteX172" fmla="*/ 3898423 w 12193149"/>
              <a:gd name="connsiteY172" fmla="*/ 2062451 h 2344739"/>
              <a:gd name="connsiteX173" fmla="*/ 3790908 w 12193149"/>
              <a:gd name="connsiteY173" fmla="*/ 2042213 h 2344739"/>
              <a:gd name="connsiteX174" fmla="*/ 3683661 w 12193149"/>
              <a:gd name="connsiteY174" fmla="*/ 2018290 h 2344739"/>
              <a:gd name="connsiteX175" fmla="*/ 3611183 w 12193149"/>
              <a:gd name="connsiteY175" fmla="*/ 1986019 h 2344739"/>
              <a:gd name="connsiteX176" fmla="*/ 3605003 w 12193149"/>
              <a:gd name="connsiteY176" fmla="*/ 1987381 h 2344739"/>
              <a:gd name="connsiteX177" fmla="*/ 3595884 w 12193149"/>
              <a:gd name="connsiteY177" fmla="*/ 1987545 h 2344739"/>
              <a:gd name="connsiteX178" fmla="*/ 3595649 w 12193149"/>
              <a:gd name="connsiteY178" fmla="*/ 1987276 h 2344739"/>
              <a:gd name="connsiteX179" fmla="*/ 3587126 w 12193149"/>
              <a:gd name="connsiteY179" fmla="*/ 1987966 h 2344739"/>
              <a:gd name="connsiteX180" fmla="*/ 3537283 w 12193149"/>
              <a:gd name="connsiteY180" fmla="*/ 1978267 h 2344739"/>
              <a:gd name="connsiteX181" fmla="*/ 3474371 w 12193149"/>
              <a:gd name="connsiteY181" fmla="*/ 1974606 h 2344739"/>
              <a:gd name="connsiteX182" fmla="*/ 3401876 w 12193149"/>
              <a:gd name="connsiteY182" fmla="*/ 1962558 h 2344739"/>
              <a:gd name="connsiteX183" fmla="*/ 3365036 w 12193149"/>
              <a:gd name="connsiteY183" fmla="*/ 1979510 h 2344739"/>
              <a:gd name="connsiteX184" fmla="*/ 3345174 w 12193149"/>
              <a:gd name="connsiteY184" fmla="*/ 1981192 h 2344739"/>
              <a:gd name="connsiteX185" fmla="*/ 3342846 w 12193149"/>
              <a:gd name="connsiteY185" fmla="*/ 1980217 h 2344739"/>
              <a:gd name="connsiteX186" fmla="*/ 3263504 w 12193149"/>
              <a:gd name="connsiteY186" fmla="*/ 1986094 h 2344739"/>
              <a:gd name="connsiteX187" fmla="*/ 3143704 w 12193149"/>
              <a:gd name="connsiteY187" fmla="*/ 1993869 h 2344739"/>
              <a:gd name="connsiteX188" fmla="*/ 3031439 w 12193149"/>
              <a:gd name="connsiteY188" fmla="*/ 1996512 h 2344739"/>
              <a:gd name="connsiteX189" fmla="*/ 2782717 w 12193149"/>
              <a:gd name="connsiteY189" fmla="*/ 2018333 h 2344739"/>
              <a:gd name="connsiteX190" fmla="*/ 2647675 w 12193149"/>
              <a:gd name="connsiteY190" fmla="*/ 2028869 h 2344739"/>
              <a:gd name="connsiteX191" fmla="*/ 2569176 w 12193149"/>
              <a:gd name="connsiteY191" fmla="*/ 2002628 h 2344739"/>
              <a:gd name="connsiteX192" fmla="*/ 2444403 w 12193149"/>
              <a:gd name="connsiteY192" fmla="*/ 2016529 h 2344739"/>
              <a:gd name="connsiteX193" fmla="*/ 2316260 w 12193149"/>
              <a:gd name="connsiteY193" fmla="*/ 2024996 h 2344739"/>
              <a:gd name="connsiteX194" fmla="*/ 2209726 w 12193149"/>
              <a:gd name="connsiteY194" fmla="*/ 2019763 h 2344739"/>
              <a:gd name="connsiteX195" fmla="*/ 2095813 w 12193149"/>
              <a:gd name="connsiteY195" fmla="*/ 2003052 h 2344739"/>
              <a:gd name="connsiteX196" fmla="*/ 1998504 w 12193149"/>
              <a:gd name="connsiteY196" fmla="*/ 1995032 h 2344739"/>
              <a:gd name="connsiteX197" fmla="*/ 1929320 w 12193149"/>
              <a:gd name="connsiteY197" fmla="*/ 2016977 h 2344739"/>
              <a:gd name="connsiteX198" fmla="*/ 1922798 w 12193149"/>
              <a:gd name="connsiteY198" fmla="*/ 2012146 h 2344739"/>
              <a:gd name="connsiteX199" fmla="*/ 1874228 w 12193149"/>
              <a:gd name="connsiteY199" fmla="*/ 2013741 h 2344739"/>
              <a:gd name="connsiteX200" fmla="*/ 1787803 w 12193149"/>
              <a:gd name="connsiteY200" fmla="*/ 2041363 h 2344739"/>
              <a:gd name="connsiteX201" fmla="*/ 1739352 w 12193149"/>
              <a:gd name="connsiteY201" fmla="*/ 2036312 h 2344739"/>
              <a:gd name="connsiteX202" fmla="*/ 1676219 w 12193149"/>
              <a:gd name="connsiteY202" fmla="*/ 2019963 h 2344739"/>
              <a:gd name="connsiteX203" fmla="*/ 1609817 w 12193149"/>
              <a:gd name="connsiteY203" fmla="*/ 2013066 h 2344739"/>
              <a:gd name="connsiteX204" fmla="*/ 1497258 w 12193149"/>
              <a:gd name="connsiteY204" fmla="*/ 1987476 h 2344739"/>
              <a:gd name="connsiteX205" fmla="*/ 1151127 w 12193149"/>
              <a:gd name="connsiteY205" fmla="*/ 1938041 h 2344739"/>
              <a:gd name="connsiteX206" fmla="*/ 859417 w 12193149"/>
              <a:gd name="connsiteY206" fmla="*/ 1928608 h 2344739"/>
              <a:gd name="connsiteX207" fmla="*/ 838688 w 12193149"/>
              <a:gd name="connsiteY207" fmla="*/ 1929821 h 2344739"/>
              <a:gd name="connsiteX208" fmla="*/ 817957 w 12193149"/>
              <a:gd name="connsiteY208" fmla="*/ 1927857 h 2344739"/>
              <a:gd name="connsiteX209" fmla="*/ 812654 w 12193149"/>
              <a:gd name="connsiteY209" fmla="*/ 1930751 h 2344739"/>
              <a:gd name="connsiteX210" fmla="*/ 721195 w 12193149"/>
              <a:gd name="connsiteY210" fmla="*/ 1929661 h 2344739"/>
              <a:gd name="connsiteX211" fmla="*/ 720890 w 12193149"/>
              <a:gd name="connsiteY211" fmla="*/ 1928399 h 2344739"/>
              <a:gd name="connsiteX212" fmla="*/ 710023 w 12193149"/>
              <a:gd name="connsiteY212" fmla="*/ 1922722 h 2344739"/>
              <a:gd name="connsiteX213" fmla="*/ 597940 w 12193149"/>
              <a:gd name="connsiteY213" fmla="*/ 1879864 h 2344739"/>
              <a:gd name="connsiteX214" fmla="*/ 579683 w 12193149"/>
              <a:gd name="connsiteY214" fmla="*/ 1877212 h 2344739"/>
              <a:gd name="connsiteX215" fmla="*/ 572865 w 12193149"/>
              <a:gd name="connsiteY215" fmla="*/ 1877401 h 2344739"/>
              <a:gd name="connsiteX216" fmla="*/ 446247 w 12193149"/>
              <a:gd name="connsiteY216" fmla="*/ 1839371 h 2344739"/>
              <a:gd name="connsiteX217" fmla="*/ 405163 w 12193149"/>
              <a:gd name="connsiteY217" fmla="*/ 1833548 h 2344739"/>
              <a:gd name="connsiteX218" fmla="*/ 293583 w 12193149"/>
              <a:gd name="connsiteY218" fmla="*/ 1812852 h 2344739"/>
              <a:gd name="connsiteX219" fmla="*/ 119529 w 12193149"/>
              <a:gd name="connsiteY219" fmla="*/ 1761047 h 2344739"/>
              <a:gd name="connsiteX220" fmla="*/ 16674 w 12193149"/>
              <a:gd name="connsiteY220" fmla="*/ 1758191 h 2344739"/>
              <a:gd name="connsiteX221" fmla="*/ 1150 w 12193149"/>
              <a:gd name="connsiteY221" fmla="*/ 1752722 h 2344739"/>
              <a:gd name="connsiteX222" fmla="*/ 1148 w 12193149"/>
              <a:gd name="connsiteY222" fmla="*/ 222213 h 2344739"/>
              <a:gd name="connsiteX223" fmla="*/ 1148 w 12193149"/>
              <a:gd name="connsiteY223"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14960 w 12193149"/>
              <a:gd name="connsiteY68" fmla="*/ 1919069 h 2344739"/>
              <a:gd name="connsiteX69" fmla="*/ 9054601 w 12193149"/>
              <a:gd name="connsiteY69" fmla="*/ 1910755 h 2344739"/>
              <a:gd name="connsiteX70" fmla="*/ 9006634 w 12193149"/>
              <a:gd name="connsiteY70" fmla="*/ 1914040 h 2344739"/>
              <a:gd name="connsiteX71" fmla="*/ 9006349 w 12193149"/>
              <a:gd name="connsiteY71" fmla="*/ 1913800 h 2344739"/>
              <a:gd name="connsiteX72" fmla="*/ 8997380 w 12193149"/>
              <a:gd name="connsiteY72" fmla="*/ 1915011 h 2344739"/>
              <a:gd name="connsiteX73" fmla="*/ 8991542 w 12193149"/>
              <a:gd name="connsiteY73" fmla="*/ 1917072 h 2344739"/>
              <a:gd name="connsiteX74" fmla="*/ 8975485 w 12193149"/>
              <a:gd name="connsiteY74" fmla="*/ 1920298 h 2344739"/>
              <a:gd name="connsiteX75" fmla="*/ 8969159 w 12193149"/>
              <a:gd name="connsiteY75" fmla="*/ 1919598 h 2344739"/>
              <a:gd name="connsiteX76" fmla="*/ 8964196 w 12193149"/>
              <a:gd name="connsiteY76" fmla="*/ 1917373 h 2344739"/>
              <a:gd name="connsiteX77" fmla="*/ 8930136 w 12193149"/>
              <a:gd name="connsiteY77" fmla="*/ 1914185 h 2344739"/>
              <a:gd name="connsiteX78" fmla="*/ 8753592 w 12193149"/>
              <a:gd name="connsiteY78" fmla="*/ 1933417 h 2344739"/>
              <a:gd name="connsiteX79" fmla="*/ 8708995 w 12193149"/>
              <a:gd name="connsiteY79" fmla="*/ 1935518 h 2344739"/>
              <a:gd name="connsiteX80" fmla="*/ 8597219 w 12193149"/>
              <a:gd name="connsiteY80" fmla="*/ 1944090 h 2344739"/>
              <a:gd name="connsiteX81" fmla="*/ 8526378 w 12193149"/>
              <a:gd name="connsiteY81" fmla="*/ 1929248 h 2344739"/>
              <a:gd name="connsiteX82" fmla="*/ 8512131 w 12193149"/>
              <a:gd name="connsiteY82" fmla="*/ 1935163 h 2344739"/>
              <a:gd name="connsiteX83" fmla="*/ 8507315 w 12193149"/>
              <a:gd name="connsiteY83" fmla="*/ 1938164 h 2344739"/>
              <a:gd name="connsiteX84" fmla="*/ 8499116 w 12193149"/>
              <a:gd name="connsiteY84" fmla="*/ 1940902 h 2344739"/>
              <a:gd name="connsiteX85" fmla="*/ 8498742 w 12193149"/>
              <a:gd name="connsiteY85" fmla="*/ 1940723 h 2344739"/>
              <a:gd name="connsiteX86" fmla="*/ 8491397 w 12193149"/>
              <a:gd name="connsiteY86" fmla="*/ 1943773 h 2344739"/>
              <a:gd name="connsiteX87" fmla="*/ 8368330 w 12193149"/>
              <a:gd name="connsiteY87" fmla="*/ 1957815 h 2344739"/>
              <a:gd name="connsiteX88" fmla="*/ 8354947 w 12193149"/>
              <a:gd name="connsiteY88" fmla="*/ 1958009 h 2344739"/>
              <a:gd name="connsiteX89" fmla="*/ 8321252 w 12193149"/>
              <a:gd name="connsiteY89" fmla="*/ 1974587 h 2344739"/>
              <a:gd name="connsiteX90" fmla="*/ 8315581 w 12193149"/>
              <a:gd name="connsiteY90" fmla="*/ 1974913 h 2344739"/>
              <a:gd name="connsiteX91" fmla="*/ 8296322 w 12193149"/>
              <a:gd name="connsiteY91" fmla="*/ 1988808 h 2344739"/>
              <a:gd name="connsiteX92" fmla="*/ 8285424 w 12193149"/>
              <a:gd name="connsiteY92" fmla="*/ 1994631 h 2344739"/>
              <a:gd name="connsiteX93" fmla="*/ 8284298 w 12193149"/>
              <a:gd name="connsiteY93" fmla="*/ 1999074 h 2344739"/>
              <a:gd name="connsiteX94" fmla="*/ 8267224 w 12193149"/>
              <a:gd name="connsiteY94" fmla="*/ 2006249 h 2344739"/>
              <a:gd name="connsiteX95" fmla="*/ 8264525 w 12193149"/>
              <a:gd name="connsiteY95" fmla="*/ 2006019 h 2344739"/>
              <a:gd name="connsiteX96" fmla="*/ 8253181 w 12193149"/>
              <a:gd name="connsiteY96" fmla="*/ 2015862 h 2344739"/>
              <a:gd name="connsiteX97" fmla="*/ 8246982 w 12193149"/>
              <a:gd name="connsiteY97" fmla="*/ 2028854 h 2344739"/>
              <a:gd name="connsiteX98" fmla="*/ 8091420 w 12193149"/>
              <a:gd name="connsiteY98" fmla="*/ 2075015 h 2344739"/>
              <a:gd name="connsiteX99" fmla="*/ 7906555 w 12193149"/>
              <a:gd name="connsiteY99" fmla="*/ 2116988 h 2344739"/>
              <a:gd name="connsiteX100" fmla="*/ 7719893 w 12193149"/>
              <a:gd name="connsiteY100" fmla="*/ 2142703 h 2344739"/>
              <a:gd name="connsiteX101" fmla="*/ 7615495 w 12193149"/>
              <a:gd name="connsiteY101" fmla="*/ 2139232 h 2344739"/>
              <a:gd name="connsiteX102" fmla="*/ 7528691 w 12193149"/>
              <a:gd name="connsiteY102" fmla="*/ 2145060 h 2344739"/>
              <a:gd name="connsiteX103" fmla="*/ 7520719 w 12193149"/>
              <a:gd name="connsiteY103" fmla="*/ 2147613 h 2344739"/>
              <a:gd name="connsiteX104" fmla="*/ 7508559 w 12193149"/>
              <a:gd name="connsiteY104" fmla="*/ 2148948 h 2344739"/>
              <a:gd name="connsiteX105" fmla="*/ 7508188 w 12193149"/>
              <a:gd name="connsiteY105" fmla="*/ 2148621 h 2344739"/>
              <a:gd name="connsiteX106" fmla="*/ 7496943 w 12193149"/>
              <a:gd name="connsiteY106" fmla="*/ 2150573 h 2344739"/>
              <a:gd name="connsiteX107" fmla="*/ 7406539 w 12193149"/>
              <a:gd name="connsiteY107" fmla="*/ 2142468 h 2344739"/>
              <a:gd name="connsiteX108" fmla="*/ 7219707 w 12193149"/>
              <a:gd name="connsiteY108" fmla="*/ 2156680 h 2344739"/>
              <a:gd name="connsiteX109" fmla="*/ 7202249 w 12193149"/>
              <a:gd name="connsiteY109" fmla="*/ 2161230 h 2344739"/>
              <a:gd name="connsiteX110" fmla="*/ 7198152 w 12193149"/>
              <a:gd name="connsiteY110" fmla="*/ 2166588 h 2344739"/>
              <a:gd name="connsiteX111" fmla="*/ 7171956 w 12193149"/>
              <a:gd name="connsiteY111" fmla="*/ 2171236 h 2344739"/>
              <a:gd name="connsiteX112" fmla="*/ 7098136 w 12193149"/>
              <a:gd name="connsiteY112" fmla="*/ 2183464 h 2344739"/>
              <a:gd name="connsiteX113" fmla="*/ 7019644 w 12193149"/>
              <a:gd name="connsiteY113" fmla="*/ 2183090 h 2344739"/>
              <a:gd name="connsiteX114" fmla="*/ 6905294 w 12193149"/>
              <a:gd name="connsiteY114" fmla="*/ 2212596 h 2344739"/>
              <a:gd name="connsiteX115" fmla="*/ 6709370 w 12193149"/>
              <a:gd name="connsiteY115" fmla="*/ 2240551 h 2344739"/>
              <a:gd name="connsiteX116" fmla="*/ 6550602 w 12193149"/>
              <a:gd name="connsiteY116" fmla="*/ 2269327 h 2344739"/>
              <a:gd name="connsiteX117" fmla="*/ 6318708 w 12193149"/>
              <a:gd name="connsiteY117" fmla="*/ 2316127 h 2344739"/>
              <a:gd name="connsiteX118" fmla="*/ 6169822 w 12193149"/>
              <a:gd name="connsiteY118" fmla="*/ 2318214 h 2344739"/>
              <a:gd name="connsiteX119" fmla="*/ 6074996 w 12193149"/>
              <a:gd name="connsiteY119" fmla="*/ 2338676 h 2344739"/>
              <a:gd name="connsiteX120" fmla="*/ 6069677 w 12193149"/>
              <a:gd name="connsiteY120" fmla="*/ 2337139 h 2344739"/>
              <a:gd name="connsiteX121" fmla="*/ 6049786 w 12193149"/>
              <a:gd name="connsiteY121" fmla="*/ 2337822 h 2344739"/>
              <a:gd name="connsiteX122" fmla="*/ 6042433 w 12193149"/>
              <a:gd name="connsiteY122" fmla="*/ 2329473 h 2344739"/>
              <a:gd name="connsiteX123" fmla="*/ 6011238 w 12193149"/>
              <a:gd name="connsiteY123" fmla="*/ 2324380 h 2344739"/>
              <a:gd name="connsiteX124" fmla="*/ 5958523 w 12193149"/>
              <a:gd name="connsiteY124" fmla="*/ 2328024 h 2344739"/>
              <a:gd name="connsiteX125" fmla="*/ 5760067 w 12193149"/>
              <a:gd name="connsiteY125" fmla="*/ 2343716 h 2344739"/>
              <a:gd name="connsiteX126" fmla="*/ 5628108 w 12193149"/>
              <a:gd name="connsiteY126" fmla="*/ 2344739 h 2344739"/>
              <a:gd name="connsiteX127" fmla="*/ 5472054 w 12193149"/>
              <a:gd name="connsiteY127" fmla="*/ 2330719 h 2344739"/>
              <a:gd name="connsiteX128" fmla="*/ 5433909 w 12193149"/>
              <a:gd name="connsiteY128" fmla="*/ 2319466 h 2344739"/>
              <a:gd name="connsiteX129" fmla="*/ 5382817 w 12193149"/>
              <a:gd name="connsiteY129" fmla="*/ 2301764 h 2344739"/>
              <a:gd name="connsiteX130" fmla="*/ 5262912 w 12193149"/>
              <a:gd name="connsiteY130" fmla="*/ 2281347 h 2344739"/>
              <a:gd name="connsiteX131" fmla="*/ 5224109 w 12193149"/>
              <a:gd name="connsiteY131" fmla="*/ 2270223 h 2344739"/>
              <a:gd name="connsiteX132" fmla="*/ 5175808 w 12193149"/>
              <a:gd name="connsiteY132" fmla="*/ 2267233 h 2344739"/>
              <a:gd name="connsiteX133" fmla="*/ 5157702 w 12193149"/>
              <a:gd name="connsiteY133" fmla="*/ 2260010 h 2344739"/>
              <a:gd name="connsiteX134" fmla="*/ 5143747 w 12193149"/>
              <a:gd name="connsiteY134" fmla="*/ 2256610 h 2344739"/>
              <a:gd name="connsiteX135" fmla="*/ 5140744 w 12193149"/>
              <a:gd name="connsiteY135" fmla="*/ 2254509 h 2344739"/>
              <a:gd name="connsiteX136" fmla="*/ 5122807 w 12193149"/>
              <a:gd name="connsiteY136" fmla="*/ 2243656 h 2344739"/>
              <a:gd name="connsiteX137" fmla="*/ 5066938 w 12193149"/>
              <a:gd name="connsiteY137" fmla="*/ 2250227 h 2344739"/>
              <a:gd name="connsiteX138" fmla="*/ 5012662 w 12193149"/>
              <a:gd name="connsiteY138" fmla="*/ 2233846 h 2344739"/>
              <a:gd name="connsiteX139" fmla="*/ 4841589 w 12193149"/>
              <a:gd name="connsiteY139" fmla="*/ 2209829 h 2344739"/>
              <a:gd name="connsiteX140" fmla="*/ 4763595 w 12193149"/>
              <a:gd name="connsiteY140" fmla="*/ 2182061 h 2344739"/>
              <a:gd name="connsiteX141" fmla="*/ 4724334 w 12193149"/>
              <a:gd name="connsiteY141" fmla="*/ 2173047 h 2344739"/>
              <a:gd name="connsiteX142" fmla="*/ 4722324 w 12193149"/>
              <a:gd name="connsiteY142" fmla="*/ 2172298 h 2344739"/>
              <a:gd name="connsiteX143" fmla="*/ 4723259 w 12193149"/>
              <a:gd name="connsiteY143" fmla="*/ 2172087 h 2344739"/>
              <a:gd name="connsiteX144" fmla="*/ 4718350 w 12193149"/>
              <a:gd name="connsiteY144" fmla="*/ 2170817 h 2344739"/>
              <a:gd name="connsiteX145" fmla="*/ 4722324 w 12193149"/>
              <a:gd name="connsiteY145" fmla="*/ 2172298 h 2344739"/>
              <a:gd name="connsiteX146" fmla="*/ 4716674 w 12193149"/>
              <a:gd name="connsiteY146" fmla="*/ 2173573 h 2344739"/>
              <a:gd name="connsiteX147" fmla="*/ 4516962 w 12193149"/>
              <a:gd name="connsiteY147" fmla="*/ 2163671 h 2344739"/>
              <a:gd name="connsiteX148" fmla="*/ 4429691 w 12193149"/>
              <a:gd name="connsiteY148" fmla="*/ 2153020 h 2344739"/>
              <a:gd name="connsiteX149" fmla="*/ 4364023 w 12193149"/>
              <a:gd name="connsiteY149" fmla="*/ 2151674 h 2344739"/>
              <a:gd name="connsiteX150" fmla="*/ 4318114 w 12193149"/>
              <a:gd name="connsiteY150" fmla="*/ 2158289 h 2344739"/>
              <a:gd name="connsiteX151" fmla="*/ 4316258 w 12193149"/>
              <a:gd name="connsiteY151" fmla="*/ 2156948 h 2344739"/>
              <a:gd name="connsiteX152" fmla="*/ 4296292 w 12193149"/>
              <a:gd name="connsiteY152" fmla="*/ 2155069 h 2344739"/>
              <a:gd name="connsiteX153" fmla="*/ 4291212 w 12193149"/>
              <a:gd name="connsiteY153" fmla="*/ 2157986 h 2344739"/>
              <a:gd name="connsiteX154" fmla="*/ 4277290 w 12193149"/>
              <a:gd name="connsiteY154" fmla="*/ 2157740 h 2344739"/>
              <a:gd name="connsiteX155" fmla="*/ 4249265 w 12193149"/>
              <a:gd name="connsiteY155" fmla="*/ 2160064 h 2344739"/>
              <a:gd name="connsiteX156" fmla="*/ 4203199 w 12193149"/>
              <a:gd name="connsiteY156" fmla="*/ 2157269 h 2344739"/>
              <a:gd name="connsiteX157" fmla="*/ 4202893 w 12193149"/>
              <a:gd name="connsiteY157" fmla="*/ 2156010 h 2344739"/>
              <a:gd name="connsiteX158" fmla="*/ 4192396 w 12193149"/>
              <a:gd name="connsiteY158" fmla="*/ 2150376 h 2344739"/>
              <a:gd name="connsiteX159" fmla="*/ 4143893 w 12193149"/>
              <a:gd name="connsiteY159" fmla="*/ 2134511 h 2344739"/>
              <a:gd name="connsiteX160" fmla="*/ 4084245 w 12193149"/>
              <a:gd name="connsiteY160" fmla="*/ 2107978 h 2344739"/>
              <a:gd name="connsiteX161" fmla="*/ 4075694 w 12193149"/>
              <a:gd name="connsiteY161" fmla="*/ 2107143 h 2344739"/>
              <a:gd name="connsiteX162" fmla="*/ 4075575 w 12193149"/>
              <a:gd name="connsiteY162" fmla="*/ 2106844 h 2344739"/>
              <a:gd name="connsiteX163" fmla="*/ 4066658 w 12193149"/>
              <a:gd name="connsiteY163" fmla="*/ 2105400 h 2344739"/>
              <a:gd name="connsiteX164" fmla="*/ 4060102 w 12193149"/>
              <a:gd name="connsiteY164" fmla="*/ 2105618 h 2344739"/>
              <a:gd name="connsiteX165" fmla="*/ 4043512 w 12193149"/>
              <a:gd name="connsiteY165" fmla="*/ 2103997 h 2344739"/>
              <a:gd name="connsiteX166" fmla="*/ 4038145 w 12193149"/>
              <a:gd name="connsiteY166" fmla="*/ 2101563 h 2344739"/>
              <a:gd name="connsiteX167" fmla="*/ 4036511 w 12193149"/>
              <a:gd name="connsiteY167" fmla="*/ 2097896 h 2344739"/>
              <a:gd name="connsiteX168" fmla="*/ 4034926 w 12193149"/>
              <a:gd name="connsiteY168" fmla="*/ 2098131 h 2344739"/>
              <a:gd name="connsiteX169" fmla="*/ 4005686 w 12193149"/>
              <a:gd name="connsiteY169" fmla="*/ 2085563 h 2344739"/>
              <a:gd name="connsiteX170" fmla="*/ 3937994 w 12193149"/>
              <a:gd name="connsiteY170" fmla="*/ 2068106 h 2344739"/>
              <a:gd name="connsiteX171" fmla="*/ 3898423 w 12193149"/>
              <a:gd name="connsiteY171" fmla="*/ 2062451 h 2344739"/>
              <a:gd name="connsiteX172" fmla="*/ 3790908 w 12193149"/>
              <a:gd name="connsiteY172" fmla="*/ 2042213 h 2344739"/>
              <a:gd name="connsiteX173" fmla="*/ 3683661 w 12193149"/>
              <a:gd name="connsiteY173" fmla="*/ 2018290 h 2344739"/>
              <a:gd name="connsiteX174" fmla="*/ 3611183 w 12193149"/>
              <a:gd name="connsiteY174" fmla="*/ 1986019 h 2344739"/>
              <a:gd name="connsiteX175" fmla="*/ 3605003 w 12193149"/>
              <a:gd name="connsiteY175" fmla="*/ 1987381 h 2344739"/>
              <a:gd name="connsiteX176" fmla="*/ 3595884 w 12193149"/>
              <a:gd name="connsiteY176" fmla="*/ 1987545 h 2344739"/>
              <a:gd name="connsiteX177" fmla="*/ 3595649 w 12193149"/>
              <a:gd name="connsiteY177" fmla="*/ 1987276 h 2344739"/>
              <a:gd name="connsiteX178" fmla="*/ 3587126 w 12193149"/>
              <a:gd name="connsiteY178" fmla="*/ 1987966 h 2344739"/>
              <a:gd name="connsiteX179" fmla="*/ 3537283 w 12193149"/>
              <a:gd name="connsiteY179" fmla="*/ 1978267 h 2344739"/>
              <a:gd name="connsiteX180" fmla="*/ 3474371 w 12193149"/>
              <a:gd name="connsiteY180" fmla="*/ 1974606 h 2344739"/>
              <a:gd name="connsiteX181" fmla="*/ 3401876 w 12193149"/>
              <a:gd name="connsiteY181" fmla="*/ 1962558 h 2344739"/>
              <a:gd name="connsiteX182" fmla="*/ 3365036 w 12193149"/>
              <a:gd name="connsiteY182" fmla="*/ 1979510 h 2344739"/>
              <a:gd name="connsiteX183" fmla="*/ 3345174 w 12193149"/>
              <a:gd name="connsiteY183" fmla="*/ 1981192 h 2344739"/>
              <a:gd name="connsiteX184" fmla="*/ 3342846 w 12193149"/>
              <a:gd name="connsiteY184" fmla="*/ 1980217 h 2344739"/>
              <a:gd name="connsiteX185" fmla="*/ 3263504 w 12193149"/>
              <a:gd name="connsiteY185" fmla="*/ 1986094 h 2344739"/>
              <a:gd name="connsiteX186" fmla="*/ 3143704 w 12193149"/>
              <a:gd name="connsiteY186" fmla="*/ 1993869 h 2344739"/>
              <a:gd name="connsiteX187" fmla="*/ 3031439 w 12193149"/>
              <a:gd name="connsiteY187" fmla="*/ 1996512 h 2344739"/>
              <a:gd name="connsiteX188" fmla="*/ 2782717 w 12193149"/>
              <a:gd name="connsiteY188" fmla="*/ 2018333 h 2344739"/>
              <a:gd name="connsiteX189" fmla="*/ 2647675 w 12193149"/>
              <a:gd name="connsiteY189" fmla="*/ 2028869 h 2344739"/>
              <a:gd name="connsiteX190" fmla="*/ 2569176 w 12193149"/>
              <a:gd name="connsiteY190" fmla="*/ 2002628 h 2344739"/>
              <a:gd name="connsiteX191" fmla="*/ 2444403 w 12193149"/>
              <a:gd name="connsiteY191" fmla="*/ 2016529 h 2344739"/>
              <a:gd name="connsiteX192" fmla="*/ 2316260 w 12193149"/>
              <a:gd name="connsiteY192" fmla="*/ 2024996 h 2344739"/>
              <a:gd name="connsiteX193" fmla="*/ 2209726 w 12193149"/>
              <a:gd name="connsiteY193" fmla="*/ 2019763 h 2344739"/>
              <a:gd name="connsiteX194" fmla="*/ 2095813 w 12193149"/>
              <a:gd name="connsiteY194" fmla="*/ 2003052 h 2344739"/>
              <a:gd name="connsiteX195" fmla="*/ 1998504 w 12193149"/>
              <a:gd name="connsiteY195" fmla="*/ 1995032 h 2344739"/>
              <a:gd name="connsiteX196" fmla="*/ 1929320 w 12193149"/>
              <a:gd name="connsiteY196" fmla="*/ 2016977 h 2344739"/>
              <a:gd name="connsiteX197" fmla="*/ 1922798 w 12193149"/>
              <a:gd name="connsiteY197" fmla="*/ 2012146 h 2344739"/>
              <a:gd name="connsiteX198" fmla="*/ 1874228 w 12193149"/>
              <a:gd name="connsiteY198" fmla="*/ 2013741 h 2344739"/>
              <a:gd name="connsiteX199" fmla="*/ 1787803 w 12193149"/>
              <a:gd name="connsiteY199" fmla="*/ 2041363 h 2344739"/>
              <a:gd name="connsiteX200" fmla="*/ 1739352 w 12193149"/>
              <a:gd name="connsiteY200" fmla="*/ 2036312 h 2344739"/>
              <a:gd name="connsiteX201" fmla="*/ 1676219 w 12193149"/>
              <a:gd name="connsiteY201" fmla="*/ 2019963 h 2344739"/>
              <a:gd name="connsiteX202" fmla="*/ 1609817 w 12193149"/>
              <a:gd name="connsiteY202" fmla="*/ 2013066 h 2344739"/>
              <a:gd name="connsiteX203" fmla="*/ 1497258 w 12193149"/>
              <a:gd name="connsiteY203" fmla="*/ 1987476 h 2344739"/>
              <a:gd name="connsiteX204" fmla="*/ 1151127 w 12193149"/>
              <a:gd name="connsiteY204" fmla="*/ 1938041 h 2344739"/>
              <a:gd name="connsiteX205" fmla="*/ 859417 w 12193149"/>
              <a:gd name="connsiteY205" fmla="*/ 1928608 h 2344739"/>
              <a:gd name="connsiteX206" fmla="*/ 838688 w 12193149"/>
              <a:gd name="connsiteY206" fmla="*/ 1929821 h 2344739"/>
              <a:gd name="connsiteX207" fmla="*/ 817957 w 12193149"/>
              <a:gd name="connsiteY207" fmla="*/ 1927857 h 2344739"/>
              <a:gd name="connsiteX208" fmla="*/ 812654 w 12193149"/>
              <a:gd name="connsiteY208" fmla="*/ 1930751 h 2344739"/>
              <a:gd name="connsiteX209" fmla="*/ 721195 w 12193149"/>
              <a:gd name="connsiteY209" fmla="*/ 1929661 h 2344739"/>
              <a:gd name="connsiteX210" fmla="*/ 720890 w 12193149"/>
              <a:gd name="connsiteY210" fmla="*/ 1928399 h 2344739"/>
              <a:gd name="connsiteX211" fmla="*/ 710023 w 12193149"/>
              <a:gd name="connsiteY211" fmla="*/ 1922722 h 2344739"/>
              <a:gd name="connsiteX212" fmla="*/ 597940 w 12193149"/>
              <a:gd name="connsiteY212" fmla="*/ 1879864 h 2344739"/>
              <a:gd name="connsiteX213" fmla="*/ 579683 w 12193149"/>
              <a:gd name="connsiteY213" fmla="*/ 1877212 h 2344739"/>
              <a:gd name="connsiteX214" fmla="*/ 572865 w 12193149"/>
              <a:gd name="connsiteY214" fmla="*/ 1877401 h 2344739"/>
              <a:gd name="connsiteX215" fmla="*/ 446247 w 12193149"/>
              <a:gd name="connsiteY215" fmla="*/ 1839371 h 2344739"/>
              <a:gd name="connsiteX216" fmla="*/ 405163 w 12193149"/>
              <a:gd name="connsiteY216" fmla="*/ 1833548 h 2344739"/>
              <a:gd name="connsiteX217" fmla="*/ 293583 w 12193149"/>
              <a:gd name="connsiteY217" fmla="*/ 1812852 h 2344739"/>
              <a:gd name="connsiteX218" fmla="*/ 119529 w 12193149"/>
              <a:gd name="connsiteY218" fmla="*/ 1761047 h 2344739"/>
              <a:gd name="connsiteX219" fmla="*/ 16674 w 12193149"/>
              <a:gd name="connsiteY219" fmla="*/ 1758191 h 2344739"/>
              <a:gd name="connsiteX220" fmla="*/ 1150 w 12193149"/>
              <a:gd name="connsiteY220" fmla="*/ 1752722 h 2344739"/>
              <a:gd name="connsiteX221" fmla="*/ 1148 w 12193149"/>
              <a:gd name="connsiteY221" fmla="*/ 222213 h 2344739"/>
              <a:gd name="connsiteX222" fmla="*/ 1148 w 12193149"/>
              <a:gd name="connsiteY222"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38590 w 12193149"/>
              <a:gd name="connsiteY65" fmla="*/ 1869293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585655 w 12193149"/>
              <a:gd name="connsiteY63" fmla="*/ 1795542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219707 w 12193149"/>
              <a:gd name="connsiteY105" fmla="*/ 2156680 h 2344739"/>
              <a:gd name="connsiteX106" fmla="*/ 7202249 w 12193149"/>
              <a:gd name="connsiteY106" fmla="*/ 2161230 h 2344739"/>
              <a:gd name="connsiteX107" fmla="*/ 7198152 w 12193149"/>
              <a:gd name="connsiteY107" fmla="*/ 2166588 h 2344739"/>
              <a:gd name="connsiteX108" fmla="*/ 7171956 w 12193149"/>
              <a:gd name="connsiteY108" fmla="*/ 2171236 h 2344739"/>
              <a:gd name="connsiteX109" fmla="*/ 7098136 w 12193149"/>
              <a:gd name="connsiteY109" fmla="*/ 2183464 h 2344739"/>
              <a:gd name="connsiteX110" fmla="*/ 7019644 w 12193149"/>
              <a:gd name="connsiteY110" fmla="*/ 2183090 h 2344739"/>
              <a:gd name="connsiteX111" fmla="*/ 6905294 w 12193149"/>
              <a:gd name="connsiteY111" fmla="*/ 2212596 h 2344739"/>
              <a:gd name="connsiteX112" fmla="*/ 6709370 w 12193149"/>
              <a:gd name="connsiteY112" fmla="*/ 2240551 h 2344739"/>
              <a:gd name="connsiteX113" fmla="*/ 6550602 w 12193149"/>
              <a:gd name="connsiteY113" fmla="*/ 2269327 h 2344739"/>
              <a:gd name="connsiteX114" fmla="*/ 6318708 w 12193149"/>
              <a:gd name="connsiteY114" fmla="*/ 2316127 h 2344739"/>
              <a:gd name="connsiteX115" fmla="*/ 6169822 w 12193149"/>
              <a:gd name="connsiteY115" fmla="*/ 2318214 h 2344739"/>
              <a:gd name="connsiteX116" fmla="*/ 6074996 w 12193149"/>
              <a:gd name="connsiteY116" fmla="*/ 2338676 h 2344739"/>
              <a:gd name="connsiteX117" fmla="*/ 6069677 w 12193149"/>
              <a:gd name="connsiteY117" fmla="*/ 2337139 h 2344739"/>
              <a:gd name="connsiteX118" fmla="*/ 6049786 w 12193149"/>
              <a:gd name="connsiteY118" fmla="*/ 2337822 h 2344739"/>
              <a:gd name="connsiteX119" fmla="*/ 6042433 w 12193149"/>
              <a:gd name="connsiteY119" fmla="*/ 2329473 h 2344739"/>
              <a:gd name="connsiteX120" fmla="*/ 6011238 w 12193149"/>
              <a:gd name="connsiteY120" fmla="*/ 2324380 h 2344739"/>
              <a:gd name="connsiteX121" fmla="*/ 5958523 w 12193149"/>
              <a:gd name="connsiteY121" fmla="*/ 2328024 h 2344739"/>
              <a:gd name="connsiteX122" fmla="*/ 5760067 w 12193149"/>
              <a:gd name="connsiteY122" fmla="*/ 2343716 h 2344739"/>
              <a:gd name="connsiteX123" fmla="*/ 5628108 w 12193149"/>
              <a:gd name="connsiteY123" fmla="*/ 2344739 h 2344739"/>
              <a:gd name="connsiteX124" fmla="*/ 5472054 w 12193149"/>
              <a:gd name="connsiteY124" fmla="*/ 2330719 h 2344739"/>
              <a:gd name="connsiteX125" fmla="*/ 5433909 w 12193149"/>
              <a:gd name="connsiteY125" fmla="*/ 2319466 h 2344739"/>
              <a:gd name="connsiteX126" fmla="*/ 5382817 w 12193149"/>
              <a:gd name="connsiteY126" fmla="*/ 2301764 h 2344739"/>
              <a:gd name="connsiteX127" fmla="*/ 5262912 w 12193149"/>
              <a:gd name="connsiteY127" fmla="*/ 2281347 h 2344739"/>
              <a:gd name="connsiteX128" fmla="*/ 5224109 w 12193149"/>
              <a:gd name="connsiteY128" fmla="*/ 2270223 h 2344739"/>
              <a:gd name="connsiteX129" fmla="*/ 5175808 w 12193149"/>
              <a:gd name="connsiteY129" fmla="*/ 2267233 h 2344739"/>
              <a:gd name="connsiteX130" fmla="*/ 5157702 w 12193149"/>
              <a:gd name="connsiteY130" fmla="*/ 2260010 h 2344739"/>
              <a:gd name="connsiteX131" fmla="*/ 5143747 w 12193149"/>
              <a:gd name="connsiteY131" fmla="*/ 2256610 h 2344739"/>
              <a:gd name="connsiteX132" fmla="*/ 5140744 w 12193149"/>
              <a:gd name="connsiteY132" fmla="*/ 2254509 h 2344739"/>
              <a:gd name="connsiteX133" fmla="*/ 5122807 w 12193149"/>
              <a:gd name="connsiteY133" fmla="*/ 2243656 h 2344739"/>
              <a:gd name="connsiteX134" fmla="*/ 5066938 w 12193149"/>
              <a:gd name="connsiteY134" fmla="*/ 2250227 h 2344739"/>
              <a:gd name="connsiteX135" fmla="*/ 5012662 w 12193149"/>
              <a:gd name="connsiteY135" fmla="*/ 2233846 h 2344739"/>
              <a:gd name="connsiteX136" fmla="*/ 4841589 w 12193149"/>
              <a:gd name="connsiteY136" fmla="*/ 2209829 h 2344739"/>
              <a:gd name="connsiteX137" fmla="*/ 4763595 w 12193149"/>
              <a:gd name="connsiteY137" fmla="*/ 2182061 h 2344739"/>
              <a:gd name="connsiteX138" fmla="*/ 4724334 w 12193149"/>
              <a:gd name="connsiteY138" fmla="*/ 2173047 h 2344739"/>
              <a:gd name="connsiteX139" fmla="*/ 4722324 w 12193149"/>
              <a:gd name="connsiteY139" fmla="*/ 2172298 h 2344739"/>
              <a:gd name="connsiteX140" fmla="*/ 4723259 w 12193149"/>
              <a:gd name="connsiteY140" fmla="*/ 2172087 h 2344739"/>
              <a:gd name="connsiteX141" fmla="*/ 4718350 w 12193149"/>
              <a:gd name="connsiteY141" fmla="*/ 2170817 h 2344739"/>
              <a:gd name="connsiteX142" fmla="*/ 4722324 w 12193149"/>
              <a:gd name="connsiteY142" fmla="*/ 2172298 h 2344739"/>
              <a:gd name="connsiteX143" fmla="*/ 4716674 w 12193149"/>
              <a:gd name="connsiteY143" fmla="*/ 2173573 h 2344739"/>
              <a:gd name="connsiteX144" fmla="*/ 4516962 w 12193149"/>
              <a:gd name="connsiteY144" fmla="*/ 2163671 h 2344739"/>
              <a:gd name="connsiteX145" fmla="*/ 4429691 w 12193149"/>
              <a:gd name="connsiteY145" fmla="*/ 2153020 h 2344739"/>
              <a:gd name="connsiteX146" fmla="*/ 4364023 w 12193149"/>
              <a:gd name="connsiteY146" fmla="*/ 2151674 h 2344739"/>
              <a:gd name="connsiteX147" fmla="*/ 4318114 w 12193149"/>
              <a:gd name="connsiteY147" fmla="*/ 2158289 h 2344739"/>
              <a:gd name="connsiteX148" fmla="*/ 4316258 w 12193149"/>
              <a:gd name="connsiteY148" fmla="*/ 2156948 h 2344739"/>
              <a:gd name="connsiteX149" fmla="*/ 4296292 w 12193149"/>
              <a:gd name="connsiteY149" fmla="*/ 2155069 h 2344739"/>
              <a:gd name="connsiteX150" fmla="*/ 4291212 w 12193149"/>
              <a:gd name="connsiteY150" fmla="*/ 2157986 h 2344739"/>
              <a:gd name="connsiteX151" fmla="*/ 4277290 w 12193149"/>
              <a:gd name="connsiteY151" fmla="*/ 2157740 h 2344739"/>
              <a:gd name="connsiteX152" fmla="*/ 4249265 w 12193149"/>
              <a:gd name="connsiteY152" fmla="*/ 2160064 h 2344739"/>
              <a:gd name="connsiteX153" fmla="*/ 4203199 w 12193149"/>
              <a:gd name="connsiteY153" fmla="*/ 2157269 h 2344739"/>
              <a:gd name="connsiteX154" fmla="*/ 4202893 w 12193149"/>
              <a:gd name="connsiteY154" fmla="*/ 2156010 h 2344739"/>
              <a:gd name="connsiteX155" fmla="*/ 4192396 w 12193149"/>
              <a:gd name="connsiteY155" fmla="*/ 2150376 h 2344739"/>
              <a:gd name="connsiteX156" fmla="*/ 4143893 w 12193149"/>
              <a:gd name="connsiteY156" fmla="*/ 2134511 h 2344739"/>
              <a:gd name="connsiteX157" fmla="*/ 4084245 w 12193149"/>
              <a:gd name="connsiteY157" fmla="*/ 2107978 h 2344739"/>
              <a:gd name="connsiteX158" fmla="*/ 4075694 w 12193149"/>
              <a:gd name="connsiteY158" fmla="*/ 2107143 h 2344739"/>
              <a:gd name="connsiteX159" fmla="*/ 4075575 w 12193149"/>
              <a:gd name="connsiteY159" fmla="*/ 2106844 h 2344739"/>
              <a:gd name="connsiteX160" fmla="*/ 4066658 w 12193149"/>
              <a:gd name="connsiteY160" fmla="*/ 2105400 h 2344739"/>
              <a:gd name="connsiteX161" fmla="*/ 4060102 w 12193149"/>
              <a:gd name="connsiteY161" fmla="*/ 2105618 h 2344739"/>
              <a:gd name="connsiteX162" fmla="*/ 4043512 w 12193149"/>
              <a:gd name="connsiteY162" fmla="*/ 2103997 h 2344739"/>
              <a:gd name="connsiteX163" fmla="*/ 4038145 w 12193149"/>
              <a:gd name="connsiteY163" fmla="*/ 2101563 h 2344739"/>
              <a:gd name="connsiteX164" fmla="*/ 4036511 w 12193149"/>
              <a:gd name="connsiteY164" fmla="*/ 2097896 h 2344739"/>
              <a:gd name="connsiteX165" fmla="*/ 4034926 w 12193149"/>
              <a:gd name="connsiteY165" fmla="*/ 2098131 h 2344739"/>
              <a:gd name="connsiteX166" fmla="*/ 4005686 w 12193149"/>
              <a:gd name="connsiteY166" fmla="*/ 2085563 h 2344739"/>
              <a:gd name="connsiteX167" fmla="*/ 3937994 w 12193149"/>
              <a:gd name="connsiteY167" fmla="*/ 2068106 h 2344739"/>
              <a:gd name="connsiteX168" fmla="*/ 3898423 w 12193149"/>
              <a:gd name="connsiteY168" fmla="*/ 2062451 h 2344739"/>
              <a:gd name="connsiteX169" fmla="*/ 3790908 w 12193149"/>
              <a:gd name="connsiteY169" fmla="*/ 2042213 h 2344739"/>
              <a:gd name="connsiteX170" fmla="*/ 3683661 w 12193149"/>
              <a:gd name="connsiteY170" fmla="*/ 2018290 h 2344739"/>
              <a:gd name="connsiteX171" fmla="*/ 3611183 w 12193149"/>
              <a:gd name="connsiteY171" fmla="*/ 1986019 h 2344739"/>
              <a:gd name="connsiteX172" fmla="*/ 3605003 w 12193149"/>
              <a:gd name="connsiteY172" fmla="*/ 1987381 h 2344739"/>
              <a:gd name="connsiteX173" fmla="*/ 3595884 w 12193149"/>
              <a:gd name="connsiteY173" fmla="*/ 1987545 h 2344739"/>
              <a:gd name="connsiteX174" fmla="*/ 3595649 w 12193149"/>
              <a:gd name="connsiteY174" fmla="*/ 1987276 h 2344739"/>
              <a:gd name="connsiteX175" fmla="*/ 3587126 w 12193149"/>
              <a:gd name="connsiteY175" fmla="*/ 1987966 h 2344739"/>
              <a:gd name="connsiteX176" fmla="*/ 3537283 w 12193149"/>
              <a:gd name="connsiteY176" fmla="*/ 1978267 h 2344739"/>
              <a:gd name="connsiteX177" fmla="*/ 3474371 w 12193149"/>
              <a:gd name="connsiteY177" fmla="*/ 1974606 h 2344739"/>
              <a:gd name="connsiteX178" fmla="*/ 3401876 w 12193149"/>
              <a:gd name="connsiteY178" fmla="*/ 1962558 h 2344739"/>
              <a:gd name="connsiteX179" fmla="*/ 3365036 w 12193149"/>
              <a:gd name="connsiteY179" fmla="*/ 1979510 h 2344739"/>
              <a:gd name="connsiteX180" fmla="*/ 3345174 w 12193149"/>
              <a:gd name="connsiteY180" fmla="*/ 1981192 h 2344739"/>
              <a:gd name="connsiteX181" fmla="*/ 3342846 w 12193149"/>
              <a:gd name="connsiteY181" fmla="*/ 1980217 h 2344739"/>
              <a:gd name="connsiteX182" fmla="*/ 3263504 w 12193149"/>
              <a:gd name="connsiteY182" fmla="*/ 1986094 h 2344739"/>
              <a:gd name="connsiteX183" fmla="*/ 3143704 w 12193149"/>
              <a:gd name="connsiteY183" fmla="*/ 1993869 h 2344739"/>
              <a:gd name="connsiteX184" fmla="*/ 3031439 w 12193149"/>
              <a:gd name="connsiteY184" fmla="*/ 1996512 h 2344739"/>
              <a:gd name="connsiteX185" fmla="*/ 2782717 w 12193149"/>
              <a:gd name="connsiteY185" fmla="*/ 2018333 h 2344739"/>
              <a:gd name="connsiteX186" fmla="*/ 2647675 w 12193149"/>
              <a:gd name="connsiteY186" fmla="*/ 2028869 h 2344739"/>
              <a:gd name="connsiteX187" fmla="*/ 2569176 w 12193149"/>
              <a:gd name="connsiteY187" fmla="*/ 2002628 h 2344739"/>
              <a:gd name="connsiteX188" fmla="*/ 2444403 w 12193149"/>
              <a:gd name="connsiteY188" fmla="*/ 2016529 h 2344739"/>
              <a:gd name="connsiteX189" fmla="*/ 2316260 w 12193149"/>
              <a:gd name="connsiteY189" fmla="*/ 2024996 h 2344739"/>
              <a:gd name="connsiteX190" fmla="*/ 2209726 w 12193149"/>
              <a:gd name="connsiteY190" fmla="*/ 2019763 h 2344739"/>
              <a:gd name="connsiteX191" fmla="*/ 2095813 w 12193149"/>
              <a:gd name="connsiteY191" fmla="*/ 2003052 h 2344739"/>
              <a:gd name="connsiteX192" fmla="*/ 1998504 w 12193149"/>
              <a:gd name="connsiteY192" fmla="*/ 1995032 h 2344739"/>
              <a:gd name="connsiteX193" fmla="*/ 1929320 w 12193149"/>
              <a:gd name="connsiteY193" fmla="*/ 2016977 h 2344739"/>
              <a:gd name="connsiteX194" fmla="*/ 1922798 w 12193149"/>
              <a:gd name="connsiteY194" fmla="*/ 2012146 h 2344739"/>
              <a:gd name="connsiteX195" fmla="*/ 1874228 w 12193149"/>
              <a:gd name="connsiteY195" fmla="*/ 2013741 h 2344739"/>
              <a:gd name="connsiteX196" fmla="*/ 1787803 w 12193149"/>
              <a:gd name="connsiteY196" fmla="*/ 2041363 h 2344739"/>
              <a:gd name="connsiteX197" fmla="*/ 1739352 w 12193149"/>
              <a:gd name="connsiteY197" fmla="*/ 2036312 h 2344739"/>
              <a:gd name="connsiteX198" fmla="*/ 1676219 w 12193149"/>
              <a:gd name="connsiteY198" fmla="*/ 2019963 h 2344739"/>
              <a:gd name="connsiteX199" fmla="*/ 1609817 w 12193149"/>
              <a:gd name="connsiteY199" fmla="*/ 2013066 h 2344739"/>
              <a:gd name="connsiteX200" fmla="*/ 1497258 w 12193149"/>
              <a:gd name="connsiteY200" fmla="*/ 1987476 h 2344739"/>
              <a:gd name="connsiteX201" fmla="*/ 1151127 w 12193149"/>
              <a:gd name="connsiteY201" fmla="*/ 1938041 h 2344739"/>
              <a:gd name="connsiteX202" fmla="*/ 859417 w 12193149"/>
              <a:gd name="connsiteY202" fmla="*/ 1928608 h 2344739"/>
              <a:gd name="connsiteX203" fmla="*/ 838688 w 12193149"/>
              <a:gd name="connsiteY203" fmla="*/ 1929821 h 2344739"/>
              <a:gd name="connsiteX204" fmla="*/ 817957 w 12193149"/>
              <a:gd name="connsiteY204" fmla="*/ 1927857 h 2344739"/>
              <a:gd name="connsiteX205" fmla="*/ 812654 w 12193149"/>
              <a:gd name="connsiteY205" fmla="*/ 1930751 h 2344739"/>
              <a:gd name="connsiteX206" fmla="*/ 721195 w 12193149"/>
              <a:gd name="connsiteY206" fmla="*/ 1929661 h 2344739"/>
              <a:gd name="connsiteX207" fmla="*/ 720890 w 12193149"/>
              <a:gd name="connsiteY207" fmla="*/ 1928399 h 2344739"/>
              <a:gd name="connsiteX208" fmla="*/ 710023 w 12193149"/>
              <a:gd name="connsiteY208" fmla="*/ 1922722 h 2344739"/>
              <a:gd name="connsiteX209" fmla="*/ 597940 w 12193149"/>
              <a:gd name="connsiteY209" fmla="*/ 1879864 h 2344739"/>
              <a:gd name="connsiteX210" fmla="*/ 579683 w 12193149"/>
              <a:gd name="connsiteY210" fmla="*/ 1877212 h 2344739"/>
              <a:gd name="connsiteX211" fmla="*/ 572865 w 12193149"/>
              <a:gd name="connsiteY211" fmla="*/ 1877401 h 2344739"/>
              <a:gd name="connsiteX212" fmla="*/ 446247 w 12193149"/>
              <a:gd name="connsiteY212" fmla="*/ 1839371 h 2344739"/>
              <a:gd name="connsiteX213" fmla="*/ 405163 w 12193149"/>
              <a:gd name="connsiteY213" fmla="*/ 1833548 h 2344739"/>
              <a:gd name="connsiteX214" fmla="*/ 293583 w 12193149"/>
              <a:gd name="connsiteY214" fmla="*/ 1812852 h 2344739"/>
              <a:gd name="connsiteX215" fmla="*/ 119529 w 12193149"/>
              <a:gd name="connsiteY215" fmla="*/ 1761047 h 2344739"/>
              <a:gd name="connsiteX216" fmla="*/ 16674 w 12193149"/>
              <a:gd name="connsiteY216" fmla="*/ 1758191 h 2344739"/>
              <a:gd name="connsiteX217" fmla="*/ 1150 w 12193149"/>
              <a:gd name="connsiteY217" fmla="*/ 1752722 h 2344739"/>
              <a:gd name="connsiteX218" fmla="*/ 1148 w 12193149"/>
              <a:gd name="connsiteY218" fmla="*/ 222213 h 2344739"/>
              <a:gd name="connsiteX219" fmla="*/ 1148 w 12193149"/>
              <a:gd name="connsiteY219"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590693 w 12193149"/>
              <a:gd name="connsiteY23" fmla="*/ 963777 h 2344739"/>
              <a:gd name="connsiteX24" fmla="*/ 11506817 w 12193149"/>
              <a:gd name="connsiteY24" fmla="*/ 1033623 h 2344739"/>
              <a:gd name="connsiteX25" fmla="*/ 11280332 w 12193149"/>
              <a:gd name="connsiteY25" fmla="*/ 1223571 h 2344739"/>
              <a:gd name="connsiteX26" fmla="*/ 11228309 w 12193149"/>
              <a:gd name="connsiteY26" fmla="*/ 1276236 h 2344739"/>
              <a:gd name="connsiteX27" fmla="*/ 11218087 w 12193149"/>
              <a:gd name="connsiteY27" fmla="*/ 1275961 h 2344739"/>
              <a:gd name="connsiteX28" fmla="*/ 11217184 w 12193149"/>
              <a:gd name="connsiteY28" fmla="*/ 1275018 h 2344739"/>
              <a:gd name="connsiteX29" fmla="*/ 11188885 w 12193149"/>
              <a:gd name="connsiteY29" fmla="*/ 1292383 h 2344739"/>
              <a:gd name="connsiteX30" fmla="*/ 11184501 w 12193149"/>
              <a:gd name="connsiteY30" fmla="*/ 1292525 h 2344739"/>
              <a:gd name="connsiteX31" fmla="*/ 11166854 w 12193149"/>
              <a:gd name="connsiteY31" fmla="*/ 1306612 h 2344739"/>
              <a:gd name="connsiteX32" fmla="*/ 11157311 w 12193149"/>
              <a:gd name="connsiteY32" fmla="*/ 1312414 h 2344739"/>
              <a:gd name="connsiteX33" fmla="*/ 11155496 w 12193149"/>
              <a:gd name="connsiteY33" fmla="*/ 1317097 h 2344739"/>
              <a:gd name="connsiteX34" fmla="*/ 11140961 w 12193149"/>
              <a:gd name="connsiteY34" fmla="*/ 1324115 h 2344739"/>
              <a:gd name="connsiteX35" fmla="*/ 11138961 w 12193149"/>
              <a:gd name="connsiteY35" fmla="*/ 1323772 h 2344739"/>
              <a:gd name="connsiteX36" fmla="*/ 11128208 w 12193149"/>
              <a:gd name="connsiteY36" fmla="*/ 1333832 h 2344739"/>
              <a:gd name="connsiteX37" fmla="*/ 11120691 w 12193149"/>
              <a:gd name="connsiteY37" fmla="*/ 1347424 h 2344739"/>
              <a:gd name="connsiteX38" fmla="*/ 10894683 w 12193149"/>
              <a:gd name="connsiteY38" fmla="*/ 1473399 h 2344739"/>
              <a:gd name="connsiteX39" fmla="*/ 10773300 w 12193149"/>
              <a:gd name="connsiteY39" fmla="*/ 1523191 h 2344739"/>
              <a:gd name="connsiteX40" fmla="*/ 10627668 w 12193149"/>
              <a:gd name="connsiteY40" fmla="*/ 1559229 h 2344739"/>
              <a:gd name="connsiteX41" fmla="*/ 10581895 w 12193149"/>
              <a:gd name="connsiteY41" fmla="*/ 1568689 h 2344739"/>
              <a:gd name="connsiteX42" fmla="*/ 10547790 w 12193149"/>
              <a:gd name="connsiteY42" fmla="*/ 1598423 h 2344739"/>
              <a:gd name="connsiteX43" fmla="*/ 10529643 w 12193149"/>
              <a:gd name="connsiteY43" fmla="*/ 1596907 h 2344739"/>
              <a:gd name="connsiteX44" fmla="*/ 10526446 w 12193149"/>
              <a:gd name="connsiteY44" fmla="*/ 1596411 h 2344739"/>
              <a:gd name="connsiteX45" fmla="*/ 10515129 w 12193149"/>
              <a:gd name="connsiteY45" fmla="*/ 1599537 h 2344739"/>
              <a:gd name="connsiteX46" fmla="*/ 10491735 w 12193149"/>
              <a:gd name="connsiteY46" fmla="*/ 1594156 h 2344739"/>
              <a:gd name="connsiteX47" fmla="*/ 10471418 w 12193149"/>
              <a:gd name="connsiteY47" fmla="*/ 1601693 h 2344739"/>
              <a:gd name="connsiteX48" fmla="*/ 10377042 w 12193149"/>
              <a:gd name="connsiteY48" fmla="*/ 1644598 h 2344739"/>
              <a:gd name="connsiteX49" fmla="*/ 10319338 w 12193149"/>
              <a:gd name="connsiteY49" fmla="*/ 1666221 h 2344739"/>
              <a:gd name="connsiteX50" fmla="*/ 10295467 w 12193149"/>
              <a:gd name="connsiteY50" fmla="*/ 1668079 h 2344739"/>
              <a:gd name="connsiteX51" fmla="*/ 10263443 w 12193149"/>
              <a:gd name="connsiteY51" fmla="*/ 1674948 h 2344739"/>
              <a:gd name="connsiteX52" fmla="*/ 10205418 w 12193149"/>
              <a:gd name="connsiteY52" fmla="*/ 1682149 h 2344739"/>
              <a:gd name="connsiteX53" fmla="*/ 10177759 w 12193149"/>
              <a:gd name="connsiteY53" fmla="*/ 1692943 h 2344739"/>
              <a:gd name="connsiteX54" fmla="*/ 10165070 w 12193149"/>
              <a:gd name="connsiteY54" fmla="*/ 1693739 h 2344739"/>
              <a:gd name="connsiteX55" fmla="*/ 10156308 w 12193149"/>
              <a:gd name="connsiteY55" fmla="*/ 1707487 h 2344739"/>
              <a:gd name="connsiteX56" fmla="*/ 10118267 w 12193149"/>
              <a:gd name="connsiteY56" fmla="*/ 1731142 h 2344739"/>
              <a:gd name="connsiteX57" fmla="*/ 10083317 w 12193149"/>
              <a:gd name="connsiteY57" fmla="*/ 1743296 h 2344739"/>
              <a:gd name="connsiteX58" fmla="*/ 10040388 w 12193149"/>
              <a:gd name="connsiteY58" fmla="*/ 1741632 h 2344739"/>
              <a:gd name="connsiteX59" fmla="*/ 9961167 w 12193149"/>
              <a:gd name="connsiteY59" fmla="*/ 1757147 h 2344739"/>
              <a:gd name="connsiteX60" fmla="*/ 9848940 w 12193149"/>
              <a:gd name="connsiteY60" fmla="*/ 1763915 h 2344739"/>
              <a:gd name="connsiteX61" fmla="*/ 9729457 w 12193149"/>
              <a:gd name="connsiteY61" fmla="*/ 1784122 h 2344739"/>
              <a:gd name="connsiteX62" fmla="*/ 9613704 w 12193149"/>
              <a:gd name="connsiteY62" fmla="*/ 1812371 h 2344739"/>
              <a:gd name="connsiteX63" fmla="*/ 9338590 w 12193149"/>
              <a:gd name="connsiteY63" fmla="*/ 1869293 h 2344739"/>
              <a:gd name="connsiteX64" fmla="*/ 9232518 w 12193149"/>
              <a:gd name="connsiteY64" fmla="*/ 1893149 h 2344739"/>
              <a:gd name="connsiteX65" fmla="*/ 9156690 w 12193149"/>
              <a:gd name="connsiteY65" fmla="*/ 1903228 h 2344739"/>
              <a:gd name="connsiteX66" fmla="*/ 9054601 w 12193149"/>
              <a:gd name="connsiteY66" fmla="*/ 1910755 h 2344739"/>
              <a:gd name="connsiteX67" fmla="*/ 9006634 w 12193149"/>
              <a:gd name="connsiteY67" fmla="*/ 1914040 h 2344739"/>
              <a:gd name="connsiteX68" fmla="*/ 9006349 w 12193149"/>
              <a:gd name="connsiteY68" fmla="*/ 1913800 h 2344739"/>
              <a:gd name="connsiteX69" fmla="*/ 8997380 w 12193149"/>
              <a:gd name="connsiteY69" fmla="*/ 1915011 h 2344739"/>
              <a:gd name="connsiteX70" fmla="*/ 8991542 w 12193149"/>
              <a:gd name="connsiteY70" fmla="*/ 1917072 h 2344739"/>
              <a:gd name="connsiteX71" fmla="*/ 8975485 w 12193149"/>
              <a:gd name="connsiteY71" fmla="*/ 1920298 h 2344739"/>
              <a:gd name="connsiteX72" fmla="*/ 8969159 w 12193149"/>
              <a:gd name="connsiteY72" fmla="*/ 1919598 h 2344739"/>
              <a:gd name="connsiteX73" fmla="*/ 8964196 w 12193149"/>
              <a:gd name="connsiteY73" fmla="*/ 1917373 h 2344739"/>
              <a:gd name="connsiteX74" fmla="*/ 8930136 w 12193149"/>
              <a:gd name="connsiteY74" fmla="*/ 1914185 h 2344739"/>
              <a:gd name="connsiteX75" fmla="*/ 8753592 w 12193149"/>
              <a:gd name="connsiteY75" fmla="*/ 1933417 h 2344739"/>
              <a:gd name="connsiteX76" fmla="*/ 8708995 w 12193149"/>
              <a:gd name="connsiteY76" fmla="*/ 1935518 h 2344739"/>
              <a:gd name="connsiteX77" fmla="*/ 8597219 w 12193149"/>
              <a:gd name="connsiteY77" fmla="*/ 1944090 h 2344739"/>
              <a:gd name="connsiteX78" fmla="*/ 8526378 w 12193149"/>
              <a:gd name="connsiteY78" fmla="*/ 1929248 h 2344739"/>
              <a:gd name="connsiteX79" fmla="*/ 8512131 w 12193149"/>
              <a:gd name="connsiteY79" fmla="*/ 1935163 h 2344739"/>
              <a:gd name="connsiteX80" fmla="*/ 8507315 w 12193149"/>
              <a:gd name="connsiteY80" fmla="*/ 1938164 h 2344739"/>
              <a:gd name="connsiteX81" fmla="*/ 8499116 w 12193149"/>
              <a:gd name="connsiteY81" fmla="*/ 1940902 h 2344739"/>
              <a:gd name="connsiteX82" fmla="*/ 8498742 w 12193149"/>
              <a:gd name="connsiteY82" fmla="*/ 1940723 h 2344739"/>
              <a:gd name="connsiteX83" fmla="*/ 8491397 w 12193149"/>
              <a:gd name="connsiteY83" fmla="*/ 1943773 h 2344739"/>
              <a:gd name="connsiteX84" fmla="*/ 8368330 w 12193149"/>
              <a:gd name="connsiteY84" fmla="*/ 1957815 h 2344739"/>
              <a:gd name="connsiteX85" fmla="*/ 8354947 w 12193149"/>
              <a:gd name="connsiteY85" fmla="*/ 1958009 h 2344739"/>
              <a:gd name="connsiteX86" fmla="*/ 8321252 w 12193149"/>
              <a:gd name="connsiteY86" fmla="*/ 1974587 h 2344739"/>
              <a:gd name="connsiteX87" fmla="*/ 8315581 w 12193149"/>
              <a:gd name="connsiteY87" fmla="*/ 1974913 h 2344739"/>
              <a:gd name="connsiteX88" fmla="*/ 8296322 w 12193149"/>
              <a:gd name="connsiteY88" fmla="*/ 1988808 h 2344739"/>
              <a:gd name="connsiteX89" fmla="*/ 8285424 w 12193149"/>
              <a:gd name="connsiteY89" fmla="*/ 1994631 h 2344739"/>
              <a:gd name="connsiteX90" fmla="*/ 8284298 w 12193149"/>
              <a:gd name="connsiteY90" fmla="*/ 1999074 h 2344739"/>
              <a:gd name="connsiteX91" fmla="*/ 8267224 w 12193149"/>
              <a:gd name="connsiteY91" fmla="*/ 2006249 h 2344739"/>
              <a:gd name="connsiteX92" fmla="*/ 8264525 w 12193149"/>
              <a:gd name="connsiteY92" fmla="*/ 2006019 h 2344739"/>
              <a:gd name="connsiteX93" fmla="*/ 8253181 w 12193149"/>
              <a:gd name="connsiteY93" fmla="*/ 2015862 h 2344739"/>
              <a:gd name="connsiteX94" fmla="*/ 8246982 w 12193149"/>
              <a:gd name="connsiteY94" fmla="*/ 2028854 h 2344739"/>
              <a:gd name="connsiteX95" fmla="*/ 8091420 w 12193149"/>
              <a:gd name="connsiteY95" fmla="*/ 2075015 h 2344739"/>
              <a:gd name="connsiteX96" fmla="*/ 7906555 w 12193149"/>
              <a:gd name="connsiteY96" fmla="*/ 2116988 h 2344739"/>
              <a:gd name="connsiteX97" fmla="*/ 7719893 w 12193149"/>
              <a:gd name="connsiteY97" fmla="*/ 2142703 h 2344739"/>
              <a:gd name="connsiteX98" fmla="*/ 7615495 w 12193149"/>
              <a:gd name="connsiteY98" fmla="*/ 2139232 h 2344739"/>
              <a:gd name="connsiteX99" fmla="*/ 7528691 w 12193149"/>
              <a:gd name="connsiteY99" fmla="*/ 2145060 h 2344739"/>
              <a:gd name="connsiteX100" fmla="*/ 7520719 w 12193149"/>
              <a:gd name="connsiteY100" fmla="*/ 2147613 h 2344739"/>
              <a:gd name="connsiteX101" fmla="*/ 7508559 w 12193149"/>
              <a:gd name="connsiteY101" fmla="*/ 2148948 h 2344739"/>
              <a:gd name="connsiteX102" fmla="*/ 7508188 w 12193149"/>
              <a:gd name="connsiteY102" fmla="*/ 2148621 h 2344739"/>
              <a:gd name="connsiteX103" fmla="*/ 7496943 w 12193149"/>
              <a:gd name="connsiteY103" fmla="*/ 2150573 h 2344739"/>
              <a:gd name="connsiteX104" fmla="*/ 7219707 w 12193149"/>
              <a:gd name="connsiteY104" fmla="*/ 2156680 h 2344739"/>
              <a:gd name="connsiteX105" fmla="*/ 7202249 w 12193149"/>
              <a:gd name="connsiteY105" fmla="*/ 2161230 h 2344739"/>
              <a:gd name="connsiteX106" fmla="*/ 7198152 w 12193149"/>
              <a:gd name="connsiteY106" fmla="*/ 2166588 h 2344739"/>
              <a:gd name="connsiteX107" fmla="*/ 7171956 w 12193149"/>
              <a:gd name="connsiteY107" fmla="*/ 2171236 h 2344739"/>
              <a:gd name="connsiteX108" fmla="*/ 7098136 w 12193149"/>
              <a:gd name="connsiteY108" fmla="*/ 2183464 h 2344739"/>
              <a:gd name="connsiteX109" fmla="*/ 7019644 w 12193149"/>
              <a:gd name="connsiteY109" fmla="*/ 2183090 h 2344739"/>
              <a:gd name="connsiteX110" fmla="*/ 6905294 w 12193149"/>
              <a:gd name="connsiteY110" fmla="*/ 2212596 h 2344739"/>
              <a:gd name="connsiteX111" fmla="*/ 6709370 w 12193149"/>
              <a:gd name="connsiteY111" fmla="*/ 2240551 h 2344739"/>
              <a:gd name="connsiteX112" fmla="*/ 6550602 w 12193149"/>
              <a:gd name="connsiteY112" fmla="*/ 2269327 h 2344739"/>
              <a:gd name="connsiteX113" fmla="*/ 6318708 w 12193149"/>
              <a:gd name="connsiteY113" fmla="*/ 2316127 h 2344739"/>
              <a:gd name="connsiteX114" fmla="*/ 6169822 w 12193149"/>
              <a:gd name="connsiteY114" fmla="*/ 2318214 h 2344739"/>
              <a:gd name="connsiteX115" fmla="*/ 6074996 w 12193149"/>
              <a:gd name="connsiteY115" fmla="*/ 2338676 h 2344739"/>
              <a:gd name="connsiteX116" fmla="*/ 6069677 w 12193149"/>
              <a:gd name="connsiteY116" fmla="*/ 2337139 h 2344739"/>
              <a:gd name="connsiteX117" fmla="*/ 6049786 w 12193149"/>
              <a:gd name="connsiteY117" fmla="*/ 2337822 h 2344739"/>
              <a:gd name="connsiteX118" fmla="*/ 6042433 w 12193149"/>
              <a:gd name="connsiteY118" fmla="*/ 2329473 h 2344739"/>
              <a:gd name="connsiteX119" fmla="*/ 6011238 w 12193149"/>
              <a:gd name="connsiteY119" fmla="*/ 2324380 h 2344739"/>
              <a:gd name="connsiteX120" fmla="*/ 5958523 w 12193149"/>
              <a:gd name="connsiteY120" fmla="*/ 2328024 h 2344739"/>
              <a:gd name="connsiteX121" fmla="*/ 5760067 w 12193149"/>
              <a:gd name="connsiteY121" fmla="*/ 2343716 h 2344739"/>
              <a:gd name="connsiteX122" fmla="*/ 5628108 w 12193149"/>
              <a:gd name="connsiteY122" fmla="*/ 2344739 h 2344739"/>
              <a:gd name="connsiteX123" fmla="*/ 5472054 w 12193149"/>
              <a:gd name="connsiteY123" fmla="*/ 2330719 h 2344739"/>
              <a:gd name="connsiteX124" fmla="*/ 5433909 w 12193149"/>
              <a:gd name="connsiteY124" fmla="*/ 2319466 h 2344739"/>
              <a:gd name="connsiteX125" fmla="*/ 5382817 w 12193149"/>
              <a:gd name="connsiteY125" fmla="*/ 2301764 h 2344739"/>
              <a:gd name="connsiteX126" fmla="*/ 5262912 w 12193149"/>
              <a:gd name="connsiteY126" fmla="*/ 2281347 h 2344739"/>
              <a:gd name="connsiteX127" fmla="*/ 5224109 w 12193149"/>
              <a:gd name="connsiteY127" fmla="*/ 2270223 h 2344739"/>
              <a:gd name="connsiteX128" fmla="*/ 5175808 w 12193149"/>
              <a:gd name="connsiteY128" fmla="*/ 2267233 h 2344739"/>
              <a:gd name="connsiteX129" fmla="*/ 5157702 w 12193149"/>
              <a:gd name="connsiteY129" fmla="*/ 2260010 h 2344739"/>
              <a:gd name="connsiteX130" fmla="*/ 5143747 w 12193149"/>
              <a:gd name="connsiteY130" fmla="*/ 2256610 h 2344739"/>
              <a:gd name="connsiteX131" fmla="*/ 5140744 w 12193149"/>
              <a:gd name="connsiteY131" fmla="*/ 2254509 h 2344739"/>
              <a:gd name="connsiteX132" fmla="*/ 5122807 w 12193149"/>
              <a:gd name="connsiteY132" fmla="*/ 2243656 h 2344739"/>
              <a:gd name="connsiteX133" fmla="*/ 5066938 w 12193149"/>
              <a:gd name="connsiteY133" fmla="*/ 2250227 h 2344739"/>
              <a:gd name="connsiteX134" fmla="*/ 5012662 w 12193149"/>
              <a:gd name="connsiteY134" fmla="*/ 2233846 h 2344739"/>
              <a:gd name="connsiteX135" fmla="*/ 4841589 w 12193149"/>
              <a:gd name="connsiteY135" fmla="*/ 2209829 h 2344739"/>
              <a:gd name="connsiteX136" fmla="*/ 4763595 w 12193149"/>
              <a:gd name="connsiteY136" fmla="*/ 2182061 h 2344739"/>
              <a:gd name="connsiteX137" fmla="*/ 4724334 w 12193149"/>
              <a:gd name="connsiteY137" fmla="*/ 2173047 h 2344739"/>
              <a:gd name="connsiteX138" fmla="*/ 4722324 w 12193149"/>
              <a:gd name="connsiteY138" fmla="*/ 2172298 h 2344739"/>
              <a:gd name="connsiteX139" fmla="*/ 4723259 w 12193149"/>
              <a:gd name="connsiteY139" fmla="*/ 2172087 h 2344739"/>
              <a:gd name="connsiteX140" fmla="*/ 4718350 w 12193149"/>
              <a:gd name="connsiteY140" fmla="*/ 2170817 h 2344739"/>
              <a:gd name="connsiteX141" fmla="*/ 4722324 w 12193149"/>
              <a:gd name="connsiteY141" fmla="*/ 2172298 h 2344739"/>
              <a:gd name="connsiteX142" fmla="*/ 4716674 w 12193149"/>
              <a:gd name="connsiteY142" fmla="*/ 2173573 h 2344739"/>
              <a:gd name="connsiteX143" fmla="*/ 4516962 w 12193149"/>
              <a:gd name="connsiteY143" fmla="*/ 2163671 h 2344739"/>
              <a:gd name="connsiteX144" fmla="*/ 4429691 w 12193149"/>
              <a:gd name="connsiteY144" fmla="*/ 2153020 h 2344739"/>
              <a:gd name="connsiteX145" fmla="*/ 4364023 w 12193149"/>
              <a:gd name="connsiteY145" fmla="*/ 2151674 h 2344739"/>
              <a:gd name="connsiteX146" fmla="*/ 4318114 w 12193149"/>
              <a:gd name="connsiteY146" fmla="*/ 2158289 h 2344739"/>
              <a:gd name="connsiteX147" fmla="*/ 4316258 w 12193149"/>
              <a:gd name="connsiteY147" fmla="*/ 2156948 h 2344739"/>
              <a:gd name="connsiteX148" fmla="*/ 4296292 w 12193149"/>
              <a:gd name="connsiteY148" fmla="*/ 2155069 h 2344739"/>
              <a:gd name="connsiteX149" fmla="*/ 4291212 w 12193149"/>
              <a:gd name="connsiteY149" fmla="*/ 2157986 h 2344739"/>
              <a:gd name="connsiteX150" fmla="*/ 4277290 w 12193149"/>
              <a:gd name="connsiteY150" fmla="*/ 2157740 h 2344739"/>
              <a:gd name="connsiteX151" fmla="*/ 4249265 w 12193149"/>
              <a:gd name="connsiteY151" fmla="*/ 2160064 h 2344739"/>
              <a:gd name="connsiteX152" fmla="*/ 4203199 w 12193149"/>
              <a:gd name="connsiteY152" fmla="*/ 2157269 h 2344739"/>
              <a:gd name="connsiteX153" fmla="*/ 4202893 w 12193149"/>
              <a:gd name="connsiteY153" fmla="*/ 2156010 h 2344739"/>
              <a:gd name="connsiteX154" fmla="*/ 4192396 w 12193149"/>
              <a:gd name="connsiteY154" fmla="*/ 2150376 h 2344739"/>
              <a:gd name="connsiteX155" fmla="*/ 4143893 w 12193149"/>
              <a:gd name="connsiteY155" fmla="*/ 2134511 h 2344739"/>
              <a:gd name="connsiteX156" fmla="*/ 4084245 w 12193149"/>
              <a:gd name="connsiteY156" fmla="*/ 2107978 h 2344739"/>
              <a:gd name="connsiteX157" fmla="*/ 4075694 w 12193149"/>
              <a:gd name="connsiteY157" fmla="*/ 2107143 h 2344739"/>
              <a:gd name="connsiteX158" fmla="*/ 4075575 w 12193149"/>
              <a:gd name="connsiteY158" fmla="*/ 2106844 h 2344739"/>
              <a:gd name="connsiteX159" fmla="*/ 4066658 w 12193149"/>
              <a:gd name="connsiteY159" fmla="*/ 2105400 h 2344739"/>
              <a:gd name="connsiteX160" fmla="*/ 4060102 w 12193149"/>
              <a:gd name="connsiteY160" fmla="*/ 2105618 h 2344739"/>
              <a:gd name="connsiteX161" fmla="*/ 4043512 w 12193149"/>
              <a:gd name="connsiteY161" fmla="*/ 2103997 h 2344739"/>
              <a:gd name="connsiteX162" fmla="*/ 4038145 w 12193149"/>
              <a:gd name="connsiteY162" fmla="*/ 2101563 h 2344739"/>
              <a:gd name="connsiteX163" fmla="*/ 4036511 w 12193149"/>
              <a:gd name="connsiteY163" fmla="*/ 2097896 h 2344739"/>
              <a:gd name="connsiteX164" fmla="*/ 4034926 w 12193149"/>
              <a:gd name="connsiteY164" fmla="*/ 2098131 h 2344739"/>
              <a:gd name="connsiteX165" fmla="*/ 4005686 w 12193149"/>
              <a:gd name="connsiteY165" fmla="*/ 2085563 h 2344739"/>
              <a:gd name="connsiteX166" fmla="*/ 3937994 w 12193149"/>
              <a:gd name="connsiteY166" fmla="*/ 2068106 h 2344739"/>
              <a:gd name="connsiteX167" fmla="*/ 3898423 w 12193149"/>
              <a:gd name="connsiteY167" fmla="*/ 2062451 h 2344739"/>
              <a:gd name="connsiteX168" fmla="*/ 3790908 w 12193149"/>
              <a:gd name="connsiteY168" fmla="*/ 2042213 h 2344739"/>
              <a:gd name="connsiteX169" fmla="*/ 3683661 w 12193149"/>
              <a:gd name="connsiteY169" fmla="*/ 2018290 h 2344739"/>
              <a:gd name="connsiteX170" fmla="*/ 3611183 w 12193149"/>
              <a:gd name="connsiteY170" fmla="*/ 1986019 h 2344739"/>
              <a:gd name="connsiteX171" fmla="*/ 3605003 w 12193149"/>
              <a:gd name="connsiteY171" fmla="*/ 1987381 h 2344739"/>
              <a:gd name="connsiteX172" fmla="*/ 3595884 w 12193149"/>
              <a:gd name="connsiteY172" fmla="*/ 1987545 h 2344739"/>
              <a:gd name="connsiteX173" fmla="*/ 3595649 w 12193149"/>
              <a:gd name="connsiteY173" fmla="*/ 1987276 h 2344739"/>
              <a:gd name="connsiteX174" fmla="*/ 3587126 w 12193149"/>
              <a:gd name="connsiteY174" fmla="*/ 1987966 h 2344739"/>
              <a:gd name="connsiteX175" fmla="*/ 3537283 w 12193149"/>
              <a:gd name="connsiteY175" fmla="*/ 1978267 h 2344739"/>
              <a:gd name="connsiteX176" fmla="*/ 3474371 w 12193149"/>
              <a:gd name="connsiteY176" fmla="*/ 1974606 h 2344739"/>
              <a:gd name="connsiteX177" fmla="*/ 3401876 w 12193149"/>
              <a:gd name="connsiteY177" fmla="*/ 1962558 h 2344739"/>
              <a:gd name="connsiteX178" fmla="*/ 3365036 w 12193149"/>
              <a:gd name="connsiteY178" fmla="*/ 1979510 h 2344739"/>
              <a:gd name="connsiteX179" fmla="*/ 3345174 w 12193149"/>
              <a:gd name="connsiteY179" fmla="*/ 1981192 h 2344739"/>
              <a:gd name="connsiteX180" fmla="*/ 3342846 w 12193149"/>
              <a:gd name="connsiteY180" fmla="*/ 1980217 h 2344739"/>
              <a:gd name="connsiteX181" fmla="*/ 3263504 w 12193149"/>
              <a:gd name="connsiteY181" fmla="*/ 1986094 h 2344739"/>
              <a:gd name="connsiteX182" fmla="*/ 3143704 w 12193149"/>
              <a:gd name="connsiteY182" fmla="*/ 1993869 h 2344739"/>
              <a:gd name="connsiteX183" fmla="*/ 3031439 w 12193149"/>
              <a:gd name="connsiteY183" fmla="*/ 1996512 h 2344739"/>
              <a:gd name="connsiteX184" fmla="*/ 2782717 w 12193149"/>
              <a:gd name="connsiteY184" fmla="*/ 2018333 h 2344739"/>
              <a:gd name="connsiteX185" fmla="*/ 2647675 w 12193149"/>
              <a:gd name="connsiteY185" fmla="*/ 2028869 h 2344739"/>
              <a:gd name="connsiteX186" fmla="*/ 2569176 w 12193149"/>
              <a:gd name="connsiteY186" fmla="*/ 2002628 h 2344739"/>
              <a:gd name="connsiteX187" fmla="*/ 2444403 w 12193149"/>
              <a:gd name="connsiteY187" fmla="*/ 2016529 h 2344739"/>
              <a:gd name="connsiteX188" fmla="*/ 2316260 w 12193149"/>
              <a:gd name="connsiteY188" fmla="*/ 2024996 h 2344739"/>
              <a:gd name="connsiteX189" fmla="*/ 2209726 w 12193149"/>
              <a:gd name="connsiteY189" fmla="*/ 2019763 h 2344739"/>
              <a:gd name="connsiteX190" fmla="*/ 2095813 w 12193149"/>
              <a:gd name="connsiteY190" fmla="*/ 2003052 h 2344739"/>
              <a:gd name="connsiteX191" fmla="*/ 1998504 w 12193149"/>
              <a:gd name="connsiteY191" fmla="*/ 1995032 h 2344739"/>
              <a:gd name="connsiteX192" fmla="*/ 1929320 w 12193149"/>
              <a:gd name="connsiteY192" fmla="*/ 2016977 h 2344739"/>
              <a:gd name="connsiteX193" fmla="*/ 1922798 w 12193149"/>
              <a:gd name="connsiteY193" fmla="*/ 2012146 h 2344739"/>
              <a:gd name="connsiteX194" fmla="*/ 1874228 w 12193149"/>
              <a:gd name="connsiteY194" fmla="*/ 2013741 h 2344739"/>
              <a:gd name="connsiteX195" fmla="*/ 1787803 w 12193149"/>
              <a:gd name="connsiteY195" fmla="*/ 2041363 h 2344739"/>
              <a:gd name="connsiteX196" fmla="*/ 1739352 w 12193149"/>
              <a:gd name="connsiteY196" fmla="*/ 2036312 h 2344739"/>
              <a:gd name="connsiteX197" fmla="*/ 1676219 w 12193149"/>
              <a:gd name="connsiteY197" fmla="*/ 2019963 h 2344739"/>
              <a:gd name="connsiteX198" fmla="*/ 1609817 w 12193149"/>
              <a:gd name="connsiteY198" fmla="*/ 2013066 h 2344739"/>
              <a:gd name="connsiteX199" fmla="*/ 1497258 w 12193149"/>
              <a:gd name="connsiteY199" fmla="*/ 1987476 h 2344739"/>
              <a:gd name="connsiteX200" fmla="*/ 1151127 w 12193149"/>
              <a:gd name="connsiteY200" fmla="*/ 1938041 h 2344739"/>
              <a:gd name="connsiteX201" fmla="*/ 859417 w 12193149"/>
              <a:gd name="connsiteY201" fmla="*/ 1928608 h 2344739"/>
              <a:gd name="connsiteX202" fmla="*/ 838688 w 12193149"/>
              <a:gd name="connsiteY202" fmla="*/ 1929821 h 2344739"/>
              <a:gd name="connsiteX203" fmla="*/ 817957 w 12193149"/>
              <a:gd name="connsiteY203" fmla="*/ 1927857 h 2344739"/>
              <a:gd name="connsiteX204" fmla="*/ 812654 w 12193149"/>
              <a:gd name="connsiteY204" fmla="*/ 1930751 h 2344739"/>
              <a:gd name="connsiteX205" fmla="*/ 721195 w 12193149"/>
              <a:gd name="connsiteY205" fmla="*/ 1929661 h 2344739"/>
              <a:gd name="connsiteX206" fmla="*/ 720890 w 12193149"/>
              <a:gd name="connsiteY206" fmla="*/ 1928399 h 2344739"/>
              <a:gd name="connsiteX207" fmla="*/ 710023 w 12193149"/>
              <a:gd name="connsiteY207" fmla="*/ 1922722 h 2344739"/>
              <a:gd name="connsiteX208" fmla="*/ 597940 w 12193149"/>
              <a:gd name="connsiteY208" fmla="*/ 1879864 h 2344739"/>
              <a:gd name="connsiteX209" fmla="*/ 579683 w 12193149"/>
              <a:gd name="connsiteY209" fmla="*/ 1877212 h 2344739"/>
              <a:gd name="connsiteX210" fmla="*/ 572865 w 12193149"/>
              <a:gd name="connsiteY210" fmla="*/ 1877401 h 2344739"/>
              <a:gd name="connsiteX211" fmla="*/ 446247 w 12193149"/>
              <a:gd name="connsiteY211" fmla="*/ 1839371 h 2344739"/>
              <a:gd name="connsiteX212" fmla="*/ 405163 w 12193149"/>
              <a:gd name="connsiteY212" fmla="*/ 1833548 h 2344739"/>
              <a:gd name="connsiteX213" fmla="*/ 293583 w 12193149"/>
              <a:gd name="connsiteY213" fmla="*/ 1812852 h 2344739"/>
              <a:gd name="connsiteX214" fmla="*/ 119529 w 12193149"/>
              <a:gd name="connsiteY214" fmla="*/ 1761047 h 2344739"/>
              <a:gd name="connsiteX215" fmla="*/ 16674 w 12193149"/>
              <a:gd name="connsiteY215" fmla="*/ 1758191 h 2344739"/>
              <a:gd name="connsiteX216" fmla="*/ 1150 w 12193149"/>
              <a:gd name="connsiteY216" fmla="*/ 1752722 h 2344739"/>
              <a:gd name="connsiteX217" fmla="*/ 1148 w 12193149"/>
              <a:gd name="connsiteY217" fmla="*/ 222213 h 2344739"/>
              <a:gd name="connsiteX218" fmla="*/ 1148 w 12193149"/>
              <a:gd name="connsiteY218"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9 w 12193149"/>
              <a:gd name="connsiteY3" fmla="*/ 579739 h 2344739"/>
              <a:gd name="connsiteX4" fmla="*/ 12185986 w 12193149"/>
              <a:gd name="connsiteY4" fmla="*/ 584189 h 2344739"/>
              <a:gd name="connsiteX5" fmla="*/ 12156363 w 12193149"/>
              <a:gd name="connsiteY5" fmla="*/ 597366 h 2344739"/>
              <a:gd name="connsiteX6" fmla="*/ 12139215 w 12193149"/>
              <a:gd name="connsiteY6" fmla="*/ 623179 h 2344739"/>
              <a:gd name="connsiteX7" fmla="*/ 12126327 w 12193149"/>
              <a:gd name="connsiteY7" fmla="*/ 624690 h 2344739"/>
              <a:gd name="connsiteX8" fmla="*/ 12124007 w 12193149"/>
              <a:gd name="connsiteY8" fmla="*/ 624794 h 2344739"/>
              <a:gd name="connsiteX9" fmla="*/ 12116854 w 12193149"/>
              <a:gd name="connsiteY9" fmla="*/ 628608 h 2344739"/>
              <a:gd name="connsiteX10" fmla="*/ 12099497 w 12193149"/>
              <a:gd name="connsiteY10" fmla="*/ 628139 h 2344739"/>
              <a:gd name="connsiteX11" fmla="*/ 12087073 w 12193149"/>
              <a:gd name="connsiteY11" fmla="*/ 636341 h 2344739"/>
              <a:gd name="connsiteX12" fmla="*/ 12031073 w 12193149"/>
              <a:gd name="connsiteY12" fmla="*/ 680009 h 2344739"/>
              <a:gd name="connsiteX13" fmla="*/ 11995833 w 12193149"/>
              <a:gd name="connsiteY13" fmla="*/ 703458 h 2344739"/>
              <a:gd name="connsiteX14" fmla="*/ 11979717 w 12193149"/>
              <a:gd name="connsiteY14" fmla="*/ 708161 h 2344739"/>
              <a:gd name="connsiteX15" fmla="*/ 11959046 w 12193149"/>
              <a:gd name="connsiteY15" fmla="*/ 717558 h 2344739"/>
              <a:gd name="connsiteX16" fmla="*/ 11920454 w 12193149"/>
              <a:gd name="connsiteY16" fmla="*/ 730883 h 2344739"/>
              <a:gd name="connsiteX17" fmla="*/ 11903656 w 12193149"/>
              <a:gd name="connsiteY17" fmla="*/ 742426 h 2344739"/>
              <a:gd name="connsiteX18" fmla="*/ 11895048 w 12193149"/>
              <a:gd name="connsiteY18" fmla="*/ 744791 h 2344739"/>
              <a:gd name="connsiteX19" fmla="*/ 11891968 w 12193149"/>
              <a:gd name="connsiteY19" fmla="*/ 755729 h 2344739"/>
              <a:gd name="connsiteX20" fmla="*/ 11870776 w 12193149"/>
              <a:gd name="connsiteY20" fmla="*/ 777816 h 2344739"/>
              <a:gd name="connsiteX21" fmla="*/ 11813376 w 12193149"/>
              <a:gd name="connsiteY21" fmla="*/ 797659 h 2344739"/>
              <a:gd name="connsiteX22" fmla="*/ 11590693 w 12193149"/>
              <a:gd name="connsiteY22" fmla="*/ 963777 h 2344739"/>
              <a:gd name="connsiteX23" fmla="*/ 11506817 w 12193149"/>
              <a:gd name="connsiteY23" fmla="*/ 1033623 h 2344739"/>
              <a:gd name="connsiteX24" fmla="*/ 11280332 w 12193149"/>
              <a:gd name="connsiteY24" fmla="*/ 1223571 h 2344739"/>
              <a:gd name="connsiteX25" fmla="*/ 11228309 w 12193149"/>
              <a:gd name="connsiteY25" fmla="*/ 1276236 h 2344739"/>
              <a:gd name="connsiteX26" fmla="*/ 11218087 w 12193149"/>
              <a:gd name="connsiteY26" fmla="*/ 1275961 h 2344739"/>
              <a:gd name="connsiteX27" fmla="*/ 11217184 w 12193149"/>
              <a:gd name="connsiteY27" fmla="*/ 1275018 h 2344739"/>
              <a:gd name="connsiteX28" fmla="*/ 11188885 w 12193149"/>
              <a:gd name="connsiteY28" fmla="*/ 1292383 h 2344739"/>
              <a:gd name="connsiteX29" fmla="*/ 11184501 w 12193149"/>
              <a:gd name="connsiteY29" fmla="*/ 1292525 h 2344739"/>
              <a:gd name="connsiteX30" fmla="*/ 11166854 w 12193149"/>
              <a:gd name="connsiteY30" fmla="*/ 1306612 h 2344739"/>
              <a:gd name="connsiteX31" fmla="*/ 11157311 w 12193149"/>
              <a:gd name="connsiteY31" fmla="*/ 1312414 h 2344739"/>
              <a:gd name="connsiteX32" fmla="*/ 11155496 w 12193149"/>
              <a:gd name="connsiteY32" fmla="*/ 1317097 h 2344739"/>
              <a:gd name="connsiteX33" fmla="*/ 11140961 w 12193149"/>
              <a:gd name="connsiteY33" fmla="*/ 1324115 h 2344739"/>
              <a:gd name="connsiteX34" fmla="*/ 11138961 w 12193149"/>
              <a:gd name="connsiteY34" fmla="*/ 1323772 h 2344739"/>
              <a:gd name="connsiteX35" fmla="*/ 11128208 w 12193149"/>
              <a:gd name="connsiteY35" fmla="*/ 1333832 h 2344739"/>
              <a:gd name="connsiteX36" fmla="*/ 11120691 w 12193149"/>
              <a:gd name="connsiteY36" fmla="*/ 1347424 h 2344739"/>
              <a:gd name="connsiteX37" fmla="*/ 10894683 w 12193149"/>
              <a:gd name="connsiteY37" fmla="*/ 1473399 h 2344739"/>
              <a:gd name="connsiteX38" fmla="*/ 10773300 w 12193149"/>
              <a:gd name="connsiteY38" fmla="*/ 1523191 h 2344739"/>
              <a:gd name="connsiteX39" fmla="*/ 10627668 w 12193149"/>
              <a:gd name="connsiteY39" fmla="*/ 1559229 h 2344739"/>
              <a:gd name="connsiteX40" fmla="*/ 10581895 w 12193149"/>
              <a:gd name="connsiteY40" fmla="*/ 1568689 h 2344739"/>
              <a:gd name="connsiteX41" fmla="*/ 10547790 w 12193149"/>
              <a:gd name="connsiteY41" fmla="*/ 1598423 h 2344739"/>
              <a:gd name="connsiteX42" fmla="*/ 10529643 w 12193149"/>
              <a:gd name="connsiteY42" fmla="*/ 1596907 h 2344739"/>
              <a:gd name="connsiteX43" fmla="*/ 10526446 w 12193149"/>
              <a:gd name="connsiteY43" fmla="*/ 1596411 h 2344739"/>
              <a:gd name="connsiteX44" fmla="*/ 10515129 w 12193149"/>
              <a:gd name="connsiteY44" fmla="*/ 1599537 h 2344739"/>
              <a:gd name="connsiteX45" fmla="*/ 10491735 w 12193149"/>
              <a:gd name="connsiteY45" fmla="*/ 1594156 h 2344739"/>
              <a:gd name="connsiteX46" fmla="*/ 10471418 w 12193149"/>
              <a:gd name="connsiteY46" fmla="*/ 1601693 h 2344739"/>
              <a:gd name="connsiteX47" fmla="*/ 10377042 w 12193149"/>
              <a:gd name="connsiteY47" fmla="*/ 1644598 h 2344739"/>
              <a:gd name="connsiteX48" fmla="*/ 10319338 w 12193149"/>
              <a:gd name="connsiteY48" fmla="*/ 1666221 h 2344739"/>
              <a:gd name="connsiteX49" fmla="*/ 10295467 w 12193149"/>
              <a:gd name="connsiteY49" fmla="*/ 1668079 h 2344739"/>
              <a:gd name="connsiteX50" fmla="*/ 10263443 w 12193149"/>
              <a:gd name="connsiteY50" fmla="*/ 1674948 h 2344739"/>
              <a:gd name="connsiteX51" fmla="*/ 10205418 w 12193149"/>
              <a:gd name="connsiteY51" fmla="*/ 1682149 h 2344739"/>
              <a:gd name="connsiteX52" fmla="*/ 10177759 w 12193149"/>
              <a:gd name="connsiteY52" fmla="*/ 1692943 h 2344739"/>
              <a:gd name="connsiteX53" fmla="*/ 10165070 w 12193149"/>
              <a:gd name="connsiteY53" fmla="*/ 1693739 h 2344739"/>
              <a:gd name="connsiteX54" fmla="*/ 10156308 w 12193149"/>
              <a:gd name="connsiteY54" fmla="*/ 1707487 h 2344739"/>
              <a:gd name="connsiteX55" fmla="*/ 10118267 w 12193149"/>
              <a:gd name="connsiteY55" fmla="*/ 1731142 h 2344739"/>
              <a:gd name="connsiteX56" fmla="*/ 10083317 w 12193149"/>
              <a:gd name="connsiteY56" fmla="*/ 1743296 h 2344739"/>
              <a:gd name="connsiteX57" fmla="*/ 10040388 w 12193149"/>
              <a:gd name="connsiteY57" fmla="*/ 1741632 h 2344739"/>
              <a:gd name="connsiteX58" fmla="*/ 9961167 w 12193149"/>
              <a:gd name="connsiteY58" fmla="*/ 1757147 h 2344739"/>
              <a:gd name="connsiteX59" fmla="*/ 9848940 w 12193149"/>
              <a:gd name="connsiteY59" fmla="*/ 1763915 h 2344739"/>
              <a:gd name="connsiteX60" fmla="*/ 9729457 w 12193149"/>
              <a:gd name="connsiteY60" fmla="*/ 1784122 h 2344739"/>
              <a:gd name="connsiteX61" fmla="*/ 9613704 w 12193149"/>
              <a:gd name="connsiteY61" fmla="*/ 1812371 h 2344739"/>
              <a:gd name="connsiteX62" fmla="*/ 9338590 w 12193149"/>
              <a:gd name="connsiteY62" fmla="*/ 1869293 h 2344739"/>
              <a:gd name="connsiteX63" fmla="*/ 9232518 w 12193149"/>
              <a:gd name="connsiteY63" fmla="*/ 1893149 h 2344739"/>
              <a:gd name="connsiteX64" fmla="*/ 9156690 w 12193149"/>
              <a:gd name="connsiteY64" fmla="*/ 1903228 h 2344739"/>
              <a:gd name="connsiteX65" fmla="*/ 9054601 w 12193149"/>
              <a:gd name="connsiteY65" fmla="*/ 1910755 h 2344739"/>
              <a:gd name="connsiteX66" fmla="*/ 9006634 w 12193149"/>
              <a:gd name="connsiteY66" fmla="*/ 1914040 h 2344739"/>
              <a:gd name="connsiteX67" fmla="*/ 9006349 w 12193149"/>
              <a:gd name="connsiteY67" fmla="*/ 1913800 h 2344739"/>
              <a:gd name="connsiteX68" fmla="*/ 8997380 w 12193149"/>
              <a:gd name="connsiteY68" fmla="*/ 1915011 h 2344739"/>
              <a:gd name="connsiteX69" fmla="*/ 8991542 w 12193149"/>
              <a:gd name="connsiteY69" fmla="*/ 1917072 h 2344739"/>
              <a:gd name="connsiteX70" fmla="*/ 8975485 w 12193149"/>
              <a:gd name="connsiteY70" fmla="*/ 1920298 h 2344739"/>
              <a:gd name="connsiteX71" fmla="*/ 8969159 w 12193149"/>
              <a:gd name="connsiteY71" fmla="*/ 1919598 h 2344739"/>
              <a:gd name="connsiteX72" fmla="*/ 8964196 w 12193149"/>
              <a:gd name="connsiteY72" fmla="*/ 1917373 h 2344739"/>
              <a:gd name="connsiteX73" fmla="*/ 8930136 w 12193149"/>
              <a:gd name="connsiteY73" fmla="*/ 1914185 h 2344739"/>
              <a:gd name="connsiteX74" fmla="*/ 8753592 w 12193149"/>
              <a:gd name="connsiteY74" fmla="*/ 1933417 h 2344739"/>
              <a:gd name="connsiteX75" fmla="*/ 8708995 w 12193149"/>
              <a:gd name="connsiteY75" fmla="*/ 1935518 h 2344739"/>
              <a:gd name="connsiteX76" fmla="*/ 8597219 w 12193149"/>
              <a:gd name="connsiteY76" fmla="*/ 1944090 h 2344739"/>
              <a:gd name="connsiteX77" fmla="*/ 8526378 w 12193149"/>
              <a:gd name="connsiteY77" fmla="*/ 1929248 h 2344739"/>
              <a:gd name="connsiteX78" fmla="*/ 8512131 w 12193149"/>
              <a:gd name="connsiteY78" fmla="*/ 1935163 h 2344739"/>
              <a:gd name="connsiteX79" fmla="*/ 8507315 w 12193149"/>
              <a:gd name="connsiteY79" fmla="*/ 1938164 h 2344739"/>
              <a:gd name="connsiteX80" fmla="*/ 8499116 w 12193149"/>
              <a:gd name="connsiteY80" fmla="*/ 1940902 h 2344739"/>
              <a:gd name="connsiteX81" fmla="*/ 8498742 w 12193149"/>
              <a:gd name="connsiteY81" fmla="*/ 1940723 h 2344739"/>
              <a:gd name="connsiteX82" fmla="*/ 8491397 w 12193149"/>
              <a:gd name="connsiteY82" fmla="*/ 1943773 h 2344739"/>
              <a:gd name="connsiteX83" fmla="*/ 8368330 w 12193149"/>
              <a:gd name="connsiteY83" fmla="*/ 1957815 h 2344739"/>
              <a:gd name="connsiteX84" fmla="*/ 8354947 w 12193149"/>
              <a:gd name="connsiteY84" fmla="*/ 1958009 h 2344739"/>
              <a:gd name="connsiteX85" fmla="*/ 8321252 w 12193149"/>
              <a:gd name="connsiteY85" fmla="*/ 1974587 h 2344739"/>
              <a:gd name="connsiteX86" fmla="*/ 8315581 w 12193149"/>
              <a:gd name="connsiteY86" fmla="*/ 1974913 h 2344739"/>
              <a:gd name="connsiteX87" fmla="*/ 8296322 w 12193149"/>
              <a:gd name="connsiteY87" fmla="*/ 1988808 h 2344739"/>
              <a:gd name="connsiteX88" fmla="*/ 8285424 w 12193149"/>
              <a:gd name="connsiteY88" fmla="*/ 1994631 h 2344739"/>
              <a:gd name="connsiteX89" fmla="*/ 8284298 w 12193149"/>
              <a:gd name="connsiteY89" fmla="*/ 1999074 h 2344739"/>
              <a:gd name="connsiteX90" fmla="*/ 8267224 w 12193149"/>
              <a:gd name="connsiteY90" fmla="*/ 2006249 h 2344739"/>
              <a:gd name="connsiteX91" fmla="*/ 8264525 w 12193149"/>
              <a:gd name="connsiteY91" fmla="*/ 2006019 h 2344739"/>
              <a:gd name="connsiteX92" fmla="*/ 8253181 w 12193149"/>
              <a:gd name="connsiteY92" fmla="*/ 2015862 h 2344739"/>
              <a:gd name="connsiteX93" fmla="*/ 8246982 w 12193149"/>
              <a:gd name="connsiteY93" fmla="*/ 2028854 h 2344739"/>
              <a:gd name="connsiteX94" fmla="*/ 8091420 w 12193149"/>
              <a:gd name="connsiteY94" fmla="*/ 2075015 h 2344739"/>
              <a:gd name="connsiteX95" fmla="*/ 7906555 w 12193149"/>
              <a:gd name="connsiteY95" fmla="*/ 2116988 h 2344739"/>
              <a:gd name="connsiteX96" fmla="*/ 7719893 w 12193149"/>
              <a:gd name="connsiteY96" fmla="*/ 2142703 h 2344739"/>
              <a:gd name="connsiteX97" fmla="*/ 7615495 w 12193149"/>
              <a:gd name="connsiteY97" fmla="*/ 2139232 h 2344739"/>
              <a:gd name="connsiteX98" fmla="*/ 7528691 w 12193149"/>
              <a:gd name="connsiteY98" fmla="*/ 2145060 h 2344739"/>
              <a:gd name="connsiteX99" fmla="*/ 7520719 w 12193149"/>
              <a:gd name="connsiteY99" fmla="*/ 2147613 h 2344739"/>
              <a:gd name="connsiteX100" fmla="*/ 7508559 w 12193149"/>
              <a:gd name="connsiteY100" fmla="*/ 2148948 h 2344739"/>
              <a:gd name="connsiteX101" fmla="*/ 7508188 w 12193149"/>
              <a:gd name="connsiteY101" fmla="*/ 2148621 h 2344739"/>
              <a:gd name="connsiteX102" fmla="*/ 7496943 w 12193149"/>
              <a:gd name="connsiteY102" fmla="*/ 2150573 h 2344739"/>
              <a:gd name="connsiteX103" fmla="*/ 7219707 w 12193149"/>
              <a:gd name="connsiteY103" fmla="*/ 2156680 h 2344739"/>
              <a:gd name="connsiteX104" fmla="*/ 7202249 w 12193149"/>
              <a:gd name="connsiteY104" fmla="*/ 2161230 h 2344739"/>
              <a:gd name="connsiteX105" fmla="*/ 7198152 w 12193149"/>
              <a:gd name="connsiteY105" fmla="*/ 2166588 h 2344739"/>
              <a:gd name="connsiteX106" fmla="*/ 7171956 w 12193149"/>
              <a:gd name="connsiteY106" fmla="*/ 2171236 h 2344739"/>
              <a:gd name="connsiteX107" fmla="*/ 7098136 w 12193149"/>
              <a:gd name="connsiteY107" fmla="*/ 2183464 h 2344739"/>
              <a:gd name="connsiteX108" fmla="*/ 7019644 w 12193149"/>
              <a:gd name="connsiteY108" fmla="*/ 2183090 h 2344739"/>
              <a:gd name="connsiteX109" fmla="*/ 6905294 w 12193149"/>
              <a:gd name="connsiteY109" fmla="*/ 2212596 h 2344739"/>
              <a:gd name="connsiteX110" fmla="*/ 6709370 w 12193149"/>
              <a:gd name="connsiteY110" fmla="*/ 2240551 h 2344739"/>
              <a:gd name="connsiteX111" fmla="*/ 6550602 w 12193149"/>
              <a:gd name="connsiteY111" fmla="*/ 2269327 h 2344739"/>
              <a:gd name="connsiteX112" fmla="*/ 6318708 w 12193149"/>
              <a:gd name="connsiteY112" fmla="*/ 2316127 h 2344739"/>
              <a:gd name="connsiteX113" fmla="*/ 6169822 w 12193149"/>
              <a:gd name="connsiteY113" fmla="*/ 2318214 h 2344739"/>
              <a:gd name="connsiteX114" fmla="*/ 6074996 w 12193149"/>
              <a:gd name="connsiteY114" fmla="*/ 2338676 h 2344739"/>
              <a:gd name="connsiteX115" fmla="*/ 6069677 w 12193149"/>
              <a:gd name="connsiteY115" fmla="*/ 2337139 h 2344739"/>
              <a:gd name="connsiteX116" fmla="*/ 6049786 w 12193149"/>
              <a:gd name="connsiteY116" fmla="*/ 2337822 h 2344739"/>
              <a:gd name="connsiteX117" fmla="*/ 6042433 w 12193149"/>
              <a:gd name="connsiteY117" fmla="*/ 2329473 h 2344739"/>
              <a:gd name="connsiteX118" fmla="*/ 6011238 w 12193149"/>
              <a:gd name="connsiteY118" fmla="*/ 2324380 h 2344739"/>
              <a:gd name="connsiteX119" fmla="*/ 5958523 w 12193149"/>
              <a:gd name="connsiteY119" fmla="*/ 2328024 h 2344739"/>
              <a:gd name="connsiteX120" fmla="*/ 5760067 w 12193149"/>
              <a:gd name="connsiteY120" fmla="*/ 2343716 h 2344739"/>
              <a:gd name="connsiteX121" fmla="*/ 5628108 w 12193149"/>
              <a:gd name="connsiteY121" fmla="*/ 2344739 h 2344739"/>
              <a:gd name="connsiteX122" fmla="*/ 5472054 w 12193149"/>
              <a:gd name="connsiteY122" fmla="*/ 2330719 h 2344739"/>
              <a:gd name="connsiteX123" fmla="*/ 5433909 w 12193149"/>
              <a:gd name="connsiteY123" fmla="*/ 2319466 h 2344739"/>
              <a:gd name="connsiteX124" fmla="*/ 5382817 w 12193149"/>
              <a:gd name="connsiteY124" fmla="*/ 2301764 h 2344739"/>
              <a:gd name="connsiteX125" fmla="*/ 5262912 w 12193149"/>
              <a:gd name="connsiteY125" fmla="*/ 2281347 h 2344739"/>
              <a:gd name="connsiteX126" fmla="*/ 5224109 w 12193149"/>
              <a:gd name="connsiteY126" fmla="*/ 2270223 h 2344739"/>
              <a:gd name="connsiteX127" fmla="*/ 5175808 w 12193149"/>
              <a:gd name="connsiteY127" fmla="*/ 2267233 h 2344739"/>
              <a:gd name="connsiteX128" fmla="*/ 5157702 w 12193149"/>
              <a:gd name="connsiteY128" fmla="*/ 2260010 h 2344739"/>
              <a:gd name="connsiteX129" fmla="*/ 5143747 w 12193149"/>
              <a:gd name="connsiteY129" fmla="*/ 2256610 h 2344739"/>
              <a:gd name="connsiteX130" fmla="*/ 5140744 w 12193149"/>
              <a:gd name="connsiteY130" fmla="*/ 2254509 h 2344739"/>
              <a:gd name="connsiteX131" fmla="*/ 5122807 w 12193149"/>
              <a:gd name="connsiteY131" fmla="*/ 2243656 h 2344739"/>
              <a:gd name="connsiteX132" fmla="*/ 5066938 w 12193149"/>
              <a:gd name="connsiteY132" fmla="*/ 2250227 h 2344739"/>
              <a:gd name="connsiteX133" fmla="*/ 5012662 w 12193149"/>
              <a:gd name="connsiteY133" fmla="*/ 2233846 h 2344739"/>
              <a:gd name="connsiteX134" fmla="*/ 4841589 w 12193149"/>
              <a:gd name="connsiteY134" fmla="*/ 2209829 h 2344739"/>
              <a:gd name="connsiteX135" fmla="*/ 4763595 w 12193149"/>
              <a:gd name="connsiteY135" fmla="*/ 2182061 h 2344739"/>
              <a:gd name="connsiteX136" fmla="*/ 4724334 w 12193149"/>
              <a:gd name="connsiteY136" fmla="*/ 2173047 h 2344739"/>
              <a:gd name="connsiteX137" fmla="*/ 4722324 w 12193149"/>
              <a:gd name="connsiteY137" fmla="*/ 2172298 h 2344739"/>
              <a:gd name="connsiteX138" fmla="*/ 4723259 w 12193149"/>
              <a:gd name="connsiteY138" fmla="*/ 2172087 h 2344739"/>
              <a:gd name="connsiteX139" fmla="*/ 4718350 w 12193149"/>
              <a:gd name="connsiteY139" fmla="*/ 2170817 h 2344739"/>
              <a:gd name="connsiteX140" fmla="*/ 4722324 w 12193149"/>
              <a:gd name="connsiteY140" fmla="*/ 2172298 h 2344739"/>
              <a:gd name="connsiteX141" fmla="*/ 4716674 w 12193149"/>
              <a:gd name="connsiteY141" fmla="*/ 2173573 h 2344739"/>
              <a:gd name="connsiteX142" fmla="*/ 4516962 w 12193149"/>
              <a:gd name="connsiteY142" fmla="*/ 2163671 h 2344739"/>
              <a:gd name="connsiteX143" fmla="*/ 4429691 w 12193149"/>
              <a:gd name="connsiteY143" fmla="*/ 2153020 h 2344739"/>
              <a:gd name="connsiteX144" fmla="*/ 4364023 w 12193149"/>
              <a:gd name="connsiteY144" fmla="*/ 2151674 h 2344739"/>
              <a:gd name="connsiteX145" fmla="*/ 4318114 w 12193149"/>
              <a:gd name="connsiteY145" fmla="*/ 2158289 h 2344739"/>
              <a:gd name="connsiteX146" fmla="*/ 4316258 w 12193149"/>
              <a:gd name="connsiteY146" fmla="*/ 2156948 h 2344739"/>
              <a:gd name="connsiteX147" fmla="*/ 4296292 w 12193149"/>
              <a:gd name="connsiteY147" fmla="*/ 2155069 h 2344739"/>
              <a:gd name="connsiteX148" fmla="*/ 4291212 w 12193149"/>
              <a:gd name="connsiteY148" fmla="*/ 2157986 h 2344739"/>
              <a:gd name="connsiteX149" fmla="*/ 4277290 w 12193149"/>
              <a:gd name="connsiteY149" fmla="*/ 2157740 h 2344739"/>
              <a:gd name="connsiteX150" fmla="*/ 4249265 w 12193149"/>
              <a:gd name="connsiteY150" fmla="*/ 2160064 h 2344739"/>
              <a:gd name="connsiteX151" fmla="*/ 4203199 w 12193149"/>
              <a:gd name="connsiteY151" fmla="*/ 2157269 h 2344739"/>
              <a:gd name="connsiteX152" fmla="*/ 4202893 w 12193149"/>
              <a:gd name="connsiteY152" fmla="*/ 2156010 h 2344739"/>
              <a:gd name="connsiteX153" fmla="*/ 4192396 w 12193149"/>
              <a:gd name="connsiteY153" fmla="*/ 2150376 h 2344739"/>
              <a:gd name="connsiteX154" fmla="*/ 4143893 w 12193149"/>
              <a:gd name="connsiteY154" fmla="*/ 2134511 h 2344739"/>
              <a:gd name="connsiteX155" fmla="*/ 4084245 w 12193149"/>
              <a:gd name="connsiteY155" fmla="*/ 2107978 h 2344739"/>
              <a:gd name="connsiteX156" fmla="*/ 4075694 w 12193149"/>
              <a:gd name="connsiteY156" fmla="*/ 2107143 h 2344739"/>
              <a:gd name="connsiteX157" fmla="*/ 4075575 w 12193149"/>
              <a:gd name="connsiteY157" fmla="*/ 2106844 h 2344739"/>
              <a:gd name="connsiteX158" fmla="*/ 4066658 w 12193149"/>
              <a:gd name="connsiteY158" fmla="*/ 2105400 h 2344739"/>
              <a:gd name="connsiteX159" fmla="*/ 4060102 w 12193149"/>
              <a:gd name="connsiteY159" fmla="*/ 2105618 h 2344739"/>
              <a:gd name="connsiteX160" fmla="*/ 4043512 w 12193149"/>
              <a:gd name="connsiteY160" fmla="*/ 2103997 h 2344739"/>
              <a:gd name="connsiteX161" fmla="*/ 4038145 w 12193149"/>
              <a:gd name="connsiteY161" fmla="*/ 2101563 h 2344739"/>
              <a:gd name="connsiteX162" fmla="*/ 4036511 w 12193149"/>
              <a:gd name="connsiteY162" fmla="*/ 2097896 h 2344739"/>
              <a:gd name="connsiteX163" fmla="*/ 4034926 w 12193149"/>
              <a:gd name="connsiteY163" fmla="*/ 2098131 h 2344739"/>
              <a:gd name="connsiteX164" fmla="*/ 4005686 w 12193149"/>
              <a:gd name="connsiteY164" fmla="*/ 2085563 h 2344739"/>
              <a:gd name="connsiteX165" fmla="*/ 3937994 w 12193149"/>
              <a:gd name="connsiteY165" fmla="*/ 2068106 h 2344739"/>
              <a:gd name="connsiteX166" fmla="*/ 3898423 w 12193149"/>
              <a:gd name="connsiteY166" fmla="*/ 2062451 h 2344739"/>
              <a:gd name="connsiteX167" fmla="*/ 3790908 w 12193149"/>
              <a:gd name="connsiteY167" fmla="*/ 2042213 h 2344739"/>
              <a:gd name="connsiteX168" fmla="*/ 3683661 w 12193149"/>
              <a:gd name="connsiteY168" fmla="*/ 2018290 h 2344739"/>
              <a:gd name="connsiteX169" fmla="*/ 3611183 w 12193149"/>
              <a:gd name="connsiteY169" fmla="*/ 1986019 h 2344739"/>
              <a:gd name="connsiteX170" fmla="*/ 3605003 w 12193149"/>
              <a:gd name="connsiteY170" fmla="*/ 1987381 h 2344739"/>
              <a:gd name="connsiteX171" fmla="*/ 3595884 w 12193149"/>
              <a:gd name="connsiteY171" fmla="*/ 1987545 h 2344739"/>
              <a:gd name="connsiteX172" fmla="*/ 3595649 w 12193149"/>
              <a:gd name="connsiteY172" fmla="*/ 1987276 h 2344739"/>
              <a:gd name="connsiteX173" fmla="*/ 3587126 w 12193149"/>
              <a:gd name="connsiteY173" fmla="*/ 1987966 h 2344739"/>
              <a:gd name="connsiteX174" fmla="*/ 3537283 w 12193149"/>
              <a:gd name="connsiteY174" fmla="*/ 1978267 h 2344739"/>
              <a:gd name="connsiteX175" fmla="*/ 3474371 w 12193149"/>
              <a:gd name="connsiteY175" fmla="*/ 1974606 h 2344739"/>
              <a:gd name="connsiteX176" fmla="*/ 3401876 w 12193149"/>
              <a:gd name="connsiteY176" fmla="*/ 1962558 h 2344739"/>
              <a:gd name="connsiteX177" fmla="*/ 3365036 w 12193149"/>
              <a:gd name="connsiteY177" fmla="*/ 1979510 h 2344739"/>
              <a:gd name="connsiteX178" fmla="*/ 3345174 w 12193149"/>
              <a:gd name="connsiteY178" fmla="*/ 1981192 h 2344739"/>
              <a:gd name="connsiteX179" fmla="*/ 3342846 w 12193149"/>
              <a:gd name="connsiteY179" fmla="*/ 1980217 h 2344739"/>
              <a:gd name="connsiteX180" fmla="*/ 3263504 w 12193149"/>
              <a:gd name="connsiteY180" fmla="*/ 1986094 h 2344739"/>
              <a:gd name="connsiteX181" fmla="*/ 3143704 w 12193149"/>
              <a:gd name="connsiteY181" fmla="*/ 1993869 h 2344739"/>
              <a:gd name="connsiteX182" fmla="*/ 3031439 w 12193149"/>
              <a:gd name="connsiteY182" fmla="*/ 1996512 h 2344739"/>
              <a:gd name="connsiteX183" fmla="*/ 2782717 w 12193149"/>
              <a:gd name="connsiteY183" fmla="*/ 2018333 h 2344739"/>
              <a:gd name="connsiteX184" fmla="*/ 2647675 w 12193149"/>
              <a:gd name="connsiteY184" fmla="*/ 2028869 h 2344739"/>
              <a:gd name="connsiteX185" fmla="*/ 2569176 w 12193149"/>
              <a:gd name="connsiteY185" fmla="*/ 2002628 h 2344739"/>
              <a:gd name="connsiteX186" fmla="*/ 2444403 w 12193149"/>
              <a:gd name="connsiteY186" fmla="*/ 2016529 h 2344739"/>
              <a:gd name="connsiteX187" fmla="*/ 2316260 w 12193149"/>
              <a:gd name="connsiteY187" fmla="*/ 2024996 h 2344739"/>
              <a:gd name="connsiteX188" fmla="*/ 2209726 w 12193149"/>
              <a:gd name="connsiteY188" fmla="*/ 2019763 h 2344739"/>
              <a:gd name="connsiteX189" fmla="*/ 2095813 w 12193149"/>
              <a:gd name="connsiteY189" fmla="*/ 2003052 h 2344739"/>
              <a:gd name="connsiteX190" fmla="*/ 1998504 w 12193149"/>
              <a:gd name="connsiteY190" fmla="*/ 1995032 h 2344739"/>
              <a:gd name="connsiteX191" fmla="*/ 1929320 w 12193149"/>
              <a:gd name="connsiteY191" fmla="*/ 2016977 h 2344739"/>
              <a:gd name="connsiteX192" fmla="*/ 1922798 w 12193149"/>
              <a:gd name="connsiteY192" fmla="*/ 2012146 h 2344739"/>
              <a:gd name="connsiteX193" fmla="*/ 1874228 w 12193149"/>
              <a:gd name="connsiteY193" fmla="*/ 2013741 h 2344739"/>
              <a:gd name="connsiteX194" fmla="*/ 1787803 w 12193149"/>
              <a:gd name="connsiteY194" fmla="*/ 2041363 h 2344739"/>
              <a:gd name="connsiteX195" fmla="*/ 1739352 w 12193149"/>
              <a:gd name="connsiteY195" fmla="*/ 2036312 h 2344739"/>
              <a:gd name="connsiteX196" fmla="*/ 1676219 w 12193149"/>
              <a:gd name="connsiteY196" fmla="*/ 2019963 h 2344739"/>
              <a:gd name="connsiteX197" fmla="*/ 1609817 w 12193149"/>
              <a:gd name="connsiteY197" fmla="*/ 2013066 h 2344739"/>
              <a:gd name="connsiteX198" fmla="*/ 1497258 w 12193149"/>
              <a:gd name="connsiteY198" fmla="*/ 1987476 h 2344739"/>
              <a:gd name="connsiteX199" fmla="*/ 1151127 w 12193149"/>
              <a:gd name="connsiteY199" fmla="*/ 1938041 h 2344739"/>
              <a:gd name="connsiteX200" fmla="*/ 859417 w 12193149"/>
              <a:gd name="connsiteY200" fmla="*/ 1928608 h 2344739"/>
              <a:gd name="connsiteX201" fmla="*/ 838688 w 12193149"/>
              <a:gd name="connsiteY201" fmla="*/ 1929821 h 2344739"/>
              <a:gd name="connsiteX202" fmla="*/ 817957 w 12193149"/>
              <a:gd name="connsiteY202" fmla="*/ 1927857 h 2344739"/>
              <a:gd name="connsiteX203" fmla="*/ 812654 w 12193149"/>
              <a:gd name="connsiteY203" fmla="*/ 1930751 h 2344739"/>
              <a:gd name="connsiteX204" fmla="*/ 721195 w 12193149"/>
              <a:gd name="connsiteY204" fmla="*/ 1929661 h 2344739"/>
              <a:gd name="connsiteX205" fmla="*/ 720890 w 12193149"/>
              <a:gd name="connsiteY205" fmla="*/ 1928399 h 2344739"/>
              <a:gd name="connsiteX206" fmla="*/ 710023 w 12193149"/>
              <a:gd name="connsiteY206" fmla="*/ 1922722 h 2344739"/>
              <a:gd name="connsiteX207" fmla="*/ 597940 w 12193149"/>
              <a:gd name="connsiteY207" fmla="*/ 1879864 h 2344739"/>
              <a:gd name="connsiteX208" fmla="*/ 579683 w 12193149"/>
              <a:gd name="connsiteY208" fmla="*/ 1877212 h 2344739"/>
              <a:gd name="connsiteX209" fmla="*/ 572865 w 12193149"/>
              <a:gd name="connsiteY209" fmla="*/ 1877401 h 2344739"/>
              <a:gd name="connsiteX210" fmla="*/ 446247 w 12193149"/>
              <a:gd name="connsiteY210" fmla="*/ 1839371 h 2344739"/>
              <a:gd name="connsiteX211" fmla="*/ 405163 w 12193149"/>
              <a:gd name="connsiteY211" fmla="*/ 1833548 h 2344739"/>
              <a:gd name="connsiteX212" fmla="*/ 293583 w 12193149"/>
              <a:gd name="connsiteY212" fmla="*/ 1812852 h 2344739"/>
              <a:gd name="connsiteX213" fmla="*/ 119529 w 12193149"/>
              <a:gd name="connsiteY213" fmla="*/ 1761047 h 2344739"/>
              <a:gd name="connsiteX214" fmla="*/ 16674 w 12193149"/>
              <a:gd name="connsiteY214" fmla="*/ 1758191 h 2344739"/>
              <a:gd name="connsiteX215" fmla="*/ 1150 w 12193149"/>
              <a:gd name="connsiteY215" fmla="*/ 1752722 h 2344739"/>
              <a:gd name="connsiteX216" fmla="*/ 1148 w 12193149"/>
              <a:gd name="connsiteY216" fmla="*/ 222213 h 2344739"/>
              <a:gd name="connsiteX217" fmla="*/ 1148 w 12193149"/>
              <a:gd name="connsiteY217" fmla="*/ 0 h 2344739"/>
              <a:gd name="connsiteX0" fmla="*/ 1148 w 12193149"/>
              <a:gd name="connsiteY0" fmla="*/ 0 h 2344739"/>
              <a:gd name="connsiteX1" fmla="*/ 12193148 w 12193149"/>
              <a:gd name="connsiteY1" fmla="*/ 0 h 2344739"/>
              <a:gd name="connsiteX2" fmla="*/ 12193149 w 12193149"/>
              <a:gd name="connsiteY2" fmla="*/ 579739 h 2344739"/>
              <a:gd name="connsiteX3" fmla="*/ 12185986 w 12193149"/>
              <a:gd name="connsiteY3" fmla="*/ 584189 h 2344739"/>
              <a:gd name="connsiteX4" fmla="*/ 12156363 w 12193149"/>
              <a:gd name="connsiteY4" fmla="*/ 597366 h 2344739"/>
              <a:gd name="connsiteX5" fmla="*/ 12139215 w 12193149"/>
              <a:gd name="connsiteY5" fmla="*/ 623179 h 2344739"/>
              <a:gd name="connsiteX6" fmla="*/ 12126327 w 12193149"/>
              <a:gd name="connsiteY6" fmla="*/ 624690 h 2344739"/>
              <a:gd name="connsiteX7" fmla="*/ 12124007 w 12193149"/>
              <a:gd name="connsiteY7" fmla="*/ 624794 h 2344739"/>
              <a:gd name="connsiteX8" fmla="*/ 12116854 w 12193149"/>
              <a:gd name="connsiteY8" fmla="*/ 628608 h 2344739"/>
              <a:gd name="connsiteX9" fmla="*/ 12099497 w 12193149"/>
              <a:gd name="connsiteY9" fmla="*/ 628139 h 2344739"/>
              <a:gd name="connsiteX10" fmla="*/ 12087073 w 12193149"/>
              <a:gd name="connsiteY10" fmla="*/ 636341 h 2344739"/>
              <a:gd name="connsiteX11" fmla="*/ 12031073 w 12193149"/>
              <a:gd name="connsiteY11" fmla="*/ 680009 h 2344739"/>
              <a:gd name="connsiteX12" fmla="*/ 11995833 w 12193149"/>
              <a:gd name="connsiteY12" fmla="*/ 703458 h 2344739"/>
              <a:gd name="connsiteX13" fmla="*/ 11979717 w 12193149"/>
              <a:gd name="connsiteY13" fmla="*/ 708161 h 2344739"/>
              <a:gd name="connsiteX14" fmla="*/ 11959046 w 12193149"/>
              <a:gd name="connsiteY14" fmla="*/ 717558 h 2344739"/>
              <a:gd name="connsiteX15" fmla="*/ 11920454 w 12193149"/>
              <a:gd name="connsiteY15" fmla="*/ 730883 h 2344739"/>
              <a:gd name="connsiteX16" fmla="*/ 11903656 w 12193149"/>
              <a:gd name="connsiteY16" fmla="*/ 742426 h 2344739"/>
              <a:gd name="connsiteX17" fmla="*/ 11895048 w 12193149"/>
              <a:gd name="connsiteY17" fmla="*/ 744791 h 2344739"/>
              <a:gd name="connsiteX18" fmla="*/ 11891968 w 12193149"/>
              <a:gd name="connsiteY18" fmla="*/ 755729 h 2344739"/>
              <a:gd name="connsiteX19" fmla="*/ 11870776 w 12193149"/>
              <a:gd name="connsiteY19" fmla="*/ 777816 h 2344739"/>
              <a:gd name="connsiteX20" fmla="*/ 11813376 w 12193149"/>
              <a:gd name="connsiteY20" fmla="*/ 797659 h 2344739"/>
              <a:gd name="connsiteX21" fmla="*/ 11590693 w 12193149"/>
              <a:gd name="connsiteY21" fmla="*/ 963777 h 2344739"/>
              <a:gd name="connsiteX22" fmla="*/ 11506817 w 12193149"/>
              <a:gd name="connsiteY22" fmla="*/ 1033623 h 2344739"/>
              <a:gd name="connsiteX23" fmla="*/ 11280332 w 12193149"/>
              <a:gd name="connsiteY23" fmla="*/ 1223571 h 2344739"/>
              <a:gd name="connsiteX24" fmla="*/ 11228309 w 12193149"/>
              <a:gd name="connsiteY24" fmla="*/ 1276236 h 2344739"/>
              <a:gd name="connsiteX25" fmla="*/ 11218087 w 12193149"/>
              <a:gd name="connsiteY25" fmla="*/ 1275961 h 2344739"/>
              <a:gd name="connsiteX26" fmla="*/ 11217184 w 12193149"/>
              <a:gd name="connsiteY26" fmla="*/ 1275018 h 2344739"/>
              <a:gd name="connsiteX27" fmla="*/ 11188885 w 12193149"/>
              <a:gd name="connsiteY27" fmla="*/ 1292383 h 2344739"/>
              <a:gd name="connsiteX28" fmla="*/ 11184501 w 12193149"/>
              <a:gd name="connsiteY28" fmla="*/ 1292525 h 2344739"/>
              <a:gd name="connsiteX29" fmla="*/ 11166854 w 12193149"/>
              <a:gd name="connsiteY29" fmla="*/ 1306612 h 2344739"/>
              <a:gd name="connsiteX30" fmla="*/ 11157311 w 12193149"/>
              <a:gd name="connsiteY30" fmla="*/ 1312414 h 2344739"/>
              <a:gd name="connsiteX31" fmla="*/ 11155496 w 12193149"/>
              <a:gd name="connsiteY31" fmla="*/ 1317097 h 2344739"/>
              <a:gd name="connsiteX32" fmla="*/ 11140961 w 12193149"/>
              <a:gd name="connsiteY32" fmla="*/ 1324115 h 2344739"/>
              <a:gd name="connsiteX33" fmla="*/ 11138961 w 12193149"/>
              <a:gd name="connsiteY33" fmla="*/ 1323772 h 2344739"/>
              <a:gd name="connsiteX34" fmla="*/ 11128208 w 12193149"/>
              <a:gd name="connsiteY34" fmla="*/ 1333832 h 2344739"/>
              <a:gd name="connsiteX35" fmla="*/ 11120691 w 12193149"/>
              <a:gd name="connsiteY35" fmla="*/ 1347424 h 2344739"/>
              <a:gd name="connsiteX36" fmla="*/ 10894683 w 12193149"/>
              <a:gd name="connsiteY36" fmla="*/ 1473399 h 2344739"/>
              <a:gd name="connsiteX37" fmla="*/ 10773300 w 12193149"/>
              <a:gd name="connsiteY37" fmla="*/ 1523191 h 2344739"/>
              <a:gd name="connsiteX38" fmla="*/ 10627668 w 12193149"/>
              <a:gd name="connsiteY38" fmla="*/ 1559229 h 2344739"/>
              <a:gd name="connsiteX39" fmla="*/ 10581895 w 12193149"/>
              <a:gd name="connsiteY39" fmla="*/ 1568689 h 2344739"/>
              <a:gd name="connsiteX40" fmla="*/ 10547790 w 12193149"/>
              <a:gd name="connsiteY40" fmla="*/ 1598423 h 2344739"/>
              <a:gd name="connsiteX41" fmla="*/ 10529643 w 12193149"/>
              <a:gd name="connsiteY41" fmla="*/ 1596907 h 2344739"/>
              <a:gd name="connsiteX42" fmla="*/ 10526446 w 12193149"/>
              <a:gd name="connsiteY42" fmla="*/ 1596411 h 2344739"/>
              <a:gd name="connsiteX43" fmla="*/ 10515129 w 12193149"/>
              <a:gd name="connsiteY43" fmla="*/ 1599537 h 2344739"/>
              <a:gd name="connsiteX44" fmla="*/ 10491735 w 12193149"/>
              <a:gd name="connsiteY44" fmla="*/ 1594156 h 2344739"/>
              <a:gd name="connsiteX45" fmla="*/ 10471418 w 12193149"/>
              <a:gd name="connsiteY45" fmla="*/ 1601693 h 2344739"/>
              <a:gd name="connsiteX46" fmla="*/ 10377042 w 12193149"/>
              <a:gd name="connsiteY46" fmla="*/ 1644598 h 2344739"/>
              <a:gd name="connsiteX47" fmla="*/ 10319338 w 12193149"/>
              <a:gd name="connsiteY47" fmla="*/ 1666221 h 2344739"/>
              <a:gd name="connsiteX48" fmla="*/ 10295467 w 12193149"/>
              <a:gd name="connsiteY48" fmla="*/ 1668079 h 2344739"/>
              <a:gd name="connsiteX49" fmla="*/ 10263443 w 12193149"/>
              <a:gd name="connsiteY49" fmla="*/ 1674948 h 2344739"/>
              <a:gd name="connsiteX50" fmla="*/ 10205418 w 12193149"/>
              <a:gd name="connsiteY50" fmla="*/ 1682149 h 2344739"/>
              <a:gd name="connsiteX51" fmla="*/ 10177759 w 12193149"/>
              <a:gd name="connsiteY51" fmla="*/ 1692943 h 2344739"/>
              <a:gd name="connsiteX52" fmla="*/ 10165070 w 12193149"/>
              <a:gd name="connsiteY52" fmla="*/ 1693739 h 2344739"/>
              <a:gd name="connsiteX53" fmla="*/ 10156308 w 12193149"/>
              <a:gd name="connsiteY53" fmla="*/ 1707487 h 2344739"/>
              <a:gd name="connsiteX54" fmla="*/ 10118267 w 12193149"/>
              <a:gd name="connsiteY54" fmla="*/ 1731142 h 2344739"/>
              <a:gd name="connsiteX55" fmla="*/ 10083317 w 12193149"/>
              <a:gd name="connsiteY55" fmla="*/ 1743296 h 2344739"/>
              <a:gd name="connsiteX56" fmla="*/ 10040388 w 12193149"/>
              <a:gd name="connsiteY56" fmla="*/ 1741632 h 2344739"/>
              <a:gd name="connsiteX57" fmla="*/ 9961167 w 12193149"/>
              <a:gd name="connsiteY57" fmla="*/ 1757147 h 2344739"/>
              <a:gd name="connsiteX58" fmla="*/ 9848940 w 12193149"/>
              <a:gd name="connsiteY58" fmla="*/ 1763915 h 2344739"/>
              <a:gd name="connsiteX59" fmla="*/ 9729457 w 12193149"/>
              <a:gd name="connsiteY59" fmla="*/ 1784122 h 2344739"/>
              <a:gd name="connsiteX60" fmla="*/ 9613704 w 12193149"/>
              <a:gd name="connsiteY60" fmla="*/ 1812371 h 2344739"/>
              <a:gd name="connsiteX61" fmla="*/ 9338590 w 12193149"/>
              <a:gd name="connsiteY61" fmla="*/ 1869293 h 2344739"/>
              <a:gd name="connsiteX62" fmla="*/ 9232518 w 12193149"/>
              <a:gd name="connsiteY62" fmla="*/ 1893149 h 2344739"/>
              <a:gd name="connsiteX63" fmla="*/ 9156690 w 12193149"/>
              <a:gd name="connsiteY63" fmla="*/ 1903228 h 2344739"/>
              <a:gd name="connsiteX64" fmla="*/ 9054601 w 12193149"/>
              <a:gd name="connsiteY64" fmla="*/ 1910755 h 2344739"/>
              <a:gd name="connsiteX65" fmla="*/ 9006634 w 12193149"/>
              <a:gd name="connsiteY65" fmla="*/ 1914040 h 2344739"/>
              <a:gd name="connsiteX66" fmla="*/ 9006349 w 12193149"/>
              <a:gd name="connsiteY66" fmla="*/ 1913800 h 2344739"/>
              <a:gd name="connsiteX67" fmla="*/ 8997380 w 12193149"/>
              <a:gd name="connsiteY67" fmla="*/ 1915011 h 2344739"/>
              <a:gd name="connsiteX68" fmla="*/ 8991542 w 12193149"/>
              <a:gd name="connsiteY68" fmla="*/ 1917072 h 2344739"/>
              <a:gd name="connsiteX69" fmla="*/ 8975485 w 12193149"/>
              <a:gd name="connsiteY69" fmla="*/ 1920298 h 2344739"/>
              <a:gd name="connsiteX70" fmla="*/ 8969159 w 12193149"/>
              <a:gd name="connsiteY70" fmla="*/ 1919598 h 2344739"/>
              <a:gd name="connsiteX71" fmla="*/ 8964196 w 12193149"/>
              <a:gd name="connsiteY71" fmla="*/ 1917373 h 2344739"/>
              <a:gd name="connsiteX72" fmla="*/ 8930136 w 12193149"/>
              <a:gd name="connsiteY72" fmla="*/ 1914185 h 2344739"/>
              <a:gd name="connsiteX73" fmla="*/ 8753592 w 12193149"/>
              <a:gd name="connsiteY73" fmla="*/ 1933417 h 2344739"/>
              <a:gd name="connsiteX74" fmla="*/ 8708995 w 12193149"/>
              <a:gd name="connsiteY74" fmla="*/ 1935518 h 2344739"/>
              <a:gd name="connsiteX75" fmla="*/ 8597219 w 12193149"/>
              <a:gd name="connsiteY75" fmla="*/ 1944090 h 2344739"/>
              <a:gd name="connsiteX76" fmla="*/ 8526378 w 12193149"/>
              <a:gd name="connsiteY76" fmla="*/ 1929248 h 2344739"/>
              <a:gd name="connsiteX77" fmla="*/ 8512131 w 12193149"/>
              <a:gd name="connsiteY77" fmla="*/ 1935163 h 2344739"/>
              <a:gd name="connsiteX78" fmla="*/ 8507315 w 12193149"/>
              <a:gd name="connsiteY78" fmla="*/ 1938164 h 2344739"/>
              <a:gd name="connsiteX79" fmla="*/ 8499116 w 12193149"/>
              <a:gd name="connsiteY79" fmla="*/ 1940902 h 2344739"/>
              <a:gd name="connsiteX80" fmla="*/ 8498742 w 12193149"/>
              <a:gd name="connsiteY80" fmla="*/ 1940723 h 2344739"/>
              <a:gd name="connsiteX81" fmla="*/ 8491397 w 12193149"/>
              <a:gd name="connsiteY81" fmla="*/ 1943773 h 2344739"/>
              <a:gd name="connsiteX82" fmla="*/ 8368330 w 12193149"/>
              <a:gd name="connsiteY82" fmla="*/ 1957815 h 2344739"/>
              <a:gd name="connsiteX83" fmla="*/ 8354947 w 12193149"/>
              <a:gd name="connsiteY83" fmla="*/ 1958009 h 2344739"/>
              <a:gd name="connsiteX84" fmla="*/ 8321252 w 12193149"/>
              <a:gd name="connsiteY84" fmla="*/ 1974587 h 2344739"/>
              <a:gd name="connsiteX85" fmla="*/ 8315581 w 12193149"/>
              <a:gd name="connsiteY85" fmla="*/ 1974913 h 2344739"/>
              <a:gd name="connsiteX86" fmla="*/ 8296322 w 12193149"/>
              <a:gd name="connsiteY86" fmla="*/ 1988808 h 2344739"/>
              <a:gd name="connsiteX87" fmla="*/ 8285424 w 12193149"/>
              <a:gd name="connsiteY87" fmla="*/ 1994631 h 2344739"/>
              <a:gd name="connsiteX88" fmla="*/ 8284298 w 12193149"/>
              <a:gd name="connsiteY88" fmla="*/ 1999074 h 2344739"/>
              <a:gd name="connsiteX89" fmla="*/ 8267224 w 12193149"/>
              <a:gd name="connsiteY89" fmla="*/ 2006249 h 2344739"/>
              <a:gd name="connsiteX90" fmla="*/ 8264525 w 12193149"/>
              <a:gd name="connsiteY90" fmla="*/ 2006019 h 2344739"/>
              <a:gd name="connsiteX91" fmla="*/ 8253181 w 12193149"/>
              <a:gd name="connsiteY91" fmla="*/ 2015862 h 2344739"/>
              <a:gd name="connsiteX92" fmla="*/ 8246982 w 12193149"/>
              <a:gd name="connsiteY92" fmla="*/ 2028854 h 2344739"/>
              <a:gd name="connsiteX93" fmla="*/ 8091420 w 12193149"/>
              <a:gd name="connsiteY93" fmla="*/ 2075015 h 2344739"/>
              <a:gd name="connsiteX94" fmla="*/ 7906555 w 12193149"/>
              <a:gd name="connsiteY94" fmla="*/ 2116988 h 2344739"/>
              <a:gd name="connsiteX95" fmla="*/ 7719893 w 12193149"/>
              <a:gd name="connsiteY95" fmla="*/ 2142703 h 2344739"/>
              <a:gd name="connsiteX96" fmla="*/ 7615495 w 12193149"/>
              <a:gd name="connsiteY96" fmla="*/ 2139232 h 2344739"/>
              <a:gd name="connsiteX97" fmla="*/ 7528691 w 12193149"/>
              <a:gd name="connsiteY97" fmla="*/ 2145060 h 2344739"/>
              <a:gd name="connsiteX98" fmla="*/ 7520719 w 12193149"/>
              <a:gd name="connsiteY98" fmla="*/ 2147613 h 2344739"/>
              <a:gd name="connsiteX99" fmla="*/ 7508559 w 12193149"/>
              <a:gd name="connsiteY99" fmla="*/ 2148948 h 2344739"/>
              <a:gd name="connsiteX100" fmla="*/ 7508188 w 12193149"/>
              <a:gd name="connsiteY100" fmla="*/ 2148621 h 2344739"/>
              <a:gd name="connsiteX101" fmla="*/ 7496943 w 12193149"/>
              <a:gd name="connsiteY101" fmla="*/ 2150573 h 2344739"/>
              <a:gd name="connsiteX102" fmla="*/ 7219707 w 12193149"/>
              <a:gd name="connsiteY102" fmla="*/ 2156680 h 2344739"/>
              <a:gd name="connsiteX103" fmla="*/ 7202249 w 12193149"/>
              <a:gd name="connsiteY103" fmla="*/ 2161230 h 2344739"/>
              <a:gd name="connsiteX104" fmla="*/ 7198152 w 12193149"/>
              <a:gd name="connsiteY104" fmla="*/ 2166588 h 2344739"/>
              <a:gd name="connsiteX105" fmla="*/ 7171956 w 12193149"/>
              <a:gd name="connsiteY105" fmla="*/ 2171236 h 2344739"/>
              <a:gd name="connsiteX106" fmla="*/ 7098136 w 12193149"/>
              <a:gd name="connsiteY106" fmla="*/ 2183464 h 2344739"/>
              <a:gd name="connsiteX107" fmla="*/ 7019644 w 12193149"/>
              <a:gd name="connsiteY107" fmla="*/ 2183090 h 2344739"/>
              <a:gd name="connsiteX108" fmla="*/ 6905294 w 12193149"/>
              <a:gd name="connsiteY108" fmla="*/ 2212596 h 2344739"/>
              <a:gd name="connsiteX109" fmla="*/ 6709370 w 12193149"/>
              <a:gd name="connsiteY109" fmla="*/ 2240551 h 2344739"/>
              <a:gd name="connsiteX110" fmla="*/ 6550602 w 12193149"/>
              <a:gd name="connsiteY110" fmla="*/ 2269327 h 2344739"/>
              <a:gd name="connsiteX111" fmla="*/ 6318708 w 12193149"/>
              <a:gd name="connsiteY111" fmla="*/ 2316127 h 2344739"/>
              <a:gd name="connsiteX112" fmla="*/ 6169822 w 12193149"/>
              <a:gd name="connsiteY112" fmla="*/ 2318214 h 2344739"/>
              <a:gd name="connsiteX113" fmla="*/ 6074996 w 12193149"/>
              <a:gd name="connsiteY113" fmla="*/ 2338676 h 2344739"/>
              <a:gd name="connsiteX114" fmla="*/ 6069677 w 12193149"/>
              <a:gd name="connsiteY114" fmla="*/ 2337139 h 2344739"/>
              <a:gd name="connsiteX115" fmla="*/ 6049786 w 12193149"/>
              <a:gd name="connsiteY115" fmla="*/ 2337822 h 2344739"/>
              <a:gd name="connsiteX116" fmla="*/ 6042433 w 12193149"/>
              <a:gd name="connsiteY116" fmla="*/ 2329473 h 2344739"/>
              <a:gd name="connsiteX117" fmla="*/ 6011238 w 12193149"/>
              <a:gd name="connsiteY117" fmla="*/ 2324380 h 2344739"/>
              <a:gd name="connsiteX118" fmla="*/ 5958523 w 12193149"/>
              <a:gd name="connsiteY118" fmla="*/ 2328024 h 2344739"/>
              <a:gd name="connsiteX119" fmla="*/ 5760067 w 12193149"/>
              <a:gd name="connsiteY119" fmla="*/ 2343716 h 2344739"/>
              <a:gd name="connsiteX120" fmla="*/ 5628108 w 12193149"/>
              <a:gd name="connsiteY120" fmla="*/ 2344739 h 2344739"/>
              <a:gd name="connsiteX121" fmla="*/ 5472054 w 12193149"/>
              <a:gd name="connsiteY121" fmla="*/ 2330719 h 2344739"/>
              <a:gd name="connsiteX122" fmla="*/ 5433909 w 12193149"/>
              <a:gd name="connsiteY122" fmla="*/ 2319466 h 2344739"/>
              <a:gd name="connsiteX123" fmla="*/ 5382817 w 12193149"/>
              <a:gd name="connsiteY123" fmla="*/ 2301764 h 2344739"/>
              <a:gd name="connsiteX124" fmla="*/ 5262912 w 12193149"/>
              <a:gd name="connsiteY124" fmla="*/ 2281347 h 2344739"/>
              <a:gd name="connsiteX125" fmla="*/ 5224109 w 12193149"/>
              <a:gd name="connsiteY125" fmla="*/ 2270223 h 2344739"/>
              <a:gd name="connsiteX126" fmla="*/ 5175808 w 12193149"/>
              <a:gd name="connsiteY126" fmla="*/ 2267233 h 2344739"/>
              <a:gd name="connsiteX127" fmla="*/ 5157702 w 12193149"/>
              <a:gd name="connsiteY127" fmla="*/ 2260010 h 2344739"/>
              <a:gd name="connsiteX128" fmla="*/ 5143747 w 12193149"/>
              <a:gd name="connsiteY128" fmla="*/ 2256610 h 2344739"/>
              <a:gd name="connsiteX129" fmla="*/ 5140744 w 12193149"/>
              <a:gd name="connsiteY129" fmla="*/ 2254509 h 2344739"/>
              <a:gd name="connsiteX130" fmla="*/ 5122807 w 12193149"/>
              <a:gd name="connsiteY130" fmla="*/ 2243656 h 2344739"/>
              <a:gd name="connsiteX131" fmla="*/ 5066938 w 12193149"/>
              <a:gd name="connsiteY131" fmla="*/ 2250227 h 2344739"/>
              <a:gd name="connsiteX132" fmla="*/ 5012662 w 12193149"/>
              <a:gd name="connsiteY132" fmla="*/ 2233846 h 2344739"/>
              <a:gd name="connsiteX133" fmla="*/ 4841589 w 12193149"/>
              <a:gd name="connsiteY133" fmla="*/ 2209829 h 2344739"/>
              <a:gd name="connsiteX134" fmla="*/ 4763595 w 12193149"/>
              <a:gd name="connsiteY134" fmla="*/ 2182061 h 2344739"/>
              <a:gd name="connsiteX135" fmla="*/ 4724334 w 12193149"/>
              <a:gd name="connsiteY135" fmla="*/ 2173047 h 2344739"/>
              <a:gd name="connsiteX136" fmla="*/ 4722324 w 12193149"/>
              <a:gd name="connsiteY136" fmla="*/ 2172298 h 2344739"/>
              <a:gd name="connsiteX137" fmla="*/ 4723259 w 12193149"/>
              <a:gd name="connsiteY137" fmla="*/ 2172087 h 2344739"/>
              <a:gd name="connsiteX138" fmla="*/ 4718350 w 12193149"/>
              <a:gd name="connsiteY138" fmla="*/ 2170817 h 2344739"/>
              <a:gd name="connsiteX139" fmla="*/ 4722324 w 12193149"/>
              <a:gd name="connsiteY139" fmla="*/ 2172298 h 2344739"/>
              <a:gd name="connsiteX140" fmla="*/ 4716674 w 12193149"/>
              <a:gd name="connsiteY140" fmla="*/ 2173573 h 2344739"/>
              <a:gd name="connsiteX141" fmla="*/ 4516962 w 12193149"/>
              <a:gd name="connsiteY141" fmla="*/ 2163671 h 2344739"/>
              <a:gd name="connsiteX142" fmla="*/ 4429691 w 12193149"/>
              <a:gd name="connsiteY142" fmla="*/ 2153020 h 2344739"/>
              <a:gd name="connsiteX143" fmla="*/ 4364023 w 12193149"/>
              <a:gd name="connsiteY143" fmla="*/ 2151674 h 2344739"/>
              <a:gd name="connsiteX144" fmla="*/ 4318114 w 12193149"/>
              <a:gd name="connsiteY144" fmla="*/ 2158289 h 2344739"/>
              <a:gd name="connsiteX145" fmla="*/ 4316258 w 12193149"/>
              <a:gd name="connsiteY145" fmla="*/ 2156948 h 2344739"/>
              <a:gd name="connsiteX146" fmla="*/ 4296292 w 12193149"/>
              <a:gd name="connsiteY146" fmla="*/ 2155069 h 2344739"/>
              <a:gd name="connsiteX147" fmla="*/ 4291212 w 12193149"/>
              <a:gd name="connsiteY147" fmla="*/ 2157986 h 2344739"/>
              <a:gd name="connsiteX148" fmla="*/ 4277290 w 12193149"/>
              <a:gd name="connsiteY148" fmla="*/ 2157740 h 2344739"/>
              <a:gd name="connsiteX149" fmla="*/ 4249265 w 12193149"/>
              <a:gd name="connsiteY149" fmla="*/ 2160064 h 2344739"/>
              <a:gd name="connsiteX150" fmla="*/ 4203199 w 12193149"/>
              <a:gd name="connsiteY150" fmla="*/ 2157269 h 2344739"/>
              <a:gd name="connsiteX151" fmla="*/ 4202893 w 12193149"/>
              <a:gd name="connsiteY151" fmla="*/ 2156010 h 2344739"/>
              <a:gd name="connsiteX152" fmla="*/ 4192396 w 12193149"/>
              <a:gd name="connsiteY152" fmla="*/ 2150376 h 2344739"/>
              <a:gd name="connsiteX153" fmla="*/ 4143893 w 12193149"/>
              <a:gd name="connsiteY153" fmla="*/ 2134511 h 2344739"/>
              <a:gd name="connsiteX154" fmla="*/ 4084245 w 12193149"/>
              <a:gd name="connsiteY154" fmla="*/ 2107978 h 2344739"/>
              <a:gd name="connsiteX155" fmla="*/ 4075694 w 12193149"/>
              <a:gd name="connsiteY155" fmla="*/ 2107143 h 2344739"/>
              <a:gd name="connsiteX156" fmla="*/ 4075575 w 12193149"/>
              <a:gd name="connsiteY156" fmla="*/ 2106844 h 2344739"/>
              <a:gd name="connsiteX157" fmla="*/ 4066658 w 12193149"/>
              <a:gd name="connsiteY157" fmla="*/ 2105400 h 2344739"/>
              <a:gd name="connsiteX158" fmla="*/ 4060102 w 12193149"/>
              <a:gd name="connsiteY158" fmla="*/ 2105618 h 2344739"/>
              <a:gd name="connsiteX159" fmla="*/ 4043512 w 12193149"/>
              <a:gd name="connsiteY159" fmla="*/ 2103997 h 2344739"/>
              <a:gd name="connsiteX160" fmla="*/ 4038145 w 12193149"/>
              <a:gd name="connsiteY160" fmla="*/ 2101563 h 2344739"/>
              <a:gd name="connsiteX161" fmla="*/ 4036511 w 12193149"/>
              <a:gd name="connsiteY161" fmla="*/ 2097896 h 2344739"/>
              <a:gd name="connsiteX162" fmla="*/ 4034926 w 12193149"/>
              <a:gd name="connsiteY162" fmla="*/ 2098131 h 2344739"/>
              <a:gd name="connsiteX163" fmla="*/ 4005686 w 12193149"/>
              <a:gd name="connsiteY163" fmla="*/ 2085563 h 2344739"/>
              <a:gd name="connsiteX164" fmla="*/ 3937994 w 12193149"/>
              <a:gd name="connsiteY164" fmla="*/ 2068106 h 2344739"/>
              <a:gd name="connsiteX165" fmla="*/ 3898423 w 12193149"/>
              <a:gd name="connsiteY165" fmla="*/ 2062451 h 2344739"/>
              <a:gd name="connsiteX166" fmla="*/ 3790908 w 12193149"/>
              <a:gd name="connsiteY166" fmla="*/ 2042213 h 2344739"/>
              <a:gd name="connsiteX167" fmla="*/ 3683661 w 12193149"/>
              <a:gd name="connsiteY167" fmla="*/ 2018290 h 2344739"/>
              <a:gd name="connsiteX168" fmla="*/ 3611183 w 12193149"/>
              <a:gd name="connsiteY168" fmla="*/ 1986019 h 2344739"/>
              <a:gd name="connsiteX169" fmla="*/ 3605003 w 12193149"/>
              <a:gd name="connsiteY169" fmla="*/ 1987381 h 2344739"/>
              <a:gd name="connsiteX170" fmla="*/ 3595884 w 12193149"/>
              <a:gd name="connsiteY170" fmla="*/ 1987545 h 2344739"/>
              <a:gd name="connsiteX171" fmla="*/ 3595649 w 12193149"/>
              <a:gd name="connsiteY171" fmla="*/ 1987276 h 2344739"/>
              <a:gd name="connsiteX172" fmla="*/ 3587126 w 12193149"/>
              <a:gd name="connsiteY172" fmla="*/ 1987966 h 2344739"/>
              <a:gd name="connsiteX173" fmla="*/ 3537283 w 12193149"/>
              <a:gd name="connsiteY173" fmla="*/ 1978267 h 2344739"/>
              <a:gd name="connsiteX174" fmla="*/ 3474371 w 12193149"/>
              <a:gd name="connsiteY174" fmla="*/ 1974606 h 2344739"/>
              <a:gd name="connsiteX175" fmla="*/ 3401876 w 12193149"/>
              <a:gd name="connsiteY175" fmla="*/ 1962558 h 2344739"/>
              <a:gd name="connsiteX176" fmla="*/ 3365036 w 12193149"/>
              <a:gd name="connsiteY176" fmla="*/ 1979510 h 2344739"/>
              <a:gd name="connsiteX177" fmla="*/ 3345174 w 12193149"/>
              <a:gd name="connsiteY177" fmla="*/ 1981192 h 2344739"/>
              <a:gd name="connsiteX178" fmla="*/ 3342846 w 12193149"/>
              <a:gd name="connsiteY178" fmla="*/ 1980217 h 2344739"/>
              <a:gd name="connsiteX179" fmla="*/ 3263504 w 12193149"/>
              <a:gd name="connsiteY179" fmla="*/ 1986094 h 2344739"/>
              <a:gd name="connsiteX180" fmla="*/ 3143704 w 12193149"/>
              <a:gd name="connsiteY180" fmla="*/ 1993869 h 2344739"/>
              <a:gd name="connsiteX181" fmla="*/ 3031439 w 12193149"/>
              <a:gd name="connsiteY181" fmla="*/ 1996512 h 2344739"/>
              <a:gd name="connsiteX182" fmla="*/ 2782717 w 12193149"/>
              <a:gd name="connsiteY182" fmla="*/ 2018333 h 2344739"/>
              <a:gd name="connsiteX183" fmla="*/ 2647675 w 12193149"/>
              <a:gd name="connsiteY183" fmla="*/ 2028869 h 2344739"/>
              <a:gd name="connsiteX184" fmla="*/ 2569176 w 12193149"/>
              <a:gd name="connsiteY184" fmla="*/ 2002628 h 2344739"/>
              <a:gd name="connsiteX185" fmla="*/ 2444403 w 12193149"/>
              <a:gd name="connsiteY185" fmla="*/ 2016529 h 2344739"/>
              <a:gd name="connsiteX186" fmla="*/ 2316260 w 12193149"/>
              <a:gd name="connsiteY186" fmla="*/ 2024996 h 2344739"/>
              <a:gd name="connsiteX187" fmla="*/ 2209726 w 12193149"/>
              <a:gd name="connsiteY187" fmla="*/ 2019763 h 2344739"/>
              <a:gd name="connsiteX188" fmla="*/ 2095813 w 12193149"/>
              <a:gd name="connsiteY188" fmla="*/ 2003052 h 2344739"/>
              <a:gd name="connsiteX189" fmla="*/ 1998504 w 12193149"/>
              <a:gd name="connsiteY189" fmla="*/ 1995032 h 2344739"/>
              <a:gd name="connsiteX190" fmla="*/ 1929320 w 12193149"/>
              <a:gd name="connsiteY190" fmla="*/ 2016977 h 2344739"/>
              <a:gd name="connsiteX191" fmla="*/ 1922798 w 12193149"/>
              <a:gd name="connsiteY191" fmla="*/ 2012146 h 2344739"/>
              <a:gd name="connsiteX192" fmla="*/ 1874228 w 12193149"/>
              <a:gd name="connsiteY192" fmla="*/ 2013741 h 2344739"/>
              <a:gd name="connsiteX193" fmla="*/ 1787803 w 12193149"/>
              <a:gd name="connsiteY193" fmla="*/ 2041363 h 2344739"/>
              <a:gd name="connsiteX194" fmla="*/ 1739352 w 12193149"/>
              <a:gd name="connsiteY194" fmla="*/ 2036312 h 2344739"/>
              <a:gd name="connsiteX195" fmla="*/ 1676219 w 12193149"/>
              <a:gd name="connsiteY195" fmla="*/ 2019963 h 2344739"/>
              <a:gd name="connsiteX196" fmla="*/ 1609817 w 12193149"/>
              <a:gd name="connsiteY196" fmla="*/ 2013066 h 2344739"/>
              <a:gd name="connsiteX197" fmla="*/ 1497258 w 12193149"/>
              <a:gd name="connsiteY197" fmla="*/ 1987476 h 2344739"/>
              <a:gd name="connsiteX198" fmla="*/ 1151127 w 12193149"/>
              <a:gd name="connsiteY198" fmla="*/ 1938041 h 2344739"/>
              <a:gd name="connsiteX199" fmla="*/ 859417 w 12193149"/>
              <a:gd name="connsiteY199" fmla="*/ 1928608 h 2344739"/>
              <a:gd name="connsiteX200" fmla="*/ 838688 w 12193149"/>
              <a:gd name="connsiteY200" fmla="*/ 1929821 h 2344739"/>
              <a:gd name="connsiteX201" fmla="*/ 817957 w 12193149"/>
              <a:gd name="connsiteY201" fmla="*/ 1927857 h 2344739"/>
              <a:gd name="connsiteX202" fmla="*/ 812654 w 12193149"/>
              <a:gd name="connsiteY202" fmla="*/ 1930751 h 2344739"/>
              <a:gd name="connsiteX203" fmla="*/ 721195 w 12193149"/>
              <a:gd name="connsiteY203" fmla="*/ 1929661 h 2344739"/>
              <a:gd name="connsiteX204" fmla="*/ 720890 w 12193149"/>
              <a:gd name="connsiteY204" fmla="*/ 1928399 h 2344739"/>
              <a:gd name="connsiteX205" fmla="*/ 710023 w 12193149"/>
              <a:gd name="connsiteY205" fmla="*/ 1922722 h 2344739"/>
              <a:gd name="connsiteX206" fmla="*/ 597940 w 12193149"/>
              <a:gd name="connsiteY206" fmla="*/ 1879864 h 2344739"/>
              <a:gd name="connsiteX207" fmla="*/ 579683 w 12193149"/>
              <a:gd name="connsiteY207" fmla="*/ 1877212 h 2344739"/>
              <a:gd name="connsiteX208" fmla="*/ 572865 w 12193149"/>
              <a:gd name="connsiteY208" fmla="*/ 1877401 h 2344739"/>
              <a:gd name="connsiteX209" fmla="*/ 446247 w 12193149"/>
              <a:gd name="connsiteY209" fmla="*/ 1839371 h 2344739"/>
              <a:gd name="connsiteX210" fmla="*/ 405163 w 12193149"/>
              <a:gd name="connsiteY210" fmla="*/ 1833548 h 2344739"/>
              <a:gd name="connsiteX211" fmla="*/ 293583 w 12193149"/>
              <a:gd name="connsiteY211" fmla="*/ 1812852 h 2344739"/>
              <a:gd name="connsiteX212" fmla="*/ 119529 w 12193149"/>
              <a:gd name="connsiteY212" fmla="*/ 1761047 h 2344739"/>
              <a:gd name="connsiteX213" fmla="*/ 16674 w 12193149"/>
              <a:gd name="connsiteY213" fmla="*/ 1758191 h 2344739"/>
              <a:gd name="connsiteX214" fmla="*/ 1150 w 12193149"/>
              <a:gd name="connsiteY214" fmla="*/ 1752722 h 2344739"/>
              <a:gd name="connsiteX215" fmla="*/ 1148 w 12193149"/>
              <a:gd name="connsiteY215" fmla="*/ 222213 h 2344739"/>
              <a:gd name="connsiteX216" fmla="*/ 1148 w 12193149"/>
              <a:gd name="connsiteY216" fmla="*/ 0 h 2344739"/>
              <a:gd name="connsiteX0" fmla="*/ 1148 w 12193149"/>
              <a:gd name="connsiteY0" fmla="*/ 818782 h 3163521"/>
              <a:gd name="connsiteX1" fmla="*/ 12181789 w 12193149"/>
              <a:gd name="connsiteY1" fmla="*/ 0 h 3163521"/>
              <a:gd name="connsiteX2" fmla="*/ 12193149 w 12193149"/>
              <a:gd name="connsiteY2" fmla="*/ 1398521 h 3163521"/>
              <a:gd name="connsiteX3" fmla="*/ 12185986 w 12193149"/>
              <a:gd name="connsiteY3" fmla="*/ 1402971 h 3163521"/>
              <a:gd name="connsiteX4" fmla="*/ 12156363 w 12193149"/>
              <a:gd name="connsiteY4" fmla="*/ 1416148 h 3163521"/>
              <a:gd name="connsiteX5" fmla="*/ 12139215 w 12193149"/>
              <a:gd name="connsiteY5" fmla="*/ 1441961 h 3163521"/>
              <a:gd name="connsiteX6" fmla="*/ 12126327 w 12193149"/>
              <a:gd name="connsiteY6" fmla="*/ 1443472 h 3163521"/>
              <a:gd name="connsiteX7" fmla="*/ 12124007 w 12193149"/>
              <a:gd name="connsiteY7" fmla="*/ 1443576 h 3163521"/>
              <a:gd name="connsiteX8" fmla="*/ 12116854 w 12193149"/>
              <a:gd name="connsiteY8" fmla="*/ 1447390 h 3163521"/>
              <a:gd name="connsiteX9" fmla="*/ 12099497 w 12193149"/>
              <a:gd name="connsiteY9" fmla="*/ 1446921 h 3163521"/>
              <a:gd name="connsiteX10" fmla="*/ 12087073 w 12193149"/>
              <a:gd name="connsiteY10" fmla="*/ 1455123 h 3163521"/>
              <a:gd name="connsiteX11" fmla="*/ 12031073 w 12193149"/>
              <a:gd name="connsiteY11" fmla="*/ 1498791 h 3163521"/>
              <a:gd name="connsiteX12" fmla="*/ 11995833 w 12193149"/>
              <a:gd name="connsiteY12" fmla="*/ 1522240 h 3163521"/>
              <a:gd name="connsiteX13" fmla="*/ 11979717 w 12193149"/>
              <a:gd name="connsiteY13" fmla="*/ 1526943 h 3163521"/>
              <a:gd name="connsiteX14" fmla="*/ 11959046 w 12193149"/>
              <a:gd name="connsiteY14" fmla="*/ 1536340 h 3163521"/>
              <a:gd name="connsiteX15" fmla="*/ 11920454 w 12193149"/>
              <a:gd name="connsiteY15" fmla="*/ 1549665 h 3163521"/>
              <a:gd name="connsiteX16" fmla="*/ 11903656 w 12193149"/>
              <a:gd name="connsiteY16" fmla="*/ 1561208 h 3163521"/>
              <a:gd name="connsiteX17" fmla="*/ 11895048 w 12193149"/>
              <a:gd name="connsiteY17" fmla="*/ 1563573 h 3163521"/>
              <a:gd name="connsiteX18" fmla="*/ 11891968 w 12193149"/>
              <a:gd name="connsiteY18" fmla="*/ 1574511 h 3163521"/>
              <a:gd name="connsiteX19" fmla="*/ 11870776 w 12193149"/>
              <a:gd name="connsiteY19" fmla="*/ 1596598 h 3163521"/>
              <a:gd name="connsiteX20" fmla="*/ 11813376 w 12193149"/>
              <a:gd name="connsiteY20" fmla="*/ 1616441 h 3163521"/>
              <a:gd name="connsiteX21" fmla="*/ 11590693 w 12193149"/>
              <a:gd name="connsiteY21" fmla="*/ 1782559 h 3163521"/>
              <a:gd name="connsiteX22" fmla="*/ 11506817 w 12193149"/>
              <a:gd name="connsiteY22" fmla="*/ 1852405 h 3163521"/>
              <a:gd name="connsiteX23" fmla="*/ 11280332 w 12193149"/>
              <a:gd name="connsiteY23" fmla="*/ 2042353 h 3163521"/>
              <a:gd name="connsiteX24" fmla="*/ 11228309 w 12193149"/>
              <a:gd name="connsiteY24" fmla="*/ 2095018 h 3163521"/>
              <a:gd name="connsiteX25" fmla="*/ 11218087 w 12193149"/>
              <a:gd name="connsiteY25" fmla="*/ 2094743 h 3163521"/>
              <a:gd name="connsiteX26" fmla="*/ 11217184 w 12193149"/>
              <a:gd name="connsiteY26" fmla="*/ 2093800 h 3163521"/>
              <a:gd name="connsiteX27" fmla="*/ 11188885 w 12193149"/>
              <a:gd name="connsiteY27" fmla="*/ 2111165 h 3163521"/>
              <a:gd name="connsiteX28" fmla="*/ 11184501 w 12193149"/>
              <a:gd name="connsiteY28" fmla="*/ 2111307 h 3163521"/>
              <a:gd name="connsiteX29" fmla="*/ 11166854 w 12193149"/>
              <a:gd name="connsiteY29" fmla="*/ 2125394 h 3163521"/>
              <a:gd name="connsiteX30" fmla="*/ 11157311 w 12193149"/>
              <a:gd name="connsiteY30" fmla="*/ 2131196 h 3163521"/>
              <a:gd name="connsiteX31" fmla="*/ 11155496 w 12193149"/>
              <a:gd name="connsiteY31" fmla="*/ 2135879 h 3163521"/>
              <a:gd name="connsiteX32" fmla="*/ 11140961 w 12193149"/>
              <a:gd name="connsiteY32" fmla="*/ 2142897 h 3163521"/>
              <a:gd name="connsiteX33" fmla="*/ 11138961 w 12193149"/>
              <a:gd name="connsiteY33" fmla="*/ 2142554 h 3163521"/>
              <a:gd name="connsiteX34" fmla="*/ 11128208 w 12193149"/>
              <a:gd name="connsiteY34" fmla="*/ 2152614 h 3163521"/>
              <a:gd name="connsiteX35" fmla="*/ 11120691 w 12193149"/>
              <a:gd name="connsiteY35" fmla="*/ 2166206 h 3163521"/>
              <a:gd name="connsiteX36" fmla="*/ 10894683 w 12193149"/>
              <a:gd name="connsiteY36" fmla="*/ 2292181 h 3163521"/>
              <a:gd name="connsiteX37" fmla="*/ 10773300 w 12193149"/>
              <a:gd name="connsiteY37" fmla="*/ 2341973 h 3163521"/>
              <a:gd name="connsiteX38" fmla="*/ 10627668 w 12193149"/>
              <a:gd name="connsiteY38" fmla="*/ 2378011 h 3163521"/>
              <a:gd name="connsiteX39" fmla="*/ 10581895 w 12193149"/>
              <a:gd name="connsiteY39" fmla="*/ 2387471 h 3163521"/>
              <a:gd name="connsiteX40" fmla="*/ 10547790 w 12193149"/>
              <a:gd name="connsiteY40" fmla="*/ 2417205 h 3163521"/>
              <a:gd name="connsiteX41" fmla="*/ 10529643 w 12193149"/>
              <a:gd name="connsiteY41" fmla="*/ 2415689 h 3163521"/>
              <a:gd name="connsiteX42" fmla="*/ 10526446 w 12193149"/>
              <a:gd name="connsiteY42" fmla="*/ 2415193 h 3163521"/>
              <a:gd name="connsiteX43" fmla="*/ 10515129 w 12193149"/>
              <a:gd name="connsiteY43" fmla="*/ 2418319 h 3163521"/>
              <a:gd name="connsiteX44" fmla="*/ 10491735 w 12193149"/>
              <a:gd name="connsiteY44" fmla="*/ 2412938 h 3163521"/>
              <a:gd name="connsiteX45" fmla="*/ 10471418 w 12193149"/>
              <a:gd name="connsiteY45" fmla="*/ 2420475 h 3163521"/>
              <a:gd name="connsiteX46" fmla="*/ 10377042 w 12193149"/>
              <a:gd name="connsiteY46" fmla="*/ 2463380 h 3163521"/>
              <a:gd name="connsiteX47" fmla="*/ 10319338 w 12193149"/>
              <a:gd name="connsiteY47" fmla="*/ 2485003 h 3163521"/>
              <a:gd name="connsiteX48" fmla="*/ 10295467 w 12193149"/>
              <a:gd name="connsiteY48" fmla="*/ 2486861 h 3163521"/>
              <a:gd name="connsiteX49" fmla="*/ 10263443 w 12193149"/>
              <a:gd name="connsiteY49" fmla="*/ 2493730 h 3163521"/>
              <a:gd name="connsiteX50" fmla="*/ 10205418 w 12193149"/>
              <a:gd name="connsiteY50" fmla="*/ 2500931 h 3163521"/>
              <a:gd name="connsiteX51" fmla="*/ 10177759 w 12193149"/>
              <a:gd name="connsiteY51" fmla="*/ 2511725 h 3163521"/>
              <a:gd name="connsiteX52" fmla="*/ 10165070 w 12193149"/>
              <a:gd name="connsiteY52" fmla="*/ 2512521 h 3163521"/>
              <a:gd name="connsiteX53" fmla="*/ 10156308 w 12193149"/>
              <a:gd name="connsiteY53" fmla="*/ 2526269 h 3163521"/>
              <a:gd name="connsiteX54" fmla="*/ 10118267 w 12193149"/>
              <a:gd name="connsiteY54" fmla="*/ 2549924 h 3163521"/>
              <a:gd name="connsiteX55" fmla="*/ 10083317 w 12193149"/>
              <a:gd name="connsiteY55" fmla="*/ 2562078 h 3163521"/>
              <a:gd name="connsiteX56" fmla="*/ 10040388 w 12193149"/>
              <a:gd name="connsiteY56" fmla="*/ 2560414 h 3163521"/>
              <a:gd name="connsiteX57" fmla="*/ 9961167 w 12193149"/>
              <a:gd name="connsiteY57" fmla="*/ 2575929 h 3163521"/>
              <a:gd name="connsiteX58" fmla="*/ 9848940 w 12193149"/>
              <a:gd name="connsiteY58" fmla="*/ 2582697 h 3163521"/>
              <a:gd name="connsiteX59" fmla="*/ 9729457 w 12193149"/>
              <a:gd name="connsiteY59" fmla="*/ 2602904 h 3163521"/>
              <a:gd name="connsiteX60" fmla="*/ 9613704 w 12193149"/>
              <a:gd name="connsiteY60" fmla="*/ 2631153 h 3163521"/>
              <a:gd name="connsiteX61" fmla="*/ 9338590 w 12193149"/>
              <a:gd name="connsiteY61" fmla="*/ 2688075 h 3163521"/>
              <a:gd name="connsiteX62" fmla="*/ 9232518 w 12193149"/>
              <a:gd name="connsiteY62" fmla="*/ 2711931 h 3163521"/>
              <a:gd name="connsiteX63" fmla="*/ 9156690 w 12193149"/>
              <a:gd name="connsiteY63" fmla="*/ 2722010 h 3163521"/>
              <a:gd name="connsiteX64" fmla="*/ 9054601 w 12193149"/>
              <a:gd name="connsiteY64" fmla="*/ 2729537 h 3163521"/>
              <a:gd name="connsiteX65" fmla="*/ 9006634 w 12193149"/>
              <a:gd name="connsiteY65" fmla="*/ 2732822 h 3163521"/>
              <a:gd name="connsiteX66" fmla="*/ 9006349 w 12193149"/>
              <a:gd name="connsiteY66" fmla="*/ 2732582 h 3163521"/>
              <a:gd name="connsiteX67" fmla="*/ 8997380 w 12193149"/>
              <a:gd name="connsiteY67" fmla="*/ 2733793 h 3163521"/>
              <a:gd name="connsiteX68" fmla="*/ 8991542 w 12193149"/>
              <a:gd name="connsiteY68" fmla="*/ 2735854 h 3163521"/>
              <a:gd name="connsiteX69" fmla="*/ 8975485 w 12193149"/>
              <a:gd name="connsiteY69" fmla="*/ 2739080 h 3163521"/>
              <a:gd name="connsiteX70" fmla="*/ 8969159 w 12193149"/>
              <a:gd name="connsiteY70" fmla="*/ 2738380 h 3163521"/>
              <a:gd name="connsiteX71" fmla="*/ 8964196 w 12193149"/>
              <a:gd name="connsiteY71" fmla="*/ 2736155 h 3163521"/>
              <a:gd name="connsiteX72" fmla="*/ 8930136 w 12193149"/>
              <a:gd name="connsiteY72" fmla="*/ 2732967 h 3163521"/>
              <a:gd name="connsiteX73" fmla="*/ 8753592 w 12193149"/>
              <a:gd name="connsiteY73" fmla="*/ 2752199 h 3163521"/>
              <a:gd name="connsiteX74" fmla="*/ 8708995 w 12193149"/>
              <a:gd name="connsiteY74" fmla="*/ 2754300 h 3163521"/>
              <a:gd name="connsiteX75" fmla="*/ 8597219 w 12193149"/>
              <a:gd name="connsiteY75" fmla="*/ 2762872 h 3163521"/>
              <a:gd name="connsiteX76" fmla="*/ 8526378 w 12193149"/>
              <a:gd name="connsiteY76" fmla="*/ 2748030 h 3163521"/>
              <a:gd name="connsiteX77" fmla="*/ 8512131 w 12193149"/>
              <a:gd name="connsiteY77" fmla="*/ 2753945 h 3163521"/>
              <a:gd name="connsiteX78" fmla="*/ 8507315 w 12193149"/>
              <a:gd name="connsiteY78" fmla="*/ 2756946 h 3163521"/>
              <a:gd name="connsiteX79" fmla="*/ 8499116 w 12193149"/>
              <a:gd name="connsiteY79" fmla="*/ 2759684 h 3163521"/>
              <a:gd name="connsiteX80" fmla="*/ 8498742 w 12193149"/>
              <a:gd name="connsiteY80" fmla="*/ 2759505 h 3163521"/>
              <a:gd name="connsiteX81" fmla="*/ 8491397 w 12193149"/>
              <a:gd name="connsiteY81" fmla="*/ 2762555 h 3163521"/>
              <a:gd name="connsiteX82" fmla="*/ 8368330 w 12193149"/>
              <a:gd name="connsiteY82" fmla="*/ 2776597 h 3163521"/>
              <a:gd name="connsiteX83" fmla="*/ 8354947 w 12193149"/>
              <a:gd name="connsiteY83" fmla="*/ 2776791 h 3163521"/>
              <a:gd name="connsiteX84" fmla="*/ 8321252 w 12193149"/>
              <a:gd name="connsiteY84" fmla="*/ 2793369 h 3163521"/>
              <a:gd name="connsiteX85" fmla="*/ 8315581 w 12193149"/>
              <a:gd name="connsiteY85" fmla="*/ 2793695 h 3163521"/>
              <a:gd name="connsiteX86" fmla="*/ 8296322 w 12193149"/>
              <a:gd name="connsiteY86" fmla="*/ 2807590 h 3163521"/>
              <a:gd name="connsiteX87" fmla="*/ 8285424 w 12193149"/>
              <a:gd name="connsiteY87" fmla="*/ 2813413 h 3163521"/>
              <a:gd name="connsiteX88" fmla="*/ 8284298 w 12193149"/>
              <a:gd name="connsiteY88" fmla="*/ 2817856 h 3163521"/>
              <a:gd name="connsiteX89" fmla="*/ 8267224 w 12193149"/>
              <a:gd name="connsiteY89" fmla="*/ 2825031 h 3163521"/>
              <a:gd name="connsiteX90" fmla="*/ 8264525 w 12193149"/>
              <a:gd name="connsiteY90" fmla="*/ 2824801 h 3163521"/>
              <a:gd name="connsiteX91" fmla="*/ 8253181 w 12193149"/>
              <a:gd name="connsiteY91" fmla="*/ 2834644 h 3163521"/>
              <a:gd name="connsiteX92" fmla="*/ 8246982 w 12193149"/>
              <a:gd name="connsiteY92" fmla="*/ 2847636 h 3163521"/>
              <a:gd name="connsiteX93" fmla="*/ 8091420 w 12193149"/>
              <a:gd name="connsiteY93" fmla="*/ 2893797 h 3163521"/>
              <a:gd name="connsiteX94" fmla="*/ 7906555 w 12193149"/>
              <a:gd name="connsiteY94" fmla="*/ 2935770 h 3163521"/>
              <a:gd name="connsiteX95" fmla="*/ 7719893 w 12193149"/>
              <a:gd name="connsiteY95" fmla="*/ 2961485 h 3163521"/>
              <a:gd name="connsiteX96" fmla="*/ 7615495 w 12193149"/>
              <a:gd name="connsiteY96" fmla="*/ 2958014 h 3163521"/>
              <a:gd name="connsiteX97" fmla="*/ 7528691 w 12193149"/>
              <a:gd name="connsiteY97" fmla="*/ 2963842 h 3163521"/>
              <a:gd name="connsiteX98" fmla="*/ 7520719 w 12193149"/>
              <a:gd name="connsiteY98" fmla="*/ 2966395 h 3163521"/>
              <a:gd name="connsiteX99" fmla="*/ 7508559 w 12193149"/>
              <a:gd name="connsiteY99" fmla="*/ 2967730 h 3163521"/>
              <a:gd name="connsiteX100" fmla="*/ 7508188 w 12193149"/>
              <a:gd name="connsiteY100" fmla="*/ 2967403 h 3163521"/>
              <a:gd name="connsiteX101" fmla="*/ 7496943 w 12193149"/>
              <a:gd name="connsiteY101" fmla="*/ 2969355 h 3163521"/>
              <a:gd name="connsiteX102" fmla="*/ 7219707 w 12193149"/>
              <a:gd name="connsiteY102" fmla="*/ 2975462 h 3163521"/>
              <a:gd name="connsiteX103" fmla="*/ 7202249 w 12193149"/>
              <a:gd name="connsiteY103" fmla="*/ 2980012 h 3163521"/>
              <a:gd name="connsiteX104" fmla="*/ 7198152 w 12193149"/>
              <a:gd name="connsiteY104" fmla="*/ 2985370 h 3163521"/>
              <a:gd name="connsiteX105" fmla="*/ 7171956 w 12193149"/>
              <a:gd name="connsiteY105" fmla="*/ 2990018 h 3163521"/>
              <a:gd name="connsiteX106" fmla="*/ 7098136 w 12193149"/>
              <a:gd name="connsiteY106" fmla="*/ 3002246 h 3163521"/>
              <a:gd name="connsiteX107" fmla="*/ 7019644 w 12193149"/>
              <a:gd name="connsiteY107" fmla="*/ 3001872 h 3163521"/>
              <a:gd name="connsiteX108" fmla="*/ 6905294 w 12193149"/>
              <a:gd name="connsiteY108" fmla="*/ 3031378 h 3163521"/>
              <a:gd name="connsiteX109" fmla="*/ 6709370 w 12193149"/>
              <a:gd name="connsiteY109" fmla="*/ 3059333 h 3163521"/>
              <a:gd name="connsiteX110" fmla="*/ 6550602 w 12193149"/>
              <a:gd name="connsiteY110" fmla="*/ 3088109 h 3163521"/>
              <a:gd name="connsiteX111" fmla="*/ 6318708 w 12193149"/>
              <a:gd name="connsiteY111" fmla="*/ 3134909 h 3163521"/>
              <a:gd name="connsiteX112" fmla="*/ 6169822 w 12193149"/>
              <a:gd name="connsiteY112" fmla="*/ 3136996 h 3163521"/>
              <a:gd name="connsiteX113" fmla="*/ 6074996 w 12193149"/>
              <a:gd name="connsiteY113" fmla="*/ 3157458 h 3163521"/>
              <a:gd name="connsiteX114" fmla="*/ 6069677 w 12193149"/>
              <a:gd name="connsiteY114" fmla="*/ 3155921 h 3163521"/>
              <a:gd name="connsiteX115" fmla="*/ 6049786 w 12193149"/>
              <a:gd name="connsiteY115" fmla="*/ 3156604 h 3163521"/>
              <a:gd name="connsiteX116" fmla="*/ 6042433 w 12193149"/>
              <a:gd name="connsiteY116" fmla="*/ 3148255 h 3163521"/>
              <a:gd name="connsiteX117" fmla="*/ 6011238 w 12193149"/>
              <a:gd name="connsiteY117" fmla="*/ 3143162 h 3163521"/>
              <a:gd name="connsiteX118" fmla="*/ 5958523 w 12193149"/>
              <a:gd name="connsiteY118" fmla="*/ 3146806 h 3163521"/>
              <a:gd name="connsiteX119" fmla="*/ 5760067 w 12193149"/>
              <a:gd name="connsiteY119" fmla="*/ 3162498 h 3163521"/>
              <a:gd name="connsiteX120" fmla="*/ 5628108 w 12193149"/>
              <a:gd name="connsiteY120" fmla="*/ 3163521 h 3163521"/>
              <a:gd name="connsiteX121" fmla="*/ 5472054 w 12193149"/>
              <a:gd name="connsiteY121" fmla="*/ 3149501 h 3163521"/>
              <a:gd name="connsiteX122" fmla="*/ 5433909 w 12193149"/>
              <a:gd name="connsiteY122" fmla="*/ 3138248 h 3163521"/>
              <a:gd name="connsiteX123" fmla="*/ 5382817 w 12193149"/>
              <a:gd name="connsiteY123" fmla="*/ 3120546 h 3163521"/>
              <a:gd name="connsiteX124" fmla="*/ 5262912 w 12193149"/>
              <a:gd name="connsiteY124" fmla="*/ 3100129 h 3163521"/>
              <a:gd name="connsiteX125" fmla="*/ 5224109 w 12193149"/>
              <a:gd name="connsiteY125" fmla="*/ 3089005 h 3163521"/>
              <a:gd name="connsiteX126" fmla="*/ 5175808 w 12193149"/>
              <a:gd name="connsiteY126" fmla="*/ 3086015 h 3163521"/>
              <a:gd name="connsiteX127" fmla="*/ 5157702 w 12193149"/>
              <a:gd name="connsiteY127" fmla="*/ 3078792 h 3163521"/>
              <a:gd name="connsiteX128" fmla="*/ 5143747 w 12193149"/>
              <a:gd name="connsiteY128" fmla="*/ 3075392 h 3163521"/>
              <a:gd name="connsiteX129" fmla="*/ 5140744 w 12193149"/>
              <a:gd name="connsiteY129" fmla="*/ 3073291 h 3163521"/>
              <a:gd name="connsiteX130" fmla="*/ 5122807 w 12193149"/>
              <a:gd name="connsiteY130" fmla="*/ 3062438 h 3163521"/>
              <a:gd name="connsiteX131" fmla="*/ 5066938 w 12193149"/>
              <a:gd name="connsiteY131" fmla="*/ 3069009 h 3163521"/>
              <a:gd name="connsiteX132" fmla="*/ 5012662 w 12193149"/>
              <a:gd name="connsiteY132" fmla="*/ 3052628 h 3163521"/>
              <a:gd name="connsiteX133" fmla="*/ 4841589 w 12193149"/>
              <a:gd name="connsiteY133" fmla="*/ 3028611 h 3163521"/>
              <a:gd name="connsiteX134" fmla="*/ 4763595 w 12193149"/>
              <a:gd name="connsiteY134" fmla="*/ 3000843 h 3163521"/>
              <a:gd name="connsiteX135" fmla="*/ 4724334 w 12193149"/>
              <a:gd name="connsiteY135" fmla="*/ 2991829 h 3163521"/>
              <a:gd name="connsiteX136" fmla="*/ 4722324 w 12193149"/>
              <a:gd name="connsiteY136" fmla="*/ 2991080 h 3163521"/>
              <a:gd name="connsiteX137" fmla="*/ 4723259 w 12193149"/>
              <a:gd name="connsiteY137" fmla="*/ 2990869 h 3163521"/>
              <a:gd name="connsiteX138" fmla="*/ 4718350 w 12193149"/>
              <a:gd name="connsiteY138" fmla="*/ 2989599 h 3163521"/>
              <a:gd name="connsiteX139" fmla="*/ 4722324 w 12193149"/>
              <a:gd name="connsiteY139" fmla="*/ 2991080 h 3163521"/>
              <a:gd name="connsiteX140" fmla="*/ 4716674 w 12193149"/>
              <a:gd name="connsiteY140" fmla="*/ 2992355 h 3163521"/>
              <a:gd name="connsiteX141" fmla="*/ 4516962 w 12193149"/>
              <a:gd name="connsiteY141" fmla="*/ 2982453 h 3163521"/>
              <a:gd name="connsiteX142" fmla="*/ 4429691 w 12193149"/>
              <a:gd name="connsiteY142" fmla="*/ 2971802 h 3163521"/>
              <a:gd name="connsiteX143" fmla="*/ 4364023 w 12193149"/>
              <a:gd name="connsiteY143" fmla="*/ 2970456 h 3163521"/>
              <a:gd name="connsiteX144" fmla="*/ 4318114 w 12193149"/>
              <a:gd name="connsiteY144" fmla="*/ 2977071 h 3163521"/>
              <a:gd name="connsiteX145" fmla="*/ 4316258 w 12193149"/>
              <a:gd name="connsiteY145" fmla="*/ 2975730 h 3163521"/>
              <a:gd name="connsiteX146" fmla="*/ 4296292 w 12193149"/>
              <a:gd name="connsiteY146" fmla="*/ 2973851 h 3163521"/>
              <a:gd name="connsiteX147" fmla="*/ 4291212 w 12193149"/>
              <a:gd name="connsiteY147" fmla="*/ 2976768 h 3163521"/>
              <a:gd name="connsiteX148" fmla="*/ 4277290 w 12193149"/>
              <a:gd name="connsiteY148" fmla="*/ 2976522 h 3163521"/>
              <a:gd name="connsiteX149" fmla="*/ 4249265 w 12193149"/>
              <a:gd name="connsiteY149" fmla="*/ 2978846 h 3163521"/>
              <a:gd name="connsiteX150" fmla="*/ 4203199 w 12193149"/>
              <a:gd name="connsiteY150" fmla="*/ 2976051 h 3163521"/>
              <a:gd name="connsiteX151" fmla="*/ 4202893 w 12193149"/>
              <a:gd name="connsiteY151" fmla="*/ 2974792 h 3163521"/>
              <a:gd name="connsiteX152" fmla="*/ 4192396 w 12193149"/>
              <a:gd name="connsiteY152" fmla="*/ 2969158 h 3163521"/>
              <a:gd name="connsiteX153" fmla="*/ 4143893 w 12193149"/>
              <a:gd name="connsiteY153" fmla="*/ 2953293 h 3163521"/>
              <a:gd name="connsiteX154" fmla="*/ 4084245 w 12193149"/>
              <a:gd name="connsiteY154" fmla="*/ 2926760 h 3163521"/>
              <a:gd name="connsiteX155" fmla="*/ 4075694 w 12193149"/>
              <a:gd name="connsiteY155" fmla="*/ 2925925 h 3163521"/>
              <a:gd name="connsiteX156" fmla="*/ 4075575 w 12193149"/>
              <a:gd name="connsiteY156" fmla="*/ 2925626 h 3163521"/>
              <a:gd name="connsiteX157" fmla="*/ 4066658 w 12193149"/>
              <a:gd name="connsiteY157" fmla="*/ 2924182 h 3163521"/>
              <a:gd name="connsiteX158" fmla="*/ 4060102 w 12193149"/>
              <a:gd name="connsiteY158" fmla="*/ 2924400 h 3163521"/>
              <a:gd name="connsiteX159" fmla="*/ 4043512 w 12193149"/>
              <a:gd name="connsiteY159" fmla="*/ 2922779 h 3163521"/>
              <a:gd name="connsiteX160" fmla="*/ 4038145 w 12193149"/>
              <a:gd name="connsiteY160" fmla="*/ 2920345 h 3163521"/>
              <a:gd name="connsiteX161" fmla="*/ 4036511 w 12193149"/>
              <a:gd name="connsiteY161" fmla="*/ 2916678 h 3163521"/>
              <a:gd name="connsiteX162" fmla="*/ 4034926 w 12193149"/>
              <a:gd name="connsiteY162" fmla="*/ 2916913 h 3163521"/>
              <a:gd name="connsiteX163" fmla="*/ 4005686 w 12193149"/>
              <a:gd name="connsiteY163" fmla="*/ 2904345 h 3163521"/>
              <a:gd name="connsiteX164" fmla="*/ 3937994 w 12193149"/>
              <a:gd name="connsiteY164" fmla="*/ 2886888 h 3163521"/>
              <a:gd name="connsiteX165" fmla="*/ 3898423 w 12193149"/>
              <a:gd name="connsiteY165" fmla="*/ 2881233 h 3163521"/>
              <a:gd name="connsiteX166" fmla="*/ 3790908 w 12193149"/>
              <a:gd name="connsiteY166" fmla="*/ 2860995 h 3163521"/>
              <a:gd name="connsiteX167" fmla="*/ 3683661 w 12193149"/>
              <a:gd name="connsiteY167" fmla="*/ 2837072 h 3163521"/>
              <a:gd name="connsiteX168" fmla="*/ 3611183 w 12193149"/>
              <a:gd name="connsiteY168" fmla="*/ 2804801 h 3163521"/>
              <a:gd name="connsiteX169" fmla="*/ 3605003 w 12193149"/>
              <a:gd name="connsiteY169" fmla="*/ 2806163 h 3163521"/>
              <a:gd name="connsiteX170" fmla="*/ 3595884 w 12193149"/>
              <a:gd name="connsiteY170" fmla="*/ 2806327 h 3163521"/>
              <a:gd name="connsiteX171" fmla="*/ 3595649 w 12193149"/>
              <a:gd name="connsiteY171" fmla="*/ 2806058 h 3163521"/>
              <a:gd name="connsiteX172" fmla="*/ 3587126 w 12193149"/>
              <a:gd name="connsiteY172" fmla="*/ 2806748 h 3163521"/>
              <a:gd name="connsiteX173" fmla="*/ 3537283 w 12193149"/>
              <a:gd name="connsiteY173" fmla="*/ 2797049 h 3163521"/>
              <a:gd name="connsiteX174" fmla="*/ 3474371 w 12193149"/>
              <a:gd name="connsiteY174" fmla="*/ 2793388 h 3163521"/>
              <a:gd name="connsiteX175" fmla="*/ 3401876 w 12193149"/>
              <a:gd name="connsiteY175" fmla="*/ 2781340 h 3163521"/>
              <a:gd name="connsiteX176" fmla="*/ 3365036 w 12193149"/>
              <a:gd name="connsiteY176" fmla="*/ 2798292 h 3163521"/>
              <a:gd name="connsiteX177" fmla="*/ 3345174 w 12193149"/>
              <a:gd name="connsiteY177" fmla="*/ 2799974 h 3163521"/>
              <a:gd name="connsiteX178" fmla="*/ 3342846 w 12193149"/>
              <a:gd name="connsiteY178" fmla="*/ 2798999 h 3163521"/>
              <a:gd name="connsiteX179" fmla="*/ 3263504 w 12193149"/>
              <a:gd name="connsiteY179" fmla="*/ 2804876 h 3163521"/>
              <a:gd name="connsiteX180" fmla="*/ 3143704 w 12193149"/>
              <a:gd name="connsiteY180" fmla="*/ 2812651 h 3163521"/>
              <a:gd name="connsiteX181" fmla="*/ 3031439 w 12193149"/>
              <a:gd name="connsiteY181" fmla="*/ 2815294 h 3163521"/>
              <a:gd name="connsiteX182" fmla="*/ 2782717 w 12193149"/>
              <a:gd name="connsiteY182" fmla="*/ 2837115 h 3163521"/>
              <a:gd name="connsiteX183" fmla="*/ 2647675 w 12193149"/>
              <a:gd name="connsiteY183" fmla="*/ 2847651 h 3163521"/>
              <a:gd name="connsiteX184" fmla="*/ 2569176 w 12193149"/>
              <a:gd name="connsiteY184" fmla="*/ 2821410 h 3163521"/>
              <a:gd name="connsiteX185" fmla="*/ 2444403 w 12193149"/>
              <a:gd name="connsiteY185" fmla="*/ 2835311 h 3163521"/>
              <a:gd name="connsiteX186" fmla="*/ 2316260 w 12193149"/>
              <a:gd name="connsiteY186" fmla="*/ 2843778 h 3163521"/>
              <a:gd name="connsiteX187" fmla="*/ 2209726 w 12193149"/>
              <a:gd name="connsiteY187" fmla="*/ 2838545 h 3163521"/>
              <a:gd name="connsiteX188" fmla="*/ 2095813 w 12193149"/>
              <a:gd name="connsiteY188" fmla="*/ 2821834 h 3163521"/>
              <a:gd name="connsiteX189" fmla="*/ 1998504 w 12193149"/>
              <a:gd name="connsiteY189" fmla="*/ 2813814 h 3163521"/>
              <a:gd name="connsiteX190" fmla="*/ 1929320 w 12193149"/>
              <a:gd name="connsiteY190" fmla="*/ 2835759 h 3163521"/>
              <a:gd name="connsiteX191" fmla="*/ 1922798 w 12193149"/>
              <a:gd name="connsiteY191" fmla="*/ 2830928 h 3163521"/>
              <a:gd name="connsiteX192" fmla="*/ 1874228 w 12193149"/>
              <a:gd name="connsiteY192" fmla="*/ 2832523 h 3163521"/>
              <a:gd name="connsiteX193" fmla="*/ 1787803 w 12193149"/>
              <a:gd name="connsiteY193" fmla="*/ 2860145 h 3163521"/>
              <a:gd name="connsiteX194" fmla="*/ 1739352 w 12193149"/>
              <a:gd name="connsiteY194" fmla="*/ 2855094 h 3163521"/>
              <a:gd name="connsiteX195" fmla="*/ 1676219 w 12193149"/>
              <a:gd name="connsiteY195" fmla="*/ 2838745 h 3163521"/>
              <a:gd name="connsiteX196" fmla="*/ 1609817 w 12193149"/>
              <a:gd name="connsiteY196" fmla="*/ 2831848 h 3163521"/>
              <a:gd name="connsiteX197" fmla="*/ 1497258 w 12193149"/>
              <a:gd name="connsiteY197" fmla="*/ 2806258 h 3163521"/>
              <a:gd name="connsiteX198" fmla="*/ 1151127 w 12193149"/>
              <a:gd name="connsiteY198" fmla="*/ 2756823 h 3163521"/>
              <a:gd name="connsiteX199" fmla="*/ 859417 w 12193149"/>
              <a:gd name="connsiteY199" fmla="*/ 2747390 h 3163521"/>
              <a:gd name="connsiteX200" fmla="*/ 838688 w 12193149"/>
              <a:gd name="connsiteY200" fmla="*/ 2748603 h 3163521"/>
              <a:gd name="connsiteX201" fmla="*/ 817957 w 12193149"/>
              <a:gd name="connsiteY201" fmla="*/ 2746639 h 3163521"/>
              <a:gd name="connsiteX202" fmla="*/ 812654 w 12193149"/>
              <a:gd name="connsiteY202" fmla="*/ 2749533 h 3163521"/>
              <a:gd name="connsiteX203" fmla="*/ 721195 w 12193149"/>
              <a:gd name="connsiteY203" fmla="*/ 2748443 h 3163521"/>
              <a:gd name="connsiteX204" fmla="*/ 720890 w 12193149"/>
              <a:gd name="connsiteY204" fmla="*/ 2747181 h 3163521"/>
              <a:gd name="connsiteX205" fmla="*/ 710023 w 12193149"/>
              <a:gd name="connsiteY205" fmla="*/ 2741504 h 3163521"/>
              <a:gd name="connsiteX206" fmla="*/ 597940 w 12193149"/>
              <a:gd name="connsiteY206" fmla="*/ 2698646 h 3163521"/>
              <a:gd name="connsiteX207" fmla="*/ 579683 w 12193149"/>
              <a:gd name="connsiteY207" fmla="*/ 2695994 h 3163521"/>
              <a:gd name="connsiteX208" fmla="*/ 572865 w 12193149"/>
              <a:gd name="connsiteY208" fmla="*/ 2696183 h 3163521"/>
              <a:gd name="connsiteX209" fmla="*/ 446247 w 12193149"/>
              <a:gd name="connsiteY209" fmla="*/ 2658153 h 3163521"/>
              <a:gd name="connsiteX210" fmla="*/ 405163 w 12193149"/>
              <a:gd name="connsiteY210" fmla="*/ 2652330 h 3163521"/>
              <a:gd name="connsiteX211" fmla="*/ 293583 w 12193149"/>
              <a:gd name="connsiteY211" fmla="*/ 2631634 h 3163521"/>
              <a:gd name="connsiteX212" fmla="*/ 119529 w 12193149"/>
              <a:gd name="connsiteY212" fmla="*/ 2579829 h 3163521"/>
              <a:gd name="connsiteX213" fmla="*/ 16674 w 12193149"/>
              <a:gd name="connsiteY213" fmla="*/ 2576973 h 3163521"/>
              <a:gd name="connsiteX214" fmla="*/ 1150 w 12193149"/>
              <a:gd name="connsiteY214" fmla="*/ 2571504 h 3163521"/>
              <a:gd name="connsiteX215" fmla="*/ 1148 w 12193149"/>
              <a:gd name="connsiteY215" fmla="*/ 1040995 h 3163521"/>
              <a:gd name="connsiteX216" fmla="*/ 1148 w 12193149"/>
              <a:gd name="connsiteY216" fmla="*/ 818782 h 3163521"/>
              <a:gd name="connsiteX0" fmla="*/ 1148 w 12193149"/>
              <a:gd name="connsiteY0" fmla="*/ 0 h 3171710"/>
              <a:gd name="connsiteX1" fmla="*/ 12181789 w 12193149"/>
              <a:gd name="connsiteY1" fmla="*/ 8189 h 3171710"/>
              <a:gd name="connsiteX2" fmla="*/ 12193149 w 12193149"/>
              <a:gd name="connsiteY2" fmla="*/ 1406710 h 3171710"/>
              <a:gd name="connsiteX3" fmla="*/ 12185986 w 12193149"/>
              <a:gd name="connsiteY3" fmla="*/ 1411160 h 3171710"/>
              <a:gd name="connsiteX4" fmla="*/ 12156363 w 12193149"/>
              <a:gd name="connsiteY4" fmla="*/ 1424337 h 3171710"/>
              <a:gd name="connsiteX5" fmla="*/ 12139215 w 12193149"/>
              <a:gd name="connsiteY5" fmla="*/ 1450150 h 3171710"/>
              <a:gd name="connsiteX6" fmla="*/ 12126327 w 12193149"/>
              <a:gd name="connsiteY6" fmla="*/ 1451661 h 3171710"/>
              <a:gd name="connsiteX7" fmla="*/ 12124007 w 12193149"/>
              <a:gd name="connsiteY7" fmla="*/ 1451765 h 3171710"/>
              <a:gd name="connsiteX8" fmla="*/ 12116854 w 12193149"/>
              <a:gd name="connsiteY8" fmla="*/ 1455579 h 3171710"/>
              <a:gd name="connsiteX9" fmla="*/ 12099497 w 12193149"/>
              <a:gd name="connsiteY9" fmla="*/ 1455110 h 3171710"/>
              <a:gd name="connsiteX10" fmla="*/ 12087073 w 12193149"/>
              <a:gd name="connsiteY10" fmla="*/ 1463312 h 3171710"/>
              <a:gd name="connsiteX11" fmla="*/ 12031073 w 12193149"/>
              <a:gd name="connsiteY11" fmla="*/ 1506980 h 3171710"/>
              <a:gd name="connsiteX12" fmla="*/ 11995833 w 12193149"/>
              <a:gd name="connsiteY12" fmla="*/ 1530429 h 3171710"/>
              <a:gd name="connsiteX13" fmla="*/ 11979717 w 12193149"/>
              <a:gd name="connsiteY13" fmla="*/ 1535132 h 3171710"/>
              <a:gd name="connsiteX14" fmla="*/ 11959046 w 12193149"/>
              <a:gd name="connsiteY14" fmla="*/ 1544529 h 3171710"/>
              <a:gd name="connsiteX15" fmla="*/ 11920454 w 12193149"/>
              <a:gd name="connsiteY15" fmla="*/ 1557854 h 3171710"/>
              <a:gd name="connsiteX16" fmla="*/ 11903656 w 12193149"/>
              <a:gd name="connsiteY16" fmla="*/ 1569397 h 3171710"/>
              <a:gd name="connsiteX17" fmla="*/ 11895048 w 12193149"/>
              <a:gd name="connsiteY17" fmla="*/ 1571762 h 3171710"/>
              <a:gd name="connsiteX18" fmla="*/ 11891968 w 12193149"/>
              <a:gd name="connsiteY18" fmla="*/ 1582700 h 3171710"/>
              <a:gd name="connsiteX19" fmla="*/ 11870776 w 12193149"/>
              <a:gd name="connsiteY19" fmla="*/ 1604787 h 3171710"/>
              <a:gd name="connsiteX20" fmla="*/ 11813376 w 12193149"/>
              <a:gd name="connsiteY20" fmla="*/ 1624630 h 3171710"/>
              <a:gd name="connsiteX21" fmla="*/ 11590693 w 12193149"/>
              <a:gd name="connsiteY21" fmla="*/ 1790748 h 3171710"/>
              <a:gd name="connsiteX22" fmla="*/ 11506817 w 12193149"/>
              <a:gd name="connsiteY22" fmla="*/ 1860594 h 3171710"/>
              <a:gd name="connsiteX23" fmla="*/ 11280332 w 12193149"/>
              <a:gd name="connsiteY23" fmla="*/ 2050542 h 3171710"/>
              <a:gd name="connsiteX24" fmla="*/ 11228309 w 12193149"/>
              <a:gd name="connsiteY24" fmla="*/ 2103207 h 3171710"/>
              <a:gd name="connsiteX25" fmla="*/ 11218087 w 12193149"/>
              <a:gd name="connsiteY25" fmla="*/ 2102932 h 3171710"/>
              <a:gd name="connsiteX26" fmla="*/ 11217184 w 12193149"/>
              <a:gd name="connsiteY26" fmla="*/ 2101989 h 3171710"/>
              <a:gd name="connsiteX27" fmla="*/ 11188885 w 12193149"/>
              <a:gd name="connsiteY27" fmla="*/ 2119354 h 3171710"/>
              <a:gd name="connsiteX28" fmla="*/ 11184501 w 12193149"/>
              <a:gd name="connsiteY28" fmla="*/ 2119496 h 3171710"/>
              <a:gd name="connsiteX29" fmla="*/ 11166854 w 12193149"/>
              <a:gd name="connsiteY29" fmla="*/ 2133583 h 3171710"/>
              <a:gd name="connsiteX30" fmla="*/ 11157311 w 12193149"/>
              <a:gd name="connsiteY30" fmla="*/ 2139385 h 3171710"/>
              <a:gd name="connsiteX31" fmla="*/ 11155496 w 12193149"/>
              <a:gd name="connsiteY31" fmla="*/ 2144068 h 3171710"/>
              <a:gd name="connsiteX32" fmla="*/ 11140961 w 12193149"/>
              <a:gd name="connsiteY32" fmla="*/ 2151086 h 3171710"/>
              <a:gd name="connsiteX33" fmla="*/ 11138961 w 12193149"/>
              <a:gd name="connsiteY33" fmla="*/ 2150743 h 3171710"/>
              <a:gd name="connsiteX34" fmla="*/ 11128208 w 12193149"/>
              <a:gd name="connsiteY34" fmla="*/ 2160803 h 3171710"/>
              <a:gd name="connsiteX35" fmla="*/ 11120691 w 12193149"/>
              <a:gd name="connsiteY35" fmla="*/ 2174395 h 3171710"/>
              <a:gd name="connsiteX36" fmla="*/ 10894683 w 12193149"/>
              <a:gd name="connsiteY36" fmla="*/ 2300370 h 3171710"/>
              <a:gd name="connsiteX37" fmla="*/ 10773300 w 12193149"/>
              <a:gd name="connsiteY37" fmla="*/ 2350162 h 3171710"/>
              <a:gd name="connsiteX38" fmla="*/ 10627668 w 12193149"/>
              <a:gd name="connsiteY38" fmla="*/ 2386200 h 3171710"/>
              <a:gd name="connsiteX39" fmla="*/ 10581895 w 12193149"/>
              <a:gd name="connsiteY39" fmla="*/ 2395660 h 3171710"/>
              <a:gd name="connsiteX40" fmla="*/ 10547790 w 12193149"/>
              <a:gd name="connsiteY40" fmla="*/ 2425394 h 3171710"/>
              <a:gd name="connsiteX41" fmla="*/ 10529643 w 12193149"/>
              <a:gd name="connsiteY41" fmla="*/ 2423878 h 3171710"/>
              <a:gd name="connsiteX42" fmla="*/ 10526446 w 12193149"/>
              <a:gd name="connsiteY42" fmla="*/ 2423382 h 3171710"/>
              <a:gd name="connsiteX43" fmla="*/ 10515129 w 12193149"/>
              <a:gd name="connsiteY43" fmla="*/ 2426508 h 3171710"/>
              <a:gd name="connsiteX44" fmla="*/ 10491735 w 12193149"/>
              <a:gd name="connsiteY44" fmla="*/ 2421127 h 3171710"/>
              <a:gd name="connsiteX45" fmla="*/ 10471418 w 12193149"/>
              <a:gd name="connsiteY45" fmla="*/ 2428664 h 3171710"/>
              <a:gd name="connsiteX46" fmla="*/ 10377042 w 12193149"/>
              <a:gd name="connsiteY46" fmla="*/ 2471569 h 3171710"/>
              <a:gd name="connsiteX47" fmla="*/ 10319338 w 12193149"/>
              <a:gd name="connsiteY47" fmla="*/ 2493192 h 3171710"/>
              <a:gd name="connsiteX48" fmla="*/ 10295467 w 12193149"/>
              <a:gd name="connsiteY48" fmla="*/ 2495050 h 3171710"/>
              <a:gd name="connsiteX49" fmla="*/ 10263443 w 12193149"/>
              <a:gd name="connsiteY49" fmla="*/ 2501919 h 3171710"/>
              <a:gd name="connsiteX50" fmla="*/ 10205418 w 12193149"/>
              <a:gd name="connsiteY50" fmla="*/ 2509120 h 3171710"/>
              <a:gd name="connsiteX51" fmla="*/ 10177759 w 12193149"/>
              <a:gd name="connsiteY51" fmla="*/ 2519914 h 3171710"/>
              <a:gd name="connsiteX52" fmla="*/ 10165070 w 12193149"/>
              <a:gd name="connsiteY52" fmla="*/ 2520710 h 3171710"/>
              <a:gd name="connsiteX53" fmla="*/ 10156308 w 12193149"/>
              <a:gd name="connsiteY53" fmla="*/ 2534458 h 3171710"/>
              <a:gd name="connsiteX54" fmla="*/ 10118267 w 12193149"/>
              <a:gd name="connsiteY54" fmla="*/ 2558113 h 3171710"/>
              <a:gd name="connsiteX55" fmla="*/ 10083317 w 12193149"/>
              <a:gd name="connsiteY55" fmla="*/ 2570267 h 3171710"/>
              <a:gd name="connsiteX56" fmla="*/ 10040388 w 12193149"/>
              <a:gd name="connsiteY56" fmla="*/ 2568603 h 3171710"/>
              <a:gd name="connsiteX57" fmla="*/ 9961167 w 12193149"/>
              <a:gd name="connsiteY57" fmla="*/ 2584118 h 3171710"/>
              <a:gd name="connsiteX58" fmla="*/ 9848940 w 12193149"/>
              <a:gd name="connsiteY58" fmla="*/ 2590886 h 3171710"/>
              <a:gd name="connsiteX59" fmla="*/ 9729457 w 12193149"/>
              <a:gd name="connsiteY59" fmla="*/ 2611093 h 3171710"/>
              <a:gd name="connsiteX60" fmla="*/ 9613704 w 12193149"/>
              <a:gd name="connsiteY60" fmla="*/ 2639342 h 3171710"/>
              <a:gd name="connsiteX61" fmla="*/ 9338590 w 12193149"/>
              <a:gd name="connsiteY61" fmla="*/ 2696264 h 3171710"/>
              <a:gd name="connsiteX62" fmla="*/ 9232518 w 12193149"/>
              <a:gd name="connsiteY62" fmla="*/ 2720120 h 3171710"/>
              <a:gd name="connsiteX63" fmla="*/ 9156690 w 12193149"/>
              <a:gd name="connsiteY63" fmla="*/ 2730199 h 3171710"/>
              <a:gd name="connsiteX64" fmla="*/ 9054601 w 12193149"/>
              <a:gd name="connsiteY64" fmla="*/ 2737726 h 3171710"/>
              <a:gd name="connsiteX65" fmla="*/ 9006634 w 12193149"/>
              <a:gd name="connsiteY65" fmla="*/ 2741011 h 3171710"/>
              <a:gd name="connsiteX66" fmla="*/ 9006349 w 12193149"/>
              <a:gd name="connsiteY66" fmla="*/ 2740771 h 3171710"/>
              <a:gd name="connsiteX67" fmla="*/ 8997380 w 12193149"/>
              <a:gd name="connsiteY67" fmla="*/ 2741982 h 3171710"/>
              <a:gd name="connsiteX68" fmla="*/ 8991542 w 12193149"/>
              <a:gd name="connsiteY68" fmla="*/ 2744043 h 3171710"/>
              <a:gd name="connsiteX69" fmla="*/ 8975485 w 12193149"/>
              <a:gd name="connsiteY69" fmla="*/ 2747269 h 3171710"/>
              <a:gd name="connsiteX70" fmla="*/ 8969159 w 12193149"/>
              <a:gd name="connsiteY70" fmla="*/ 2746569 h 3171710"/>
              <a:gd name="connsiteX71" fmla="*/ 8964196 w 12193149"/>
              <a:gd name="connsiteY71" fmla="*/ 2744344 h 3171710"/>
              <a:gd name="connsiteX72" fmla="*/ 8930136 w 12193149"/>
              <a:gd name="connsiteY72" fmla="*/ 2741156 h 3171710"/>
              <a:gd name="connsiteX73" fmla="*/ 8753592 w 12193149"/>
              <a:gd name="connsiteY73" fmla="*/ 2760388 h 3171710"/>
              <a:gd name="connsiteX74" fmla="*/ 8708995 w 12193149"/>
              <a:gd name="connsiteY74" fmla="*/ 2762489 h 3171710"/>
              <a:gd name="connsiteX75" fmla="*/ 8597219 w 12193149"/>
              <a:gd name="connsiteY75" fmla="*/ 2771061 h 3171710"/>
              <a:gd name="connsiteX76" fmla="*/ 8526378 w 12193149"/>
              <a:gd name="connsiteY76" fmla="*/ 2756219 h 3171710"/>
              <a:gd name="connsiteX77" fmla="*/ 8512131 w 12193149"/>
              <a:gd name="connsiteY77" fmla="*/ 2762134 h 3171710"/>
              <a:gd name="connsiteX78" fmla="*/ 8507315 w 12193149"/>
              <a:gd name="connsiteY78" fmla="*/ 2765135 h 3171710"/>
              <a:gd name="connsiteX79" fmla="*/ 8499116 w 12193149"/>
              <a:gd name="connsiteY79" fmla="*/ 2767873 h 3171710"/>
              <a:gd name="connsiteX80" fmla="*/ 8498742 w 12193149"/>
              <a:gd name="connsiteY80" fmla="*/ 2767694 h 3171710"/>
              <a:gd name="connsiteX81" fmla="*/ 8491397 w 12193149"/>
              <a:gd name="connsiteY81" fmla="*/ 2770744 h 3171710"/>
              <a:gd name="connsiteX82" fmla="*/ 8368330 w 12193149"/>
              <a:gd name="connsiteY82" fmla="*/ 2784786 h 3171710"/>
              <a:gd name="connsiteX83" fmla="*/ 8354947 w 12193149"/>
              <a:gd name="connsiteY83" fmla="*/ 2784980 h 3171710"/>
              <a:gd name="connsiteX84" fmla="*/ 8321252 w 12193149"/>
              <a:gd name="connsiteY84" fmla="*/ 2801558 h 3171710"/>
              <a:gd name="connsiteX85" fmla="*/ 8315581 w 12193149"/>
              <a:gd name="connsiteY85" fmla="*/ 2801884 h 3171710"/>
              <a:gd name="connsiteX86" fmla="*/ 8296322 w 12193149"/>
              <a:gd name="connsiteY86" fmla="*/ 2815779 h 3171710"/>
              <a:gd name="connsiteX87" fmla="*/ 8285424 w 12193149"/>
              <a:gd name="connsiteY87" fmla="*/ 2821602 h 3171710"/>
              <a:gd name="connsiteX88" fmla="*/ 8284298 w 12193149"/>
              <a:gd name="connsiteY88" fmla="*/ 2826045 h 3171710"/>
              <a:gd name="connsiteX89" fmla="*/ 8267224 w 12193149"/>
              <a:gd name="connsiteY89" fmla="*/ 2833220 h 3171710"/>
              <a:gd name="connsiteX90" fmla="*/ 8264525 w 12193149"/>
              <a:gd name="connsiteY90" fmla="*/ 2832990 h 3171710"/>
              <a:gd name="connsiteX91" fmla="*/ 8253181 w 12193149"/>
              <a:gd name="connsiteY91" fmla="*/ 2842833 h 3171710"/>
              <a:gd name="connsiteX92" fmla="*/ 8246982 w 12193149"/>
              <a:gd name="connsiteY92" fmla="*/ 2855825 h 3171710"/>
              <a:gd name="connsiteX93" fmla="*/ 8091420 w 12193149"/>
              <a:gd name="connsiteY93" fmla="*/ 2901986 h 3171710"/>
              <a:gd name="connsiteX94" fmla="*/ 7906555 w 12193149"/>
              <a:gd name="connsiteY94" fmla="*/ 2943959 h 3171710"/>
              <a:gd name="connsiteX95" fmla="*/ 7719893 w 12193149"/>
              <a:gd name="connsiteY95" fmla="*/ 2969674 h 3171710"/>
              <a:gd name="connsiteX96" fmla="*/ 7615495 w 12193149"/>
              <a:gd name="connsiteY96" fmla="*/ 2966203 h 3171710"/>
              <a:gd name="connsiteX97" fmla="*/ 7528691 w 12193149"/>
              <a:gd name="connsiteY97" fmla="*/ 2972031 h 3171710"/>
              <a:gd name="connsiteX98" fmla="*/ 7520719 w 12193149"/>
              <a:gd name="connsiteY98" fmla="*/ 2974584 h 3171710"/>
              <a:gd name="connsiteX99" fmla="*/ 7508559 w 12193149"/>
              <a:gd name="connsiteY99" fmla="*/ 2975919 h 3171710"/>
              <a:gd name="connsiteX100" fmla="*/ 7508188 w 12193149"/>
              <a:gd name="connsiteY100" fmla="*/ 2975592 h 3171710"/>
              <a:gd name="connsiteX101" fmla="*/ 7496943 w 12193149"/>
              <a:gd name="connsiteY101" fmla="*/ 2977544 h 3171710"/>
              <a:gd name="connsiteX102" fmla="*/ 7219707 w 12193149"/>
              <a:gd name="connsiteY102" fmla="*/ 2983651 h 3171710"/>
              <a:gd name="connsiteX103" fmla="*/ 7202249 w 12193149"/>
              <a:gd name="connsiteY103" fmla="*/ 2988201 h 3171710"/>
              <a:gd name="connsiteX104" fmla="*/ 7198152 w 12193149"/>
              <a:gd name="connsiteY104" fmla="*/ 2993559 h 3171710"/>
              <a:gd name="connsiteX105" fmla="*/ 7171956 w 12193149"/>
              <a:gd name="connsiteY105" fmla="*/ 2998207 h 3171710"/>
              <a:gd name="connsiteX106" fmla="*/ 7098136 w 12193149"/>
              <a:gd name="connsiteY106" fmla="*/ 3010435 h 3171710"/>
              <a:gd name="connsiteX107" fmla="*/ 7019644 w 12193149"/>
              <a:gd name="connsiteY107" fmla="*/ 3010061 h 3171710"/>
              <a:gd name="connsiteX108" fmla="*/ 6905294 w 12193149"/>
              <a:gd name="connsiteY108" fmla="*/ 3039567 h 3171710"/>
              <a:gd name="connsiteX109" fmla="*/ 6709370 w 12193149"/>
              <a:gd name="connsiteY109" fmla="*/ 3067522 h 3171710"/>
              <a:gd name="connsiteX110" fmla="*/ 6550602 w 12193149"/>
              <a:gd name="connsiteY110" fmla="*/ 3096298 h 3171710"/>
              <a:gd name="connsiteX111" fmla="*/ 6318708 w 12193149"/>
              <a:gd name="connsiteY111" fmla="*/ 3143098 h 3171710"/>
              <a:gd name="connsiteX112" fmla="*/ 6169822 w 12193149"/>
              <a:gd name="connsiteY112" fmla="*/ 3145185 h 3171710"/>
              <a:gd name="connsiteX113" fmla="*/ 6074996 w 12193149"/>
              <a:gd name="connsiteY113" fmla="*/ 3165647 h 3171710"/>
              <a:gd name="connsiteX114" fmla="*/ 6069677 w 12193149"/>
              <a:gd name="connsiteY114" fmla="*/ 3164110 h 3171710"/>
              <a:gd name="connsiteX115" fmla="*/ 6049786 w 12193149"/>
              <a:gd name="connsiteY115" fmla="*/ 3164793 h 3171710"/>
              <a:gd name="connsiteX116" fmla="*/ 6042433 w 12193149"/>
              <a:gd name="connsiteY116" fmla="*/ 3156444 h 3171710"/>
              <a:gd name="connsiteX117" fmla="*/ 6011238 w 12193149"/>
              <a:gd name="connsiteY117" fmla="*/ 3151351 h 3171710"/>
              <a:gd name="connsiteX118" fmla="*/ 5958523 w 12193149"/>
              <a:gd name="connsiteY118" fmla="*/ 3154995 h 3171710"/>
              <a:gd name="connsiteX119" fmla="*/ 5760067 w 12193149"/>
              <a:gd name="connsiteY119" fmla="*/ 3170687 h 3171710"/>
              <a:gd name="connsiteX120" fmla="*/ 5628108 w 12193149"/>
              <a:gd name="connsiteY120" fmla="*/ 3171710 h 3171710"/>
              <a:gd name="connsiteX121" fmla="*/ 5472054 w 12193149"/>
              <a:gd name="connsiteY121" fmla="*/ 3157690 h 3171710"/>
              <a:gd name="connsiteX122" fmla="*/ 5433909 w 12193149"/>
              <a:gd name="connsiteY122" fmla="*/ 3146437 h 3171710"/>
              <a:gd name="connsiteX123" fmla="*/ 5382817 w 12193149"/>
              <a:gd name="connsiteY123" fmla="*/ 3128735 h 3171710"/>
              <a:gd name="connsiteX124" fmla="*/ 5262912 w 12193149"/>
              <a:gd name="connsiteY124" fmla="*/ 3108318 h 3171710"/>
              <a:gd name="connsiteX125" fmla="*/ 5224109 w 12193149"/>
              <a:gd name="connsiteY125" fmla="*/ 3097194 h 3171710"/>
              <a:gd name="connsiteX126" fmla="*/ 5175808 w 12193149"/>
              <a:gd name="connsiteY126" fmla="*/ 3094204 h 3171710"/>
              <a:gd name="connsiteX127" fmla="*/ 5157702 w 12193149"/>
              <a:gd name="connsiteY127" fmla="*/ 3086981 h 3171710"/>
              <a:gd name="connsiteX128" fmla="*/ 5143747 w 12193149"/>
              <a:gd name="connsiteY128" fmla="*/ 3083581 h 3171710"/>
              <a:gd name="connsiteX129" fmla="*/ 5140744 w 12193149"/>
              <a:gd name="connsiteY129" fmla="*/ 3081480 h 3171710"/>
              <a:gd name="connsiteX130" fmla="*/ 5122807 w 12193149"/>
              <a:gd name="connsiteY130" fmla="*/ 3070627 h 3171710"/>
              <a:gd name="connsiteX131" fmla="*/ 5066938 w 12193149"/>
              <a:gd name="connsiteY131" fmla="*/ 3077198 h 3171710"/>
              <a:gd name="connsiteX132" fmla="*/ 5012662 w 12193149"/>
              <a:gd name="connsiteY132" fmla="*/ 3060817 h 3171710"/>
              <a:gd name="connsiteX133" fmla="*/ 4841589 w 12193149"/>
              <a:gd name="connsiteY133" fmla="*/ 3036800 h 3171710"/>
              <a:gd name="connsiteX134" fmla="*/ 4763595 w 12193149"/>
              <a:gd name="connsiteY134" fmla="*/ 3009032 h 3171710"/>
              <a:gd name="connsiteX135" fmla="*/ 4724334 w 12193149"/>
              <a:gd name="connsiteY135" fmla="*/ 3000018 h 3171710"/>
              <a:gd name="connsiteX136" fmla="*/ 4722324 w 12193149"/>
              <a:gd name="connsiteY136" fmla="*/ 2999269 h 3171710"/>
              <a:gd name="connsiteX137" fmla="*/ 4723259 w 12193149"/>
              <a:gd name="connsiteY137" fmla="*/ 2999058 h 3171710"/>
              <a:gd name="connsiteX138" fmla="*/ 4718350 w 12193149"/>
              <a:gd name="connsiteY138" fmla="*/ 2997788 h 3171710"/>
              <a:gd name="connsiteX139" fmla="*/ 4722324 w 12193149"/>
              <a:gd name="connsiteY139" fmla="*/ 2999269 h 3171710"/>
              <a:gd name="connsiteX140" fmla="*/ 4716674 w 12193149"/>
              <a:gd name="connsiteY140" fmla="*/ 3000544 h 3171710"/>
              <a:gd name="connsiteX141" fmla="*/ 4516962 w 12193149"/>
              <a:gd name="connsiteY141" fmla="*/ 2990642 h 3171710"/>
              <a:gd name="connsiteX142" fmla="*/ 4429691 w 12193149"/>
              <a:gd name="connsiteY142" fmla="*/ 2979991 h 3171710"/>
              <a:gd name="connsiteX143" fmla="*/ 4364023 w 12193149"/>
              <a:gd name="connsiteY143" fmla="*/ 2978645 h 3171710"/>
              <a:gd name="connsiteX144" fmla="*/ 4318114 w 12193149"/>
              <a:gd name="connsiteY144" fmla="*/ 2985260 h 3171710"/>
              <a:gd name="connsiteX145" fmla="*/ 4316258 w 12193149"/>
              <a:gd name="connsiteY145" fmla="*/ 2983919 h 3171710"/>
              <a:gd name="connsiteX146" fmla="*/ 4296292 w 12193149"/>
              <a:gd name="connsiteY146" fmla="*/ 2982040 h 3171710"/>
              <a:gd name="connsiteX147" fmla="*/ 4291212 w 12193149"/>
              <a:gd name="connsiteY147" fmla="*/ 2984957 h 3171710"/>
              <a:gd name="connsiteX148" fmla="*/ 4277290 w 12193149"/>
              <a:gd name="connsiteY148" fmla="*/ 2984711 h 3171710"/>
              <a:gd name="connsiteX149" fmla="*/ 4249265 w 12193149"/>
              <a:gd name="connsiteY149" fmla="*/ 2987035 h 3171710"/>
              <a:gd name="connsiteX150" fmla="*/ 4203199 w 12193149"/>
              <a:gd name="connsiteY150" fmla="*/ 2984240 h 3171710"/>
              <a:gd name="connsiteX151" fmla="*/ 4202893 w 12193149"/>
              <a:gd name="connsiteY151" fmla="*/ 2982981 h 3171710"/>
              <a:gd name="connsiteX152" fmla="*/ 4192396 w 12193149"/>
              <a:gd name="connsiteY152" fmla="*/ 2977347 h 3171710"/>
              <a:gd name="connsiteX153" fmla="*/ 4143893 w 12193149"/>
              <a:gd name="connsiteY153" fmla="*/ 2961482 h 3171710"/>
              <a:gd name="connsiteX154" fmla="*/ 4084245 w 12193149"/>
              <a:gd name="connsiteY154" fmla="*/ 2934949 h 3171710"/>
              <a:gd name="connsiteX155" fmla="*/ 4075694 w 12193149"/>
              <a:gd name="connsiteY155" fmla="*/ 2934114 h 3171710"/>
              <a:gd name="connsiteX156" fmla="*/ 4075575 w 12193149"/>
              <a:gd name="connsiteY156" fmla="*/ 2933815 h 3171710"/>
              <a:gd name="connsiteX157" fmla="*/ 4066658 w 12193149"/>
              <a:gd name="connsiteY157" fmla="*/ 2932371 h 3171710"/>
              <a:gd name="connsiteX158" fmla="*/ 4060102 w 12193149"/>
              <a:gd name="connsiteY158" fmla="*/ 2932589 h 3171710"/>
              <a:gd name="connsiteX159" fmla="*/ 4043512 w 12193149"/>
              <a:gd name="connsiteY159" fmla="*/ 2930968 h 3171710"/>
              <a:gd name="connsiteX160" fmla="*/ 4038145 w 12193149"/>
              <a:gd name="connsiteY160" fmla="*/ 2928534 h 3171710"/>
              <a:gd name="connsiteX161" fmla="*/ 4036511 w 12193149"/>
              <a:gd name="connsiteY161" fmla="*/ 2924867 h 3171710"/>
              <a:gd name="connsiteX162" fmla="*/ 4034926 w 12193149"/>
              <a:gd name="connsiteY162" fmla="*/ 2925102 h 3171710"/>
              <a:gd name="connsiteX163" fmla="*/ 4005686 w 12193149"/>
              <a:gd name="connsiteY163" fmla="*/ 2912534 h 3171710"/>
              <a:gd name="connsiteX164" fmla="*/ 3937994 w 12193149"/>
              <a:gd name="connsiteY164" fmla="*/ 2895077 h 3171710"/>
              <a:gd name="connsiteX165" fmla="*/ 3898423 w 12193149"/>
              <a:gd name="connsiteY165" fmla="*/ 2889422 h 3171710"/>
              <a:gd name="connsiteX166" fmla="*/ 3790908 w 12193149"/>
              <a:gd name="connsiteY166" fmla="*/ 2869184 h 3171710"/>
              <a:gd name="connsiteX167" fmla="*/ 3683661 w 12193149"/>
              <a:gd name="connsiteY167" fmla="*/ 2845261 h 3171710"/>
              <a:gd name="connsiteX168" fmla="*/ 3611183 w 12193149"/>
              <a:gd name="connsiteY168" fmla="*/ 2812990 h 3171710"/>
              <a:gd name="connsiteX169" fmla="*/ 3605003 w 12193149"/>
              <a:gd name="connsiteY169" fmla="*/ 2814352 h 3171710"/>
              <a:gd name="connsiteX170" fmla="*/ 3595884 w 12193149"/>
              <a:gd name="connsiteY170" fmla="*/ 2814516 h 3171710"/>
              <a:gd name="connsiteX171" fmla="*/ 3595649 w 12193149"/>
              <a:gd name="connsiteY171" fmla="*/ 2814247 h 3171710"/>
              <a:gd name="connsiteX172" fmla="*/ 3587126 w 12193149"/>
              <a:gd name="connsiteY172" fmla="*/ 2814937 h 3171710"/>
              <a:gd name="connsiteX173" fmla="*/ 3537283 w 12193149"/>
              <a:gd name="connsiteY173" fmla="*/ 2805238 h 3171710"/>
              <a:gd name="connsiteX174" fmla="*/ 3474371 w 12193149"/>
              <a:gd name="connsiteY174" fmla="*/ 2801577 h 3171710"/>
              <a:gd name="connsiteX175" fmla="*/ 3401876 w 12193149"/>
              <a:gd name="connsiteY175" fmla="*/ 2789529 h 3171710"/>
              <a:gd name="connsiteX176" fmla="*/ 3365036 w 12193149"/>
              <a:gd name="connsiteY176" fmla="*/ 2806481 h 3171710"/>
              <a:gd name="connsiteX177" fmla="*/ 3345174 w 12193149"/>
              <a:gd name="connsiteY177" fmla="*/ 2808163 h 3171710"/>
              <a:gd name="connsiteX178" fmla="*/ 3342846 w 12193149"/>
              <a:gd name="connsiteY178" fmla="*/ 2807188 h 3171710"/>
              <a:gd name="connsiteX179" fmla="*/ 3263504 w 12193149"/>
              <a:gd name="connsiteY179" fmla="*/ 2813065 h 3171710"/>
              <a:gd name="connsiteX180" fmla="*/ 3143704 w 12193149"/>
              <a:gd name="connsiteY180" fmla="*/ 2820840 h 3171710"/>
              <a:gd name="connsiteX181" fmla="*/ 3031439 w 12193149"/>
              <a:gd name="connsiteY181" fmla="*/ 2823483 h 3171710"/>
              <a:gd name="connsiteX182" fmla="*/ 2782717 w 12193149"/>
              <a:gd name="connsiteY182" fmla="*/ 2845304 h 3171710"/>
              <a:gd name="connsiteX183" fmla="*/ 2647675 w 12193149"/>
              <a:gd name="connsiteY183" fmla="*/ 2855840 h 3171710"/>
              <a:gd name="connsiteX184" fmla="*/ 2569176 w 12193149"/>
              <a:gd name="connsiteY184" fmla="*/ 2829599 h 3171710"/>
              <a:gd name="connsiteX185" fmla="*/ 2444403 w 12193149"/>
              <a:gd name="connsiteY185" fmla="*/ 2843500 h 3171710"/>
              <a:gd name="connsiteX186" fmla="*/ 2316260 w 12193149"/>
              <a:gd name="connsiteY186" fmla="*/ 2851967 h 3171710"/>
              <a:gd name="connsiteX187" fmla="*/ 2209726 w 12193149"/>
              <a:gd name="connsiteY187" fmla="*/ 2846734 h 3171710"/>
              <a:gd name="connsiteX188" fmla="*/ 2095813 w 12193149"/>
              <a:gd name="connsiteY188" fmla="*/ 2830023 h 3171710"/>
              <a:gd name="connsiteX189" fmla="*/ 1998504 w 12193149"/>
              <a:gd name="connsiteY189" fmla="*/ 2822003 h 3171710"/>
              <a:gd name="connsiteX190" fmla="*/ 1929320 w 12193149"/>
              <a:gd name="connsiteY190" fmla="*/ 2843948 h 3171710"/>
              <a:gd name="connsiteX191" fmla="*/ 1922798 w 12193149"/>
              <a:gd name="connsiteY191" fmla="*/ 2839117 h 3171710"/>
              <a:gd name="connsiteX192" fmla="*/ 1874228 w 12193149"/>
              <a:gd name="connsiteY192" fmla="*/ 2840712 h 3171710"/>
              <a:gd name="connsiteX193" fmla="*/ 1787803 w 12193149"/>
              <a:gd name="connsiteY193" fmla="*/ 2868334 h 3171710"/>
              <a:gd name="connsiteX194" fmla="*/ 1739352 w 12193149"/>
              <a:gd name="connsiteY194" fmla="*/ 2863283 h 3171710"/>
              <a:gd name="connsiteX195" fmla="*/ 1676219 w 12193149"/>
              <a:gd name="connsiteY195" fmla="*/ 2846934 h 3171710"/>
              <a:gd name="connsiteX196" fmla="*/ 1609817 w 12193149"/>
              <a:gd name="connsiteY196" fmla="*/ 2840037 h 3171710"/>
              <a:gd name="connsiteX197" fmla="*/ 1497258 w 12193149"/>
              <a:gd name="connsiteY197" fmla="*/ 2814447 h 3171710"/>
              <a:gd name="connsiteX198" fmla="*/ 1151127 w 12193149"/>
              <a:gd name="connsiteY198" fmla="*/ 2765012 h 3171710"/>
              <a:gd name="connsiteX199" fmla="*/ 859417 w 12193149"/>
              <a:gd name="connsiteY199" fmla="*/ 2755579 h 3171710"/>
              <a:gd name="connsiteX200" fmla="*/ 838688 w 12193149"/>
              <a:gd name="connsiteY200" fmla="*/ 2756792 h 3171710"/>
              <a:gd name="connsiteX201" fmla="*/ 817957 w 12193149"/>
              <a:gd name="connsiteY201" fmla="*/ 2754828 h 3171710"/>
              <a:gd name="connsiteX202" fmla="*/ 812654 w 12193149"/>
              <a:gd name="connsiteY202" fmla="*/ 2757722 h 3171710"/>
              <a:gd name="connsiteX203" fmla="*/ 721195 w 12193149"/>
              <a:gd name="connsiteY203" fmla="*/ 2756632 h 3171710"/>
              <a:gd name="connsiteX204" fmla="*/ 720890 w 12193149"/>
              <a:gd name="connsiteY204" fmla="*/ 2755370 h 3171710"/>
              <a:gd name="connsiteX205" fmla="*/ 710023 w 12193149"/>
              <a:gd name="connsiteY205" fmla="*/ 2749693 h 3171710"/>
              <a:gd name="connsiteX206" fmla="*/ 597940 w 12193149"/>
              <a:gd name="connsiteY206" fmla="*/ 2706835 h 3171710"/>
              <a:gd name="connsiteX207" fmla="*/ 579683 w 12193149"/>
              <a:gd name="connsiteY207" fmla="*/ 2704183 h 3171710"/>
              <a:gd name="connsiteX208" fmla="*/ 572865 w 12193149"/>
              <a:gd name="connsiteY208" fmla="*/ 2704372 h 3171710"/>
              <a:gd name="connsiteX209" fmla="*/ 446247 w 12193149"/>
              <a:gd name="connsiteY209" fmla="*/ 2666342 h 3171710"/>
              <a:gd name="connsiteX210" fmla="*/ 405163 w 12193149"/>
              <a:gd name="connsiteY210" fmla="*/ 2660519 h 3171710"/>
              <a:gd name="connsiteX211" fmla="*/ 293583 w 12193149"/>
              <a:gd name="connsiteY211" fmla="*/ 2639823 h 3171710"/>
              <a:gd name="connsiteX212" fmla="*/ 119529 w 12193149"/>
              <a:gd name="connsiteY212" fmla="*/ 2588018 h 3171710"/>
              <a:gd name="connsiteX213" fmla="*/ 16674 w 12193149"/>
              <a:gd name="connsiteY213" fmla="*/ 2585162 h 3171710"/>
              <a:gd name="connsiteX214" fmla="*/ 1150 w 12193149"/>
              <a:gd name="connsiteY214" fmla="*/ 2579693 h 3171710"/>
              <a:gd name="connsiteX215" fmla="*/ 1148 w 12193149"/>
              <a:gd name="connsiteY215" fmla="*/ 1049184 h 3171710"/>
              <a:gd name="connsiteX216" fmla="*/ 1148 w 12193149"/>
              <a:gd name="connsiteY216" fmla="*/ 0 h 3171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12193149" h="3171710">
                <a:moveTo>
                  <a:pt x="1148" y="0"/>
                </a:moveTo>
                <a:lnTo>
                  <a:pt x="12181789" y="8189"/>
                </a:lnTo>
                <a:cubicBezTo>
                  <a:pt x="12181789" y="201435"/>
                  <a:pt x="12193149" y="1213464"/>
                  <a:pt x="12193149" y="1406710"/>
                </a:cubicBezTo>
                <a:lnTo>
                  <a:pt x="12185986" y="1411160"/>
                </a:lnTo>
                <a:cubicBezTo>
                  <a:pt x="12156393" y="1404401"/>
                  <a:pt x="12176978" y="1415299"/>
                  <a:pt x="12156363" y="1424337"/>
                </a:cubicBezTo>
                <a:cubicBezTo>
                  <a:pt x="12172308" y="1438279"/>
                  <a:pt x="12127905" y="1429847"/>
                  <a:pt x="12139215" y="1450150"/>
                </a:cubicBezTo>
                <a:cubicBezTo>
                  <a:pt x="12135103" y="1451151"/>
                  <a:pt x="12130766" y="1451483"/>
                  <a:pt x="12126327" y="1451661"/>
                </a:cubicBezTo>
                <a:lnTo>
                  <a:pt x="12124007" y="1451765"/>
                </a:lnTo>
                <a:lnTo>
                  <a:pt x="12116854" y="1455579"/>
                </a:lnTo>
                <a:lnTo>
                  <a:pt x="12099497" y="1455110"/>
                </a:lnTo>
                <a:cubicBezTo>
                  <a:pt x="12095162" y="1456775"/>
                  <a:pt x="12090978" y="1459336"/>
                  <a:pt x="12087073" y="1463312"/>
                </a:cubicBezTo>
                <a:cubicBezTo>
                  <a:pt x="12078890" y="1483714"/>
                  <a:pt x="12040481" y="1480817"/>
                  <a:pt x="12031073" y="1506980"/>
                </a:cubicBezTo>
                <a:cubicBezTo>
                  <a:pt x="12026399" y="1515225"/>
                  <a:pt x="12004497" y="1532326"/>
                  <a:pt x="11995833" y="1530429"/>
                </a:cubicBezTo>
                <a:cubicBezTo>
                  <a:pt x="11990333" y="1532938"/>
                  <a:pt x="11986699" y="1539016"/>
                  <a:pt x="11979717" y="1535132"/>
                </a:cubicBezTo>
                <a:cubicBezTo>
                  <a:pt x="11970382" y="1531211"/>
                  <a:pt x="11963763" y="1554233"/>
                  <a:pt x="11959046" y="1544529"/>
                </a:cubicBezTo>
                <a:lnTo>
                  <a:pt x="11920454" y="1557854"/>
                </a:lnTo>
                <a:cubicBezTo>
                  <a:pt x="11919152" y="1564914"/>
                  <a:pt x="11912619" y="1567116"/>
                  <a:pt x="11903656" y="1569397"/>
                </a:cubicBezTo>
                <a:lnTo>
                  <a:pt x="11895048" y="1571762"/>
                </a:lnTo>
                <a:lnTo>
                  <a:pt x="11891968" y="1582700"/>
                </a:lnTo>
                <a:cubicBezTo>
                  <a:pt x="11881074" y="1573372"/>
                  <a:pt x="11884523" y="1604713"/>
                  <a:pt x="11870776" y="1604787"/>
                </a:cubicBezTo>
                <a:lnTo>
                  <a:pt x="11813376" y="1624630"/>
                </a:lnTo>
                <a:lnTo>
                  <a:pt x="11590693" y="1790748"/>
                </a:lnTo>
                <a:cubicBezTo>
                  <a:pt x="11550201" y="1817685"/>
                  <a:pt x="11542649" y="1767741"/>
                  <a:pt x="11506817" y="1860594"/>
                </a:cubicBezTo>
                <a:cubicBezTo>
                  <a:pt x="11450023" y="1916431"/>
                  <a:pt x="11337127" y="2017145"/>
                  <a:pt x="11280332" y="2050542"/>
                </a:cubicBezTo>
                <a:cubicBezTo>
                  <a:pt x="11267547" y="2058142"/>
                  <a:pt x="11229147" y="2123560"/>
                  <a:pt x="11228309" y="2103207"/>
                </a:cubicBezTo>
                <a:cubicBezTo>
                  <a:pt x="11223950" y="2105174"/>
                  <a:pt x="11220761" y="2104651"/>
                  <a:pt x="11218087" y="2102932"/>
                </a:cubicBezTo>
                <a:lnTo>
                  <a:pt x="11217184" y="2101989"/>
                </a:lnTo>
                <a:lnTo>
                  <a:pt x="11188885" y="2119354"/>
                </a:lnTo>
                <a:lnTo>
                  <a:pt x="11184501" y="2119496"/>
                </a:lnTo>
                <a:lnTo>
                  <a:pt x="11166854" y="2133583"/>
                </a:lnTo>
                <a:lnTo>
                  <a:pt x="11157311" y="2139385"/>
                </a:lnTo>
                <a:lnTo>
                  <a:pt x="11155496" y="2144068"/>
                </a:lnTo>
                <a:cubicBezTo>
                  <a:pt x="11153045" y="2147436"/>
                  <a:pt x="11148902" y="2150083"/>
                  <a:pt x="11140961" y="2151086"/>
                </a:cubicBezTo>
                <a:lnTo>
                  <a:pt x="11138961" y="2150743"/>
                </a:lnTo>
                <a:lnTo>
                  <a:pt x="11128208" y="2160803"/>
                </a:lnTo>
                <a:cubicBezTo>
                  <a:pt x="11124962" y="2164785"/>
                  <a:pt x="11122359" y="2169258"/>
                  <a:pt x="11120691" y="2174395"/>
                </a:cubicBezTo>
                <a:cubicBezTo>
                  <a:pt x="11081770" y="2197656"/>
                  <a:pt x="10952581" y="2271077"/>
                  <a:pt x="10894683" y="2300370"/>
                </a:cubicBezTo>
                <a:cubicBezTo>
                  <a:pt x="10861781" y="2315405"/>
                  <a:pt x="10817803" y="2335857"/>
                  <a:pt x="10773300" y="2350162"/>
                </a:cubicBezTo>
                <a:cubicBezTo>
                  <a:pt x="10733414" y="2394390"/>
                  <a:pt x="10677791" y="2353706"/>
                  <a:pt x="10627668" y="2386200"/>
                </a:cubicBezTo>
                <a:cubicBezTo>
                  <a:pt x="10590276" y="2369074"/>
                  <a:pt x="10613693" y="2389253"/>
                  <a:pt x="10581895" y="2395660"/>
                </a:cubicBezTo>
                <a:cubicBezTo>
                  <a:pt x="10597733" y="2418627"/>
                  <a:pt x="10540912" y="2395212"/>
                  <a:pt x="10547790" y="2425394"/>
                </a:cubicBezTo>
                <a:cubicBezTo>
                  <a:pt x="10541784" y="2425603"/>
                  <a:pt x="10535750" y="2424857"/>
                  <a:pt x="10529643" y="2423878"/>
                </a:cubicBezTo>
                <a:lnTo>
                  <a:pt x="10526446" y="2423382"/>
                </a:lnTo>
                <a:lnTo>
                  <a:pt x="10515129" y="2426508"/>
                </a:lnTo>
                <a:lnTo>
                  <a:pt x="10491735" y="2421127"/>
                </a:lnTo>
                <a:cubicBezTo>
                  <a:pt x="10485147" y="2422161"/>
                  <a:pt x="10478389" y="2424430"/>
                  <a:pt x="10471418" y="2428664"/>
                </a:cubicBezTo>
                <a:cubicBezTo>
                  <a:pt x="10451763" y="2453636"/>
                  <a:pt x="10400774" y="2439247"/>
                  <a:pt x="10377042" y="2471569"/>
                </a:cubicBezTo>
                <a:cubicBezTo>
                  <a:pt x="10367240" y="2481286"/>
                  <a:pt x="10330319" y="2498097"/>
                  <a:pt x="10319338" y="2493192"/>
                </a:cubicBezTo>
                <a:cubicBezTo>
                  <a:pt x="10310813" y="2495031"/>
                  <a:pt x="10303331" y="2502144"/>
                  <a:pt x="10295467" y="2495050"/>
                </a:cubicBezTo>
                <a:cubicBezTo>
                  <a:pt x="10284420" y="2487261"/>
                  <a:pt x="10265794" y="2516157"/>
                  <a:pt x="10263443" y="2501919"/>
                </a:cubicBezTo>
                <a:lnTo>
                  <a:pt x="10205418" y="2509120"/>
                </a:lnTo>
                <a:cubicBezTo>
                  <a:pt x="10200696" y="2518180"/>
                  <a:pt x="10190895" y="2519327"/>
                  <a:pt x="10177759" y="2519914"/>
                </a:cubicBezTo>
                <a:lnTo>
                  <a:pt x="10165070" y="2520710"/>
                </a:lnTo>
                <a:lnTo>
                  <a:pt x="10156308" y="2534458"/>
                </a:lnTo>
                <a:cubicBezTo>
                  <a:pt x="10145406" y="2519028"/>
                  <a:pt x="10136981" y="2561781"/>
                  <a:pt x="10118267" y="2558113"/>
                </a:cubicBezTo>
                <a:lnTo>
                  <a:pt x="10083317" y="2570267"/>
                </a:lnTo>
                <a:cubicBezTo>
                  <a:pt x="10075718" y="2568198"/>
                  <a:pt x="10048011" y="2569526"/>
                  <a:pt x="10040388" y="2568603"/>
                </a:cubicBezTo>
                <a:cubicBezTo>
                  <a:pt x="9999609" y="2578704"/>
                  <a:pt x="9985545" y="2579194"/>
                  <a:pt x="9961167" y="2584118"/>
                </a:cubicBezTo>
                <a:cubicBezTo>
                  <a:pt x="9920131" y="2584260"/>
                  <a:pt x="9889892" y="2581061"/>
                  <a:pt x="9848940" y="2590886"/>
                </a:cubicBezTo>
                <a:lnTo>
                  <a:pt x="9729457" y="2611093"/>
                </a:lnTo>
                <a:cubicBezTo>
                  <a:pt x="9676207" y="2601507"/>
                  <a:pt x="9631235" y="2626730"/>
                  <a:pt x="9613704" y="2639342"/>
                </a:cubicBezTo>
                <a:cubicBezTo>
                  <a:pt x="9548152" y="2653618"/>
                  <a:pt x="9410970" y="2690964"/>
                  <a:pt x="9338590" y="2696264"/>
                </a:cubicBezTo>
                <a:lnTo>
                  <a:pt x="9232518" y="2720120"/>
                </a:lnTo>
                <a:lnTo>
                  <a:pt x="9156690" y="2730199"/>
                </a:lnTo>
                <a:lnTo>
                  <a:pt x="9054601" y="2737726"/>
                </a:lnTo>
                <a:lnTo>
                  <a:pt x="9006634" y="2741011"/>
                </a:lnTo>
                <a:lnTo>
                  <a:pt x="9006349" y="2740771"/>
                </a:lnTo>
                <a:cubicBezTo>
                  <a:pt x="9004294" y="2740551"/>
                  <a:pt x="9001475" y="2740879"/>
                  <a:pt x="8997380" y="2741982"/>
                </a:cubicBezTo>
                <a:lnTo>
                  <a:pt x="8991542" y="2744043"/>
                </a:lnTo>
                <a:lnTo>
                  <a:pt x="8975485" y="2747269"/>
                </a:lnTo>
                <a:lnTo>
                  <a:pt x="8969159" y="2746569"/>
                </a:lnTo>
                <a:lnTo>
                  <a:pt x="8964196" y="2744344"/>
                </a:lnTo>
                <a:cubicBezTo>
                  <a:pt x="8955841" y="2752295"/>
                  <a:pt x="8956668" y="2761243"/>
                  <a:pt x="8930136" y="2741156"/>
                </a:cubicBezTo>
                <a:cubicBezTo>
                  <a:pt x="8899182" y="2742176"/>
                  <a:pt x="8790451" y="2756831"/>
                  <a:pt x="8753592" y="2760388"/>
                </a:cubicBezTo>
                <a:cubicBezTo>
                  <a:pt x="8720970" y="2771108"/>
                  <a:pt x="8749345" y="2757447"/>
                  <a:pt x="8708995" y="2762489"/>
                </a:cubicBezTo>
                <a:cubicBezTo>
                  <a:pt x="8672757" y="2782024"/>
                  <a:pt x="8640293" y="2765584"/>
                  <a:pt x="8597219" y="2771061"/>
                </a:cubicBezTo>
                <a:lnTo>
                  <a:pt x="8526378" y="2756219"/>
                </a:lnTo>
                <a:lnTo>
                  <a:pt x="8512131" y="2762134"/>
                </a:lnTo>
                <a:lnTo>
                  <a:pt x="8507315" y="2765135"/>
                </a:lnTo>
                <a:cubicBezTo>
                  <a:pt x="8503797" y="2766912"/>
                  <a:pt x="8501196" y="2767723"/>
                  <a:pt x="8499116" y="2767873"/>
                </a:cubicBezTo>
                <a:lnTo>
                  <a:pt x="8498742" y="2767694"/>
                </a:lnTo>
                <a:lnTo>
                  <a:pt x="8491397" y="2770744"/>
                </a:lnTo>
                <a:lnTo>
                  <a:pt x="8368330" y="2784786"/>
                </a:lnTo>
                <a:cubicBezTo>
                  <a:pt x="8363173" y="2786811"/>
                  <a:pt x="8358881" y="2786463"/>
                  <a:pt x="8354947" y="2784980"/>
                </a:cubicBezTo>
                <a:lnTo>
                  <a:pt x="8321252" y="2801558"/>
                </a:lnTo>
                <a:lnTo>
                  <a:pt x="8315581" y="2801884"/>
                </a:lnTo>
                <a:lnTo>
                  <a:pt x="8296322" y="2815779"/>
                </a:lnTo>
                <a:lnTo>
                  <a:pt x="8285424" y="2821602"/>
                </a:lnTo>
                <a:lnTo>
                  <a:pt x="8284298" y="2826045"/>
                </a:lnTo>
                <a:cubicBezTo>
                  <a:pt x="8281994" y="2829290"/>
                  <a:pt x="8277300" y="2831938"/>
                  <a:pt x="8267224" y="2833220"/>
                </a:cubicBezTo>
                <a:lnTo>
                  <a:pt x="8264525" y="2832990"/>
                </a:lnTo>
                <a:lnTo>
                  <a:pt x="8253181" y="2842833"/>
                </a:lnTo>
                <a:cubicBezTo>
                  <a:pt x="8250007" y="2846683"/>
                  <a:pt x="8247795" y="2850965"/>
                  <a:pt x="8246982" y="2855825"/>
                </a:cubicBezTo>
                <a:cubicBezTo>
                  <a:pt x="8182975" y="2852918"/>
                  <a:pt x="8148279" y="2887040"/>
                  <a:pt x="8091420" y="2901986"/>
                </a:cubicBezTo>
                <a:cubicBezTo>
                  <a:pt x="8026616" y="2925128"/>
                  <a:pt x="7968218" y="2946364"/>
                  <a:pt x="7906555" y="2943959"/>
                </a:cubicBezTo>
                <a:cubicBezTo>
                  <a:pt x="7836267" y="2958871"/>
                  <a:pt x="7782114" y="2961102"/>
                  <a:pt x="7719893" y="2969674"/>
                </a:cubicBezTo>
                <a:lnTo>
                  <a:pt x="7615495" y="2966203"/>
                </a:lnTo>
                <a:lnTo>
                  <a:pt x="7528691" y="2972031"/>
                </a:lnTo>
                <a:lnTo>
                  <a:pt x="7520719" y="2974584"/>
                </a:lnTo>
                <a:cubicBezTo>
                  <a:pt x="7515141" y="2975923"/>
                  <a:pt x="7511320" y="2976273"/>
                  <a:pt x="7508559" y="2975919"/>
                </a:cubicBezTo>
                <a:lnTo>
                  <a:pt x="7508188" y="2975592"/>
                </a:lnTo>
                <a:lnTo>
                  <a:pt x="7496943" y="2977544"/>
                </a:lnTo>
                <a:lnTo>
                  <a:pt x="7219707" y="2983651"/>
                </a:lnTo>
                <a:lnTo>
                  <a:pt x="7202249" y="2988201"/>
                </a:lnTo>
                <a:lnTo>
                  <a:pt x="7198152" y="2993559"/>
                </a:lnTo>
                <a:cubicBezTo>
                  <a:pt x="7193259" y="2997082"/>
                  <a:pt x="7185654" y="2999221"/>
                  <a:pt x="7171956" y="2998207"/>
                </a:cubicBezTo>
                <a:lnTo>
                  <a:pt x="7098136" y="3010435"/>
                </a:lnTo>
                <a:cubicBezTo>
                  <a:pt x="7062296" y="3011413"/>
                  <a:pt x="7051336" y="3012390"/>
                  <a:pt x="7019644" y="3010061"/>
                </a:cubicBezTo>
                <a:cubicBezTo>
                  <a:pt x="6938675" y="3020999"/>
                  <a:pt x="6944793" y="3045165"/>
                  <a:pt x="6905294" y="3039567"/>
                </a:cubicBezTo>
                <a:cubicBezTo>
                  <a:pt x="6873070" y="3034359"/>
                  <a:pt x="6789137" y="3053433"/>
                  <a:pt x="6709370" y="3067522"/>
                </a:cubicBezTo>
                <a:cubicBezTo>
                  <a:pt x="6650254" y="3076977"/>
                  <a:pt x="6629253" y="3091078"/>
                  <a:pt x="6550602" y="3096298"/>
                </a:cubicBezTo>
                <a:cubicBezTo>
                  <a:pt x="6473302" y="3140388"/>
                  <a:pt x="6410843" y="3116665"/>
                  <a:pt x="6318708" y="3143098"/>
                </a:cubicBezTo>
                <a:cubicBezTo>
                  <a:pt x="6298698" y="3158620"/>
                  <a:pt x="6210439" y="3141427"/>
                  <a:pt x="6169822" y="3145185"/>
                </a:cubicBezTo>
                <a:cubicBezTo>
                  <a:pt x="6129203" y="3148943"/>
                  <a:pt x="6091688" y="3162491"/>
                  <a:pt x="6074996" y="3165647"/>
                </a:cubicBezTo>
                <a:lnTo>
                  <a:pt x="6069677" y="3164110"/>
                </a:lnTo>
                <a:lnTo>
                  <a:pt x="6049786" y="3164793"/>
                </a:lnTo>
                <a:lnTo>
                  <a:pt x="6042433" y="3156444"/>
                </a:lnTo>
                <a:lnTo>
                  <a:pt x="6011238" y="3151351"/>
                </a:lnTo>
                <a:cubicBezTo>
                  <a:pt x="5999830" y="3150764"/>
                  <a:pt x="5971276" y="3151677"/>
                  <a:pt x="5958523" y="3154995"/>
                </a:cubicBezTo>
                <a:lnTo>
                  <a:pt x="5760067" y="3170687"/>
                </a:lnTo>
                <a:lnTo>
                  <a:pt x="5628108" y="3171710"/>
                </a:lnTo>
                <a:lnTo>
                  <a:pt x="5472054" y="3157690"/>
                </a:lnTo>
                <a:cubicBezTo>
                  <a:pt x="5479284" y="3144662"/>
                  <a:pt x="5440157" y="3158728"/>
                  <a:pt x="5433909" y="3146437"/>
                </a:cubicBezTo>
                <a:cubicBezTo>
                  <a:pt x="5430517" y="3136405"/>
                  <a:pt x="5392976" y="3131721"/>
                  <a:pt x="5382817" y="3128735"/>
                </a:cubicBezTo>
                <a:lnTo>
                  <a:pt x="5262912" y="3108318"/>
                </a:lnTo>
                <a:cubicBezTo>
                  <a:pt x="5252746" y="3108134"/>
                  <a:pt x="5231699" y="3099824"/>
                  <a:pt x="5224109" y="3097194"/>
                </a:cubicBezTo>
                <a:lnTo>
                  <a:pt x="5175808" y="3094204"/>
                </a:lnTo>
                <a:lnTo>
                  <a:pt x="5157702" y="3086981"/>
                </a:lnTo>
                <a:lnTo>
                  <a:pt x="5143747" y="3083581"/>
                </a:lnTo>
                <a:lnTo>
                  <a:pt x="5140744" y="3081480"/>
                </a:lnTo>
                <a:cubicBezTo>
                  <a:pt x="5135026" y="3077440"/>
                  <a:pt x="5129229" y="3073629"/>
                  <a:pt x="5122807" y="3070627"/>
                </a:cubicBezTo>
                <a:cubicBezTo>
                  <a:pt x="5109467" y="3099246"/>
                  <a:pt x="5066004" y="3049810"/>
                  <a:pt x="5066938" y="3077198"/>
                </a:cubicBezTo>
                <a:cubicBezTo>
                  <a:pt x="5029345" y="3065682"/>
                  <a:pt x="5040096" y="3094771"/>
                  <a:pt x="5012662" y="3060817"/>
                </a:cubicBezTo>
                <a:cubicBezTo>
                  <a:pt x="4938174" y="3061200"/>
                  <a:pt x="4917504" y="3074207"/>
                  <a:pt x="4841589" y="3036800"/>
                </a:cubicBezTo>
                <a:cubicBezTo>
                  <a:pt x="4807890" y="3020158"/>
                  <a:pt x="4785258" y="3009012"/>
                  <a:pt x="4763595" y="3009032"/>
                </a:cubicBezTo>
                <a:cubicBezTo>
                  <a:pt x="4742475" y="3004532"/>
                  <a:pt x="4730631" y="3001709"/>
                  <a:pt x="4724334" y="3000018"/>
                </a:cubicBezTo>
                <a:lnTo>
                  <a:pt x="4722324" y="2999269"/>
                </a:lnTo>
                <a:lnTo>
                  <a:pt x="4723259" y="2999058"/>
                </a:lnTo>
                <a:cubicBezTo>
                  <a:pt x="4722296" y="2998416"/>
                  <a:pt x="4719415" y="2997810"/>
                  <a:pt x="4718350" y="2997788"/>
                </a:cubicBezTo>
                <a:lnTo>
                  <a:pt x="4722324" y="2999269"/>
                </a:lnTo>
                <a:lnTo>
                  <a:pt x="4716674" y="3000544"/>
                </a:lnTo>
                <a:cubicBezTo>
                  <a:pt x="4681300" y="2993588"/>
                  <a:pt x="4525895" y="2992780"/>
                  <a:pt x="4516962" y="2990642"/>
                </a:cubicBezTo>
                <a:cubicBezTo>
                  <a:pt x="4458971" y="2977530"/>
                  <a:pt x="4463810" y="2976789"/>
                  <a:pt x="4429691" y="2979991"/>
                </a:cubicBezTo>
                <a:cubicBezTo>
                  <a:pt x="4424455" y="2983362"/>
                  <a:pt x="4370126" y="2977068"/>
                  <a:pt x="4364023" y="2978645"/>
                </a:cubicBezTo>
                <a:lnTo>
                  <a:pt x="4318114" y="2985260"/>
                </a:lnTo>
                <a:lnTo>
                  <a:pt x="4316258" y="2983919"/>
                </a:lnTo>
                <a:cubicBezTo>
                  <a:pt x="4307275" y="2980548"/>
                  <a:pt x="4301145" y="2980549"/>
                  <a:pt x="4296292" y="2982040"/>
                </a:cubicBezTo>
                <a:lnTo>
                  <a:pt x="4291212" y="2984957"/>
                </a:lnTo>
                <a:lnTo>
                  <a:pt x="4277290" y="2984711"/>
                </a:lnTo>
                <a:lnTo>
                  <a:pt x="4249265" y="2987035"/>
                </a:lnTo>
                <a:lnTo>
                  <a:pt x="4203199" y="2984240"/>
                </a:lnTo>
                <a:cubicBezTo>
                  <a:pt x="4203096" y="2983820"/>
                  <a:pt x="4202995" y="2983401"/>
                  <a:pt x="4202893" y="2982981"/>
                </a:cubicBezTo>
                <a:cubicBezTo>
                  <a:pt x="4201267" y="2980144"/>
                  <a:pt x="4198292" y="2978025"/>
                  <a:pt x="4192396" y="2977347"/>
                </a:cubicBezTo>
                <a:cubicBezTo>
                  <a:pt x="4205365" y="2960058"/>
                  <a:pt x="4162425" y="2961953"/>
                  <a:pt x="4143893" y="2961482"/>
                </a:cubicBezTo>
                <a:cubicBezTo>
                  <a:pt x="4125868" y="2954416"/>
                  <a:pt x="4100250" y="2940836"/>
                  <a:pt x="4084245" y="2934949"/>
                </a:cubicBezTo>
                <a:lnTo>
                  <a:pt x="4075694" y="2934114"/>
                </a:lnTo>
                <a:cubicBezTo>
                  <a:pt x="4075655" y="2934013"/>
                  <a:pt x="4075614" y="2933914"/>
                  <a:pt x="4075575" y="2933815"/>
                </a:cubicBezTo>
                <a:cubicBezTo>
                  <a:pt x="4073829" y="2933031"/>
                  <a:pt x="4071057" y="2932530"/>
                  <a:pt x="4066658" y="2932371"/>
                </a:cubicBezTo>
                <a:lnTo>
                  <a:pt x="4060102" y="2932589"/>
                </a:lnTo>
                <a:lnTo>
                  <a:pt x="4043512" y="2930968"/>
                </a:lnTo>
                <a:lnTo>
                  <a:pt x="4038145" y="2928534"/>
                </a:lnTo>
                <a:lnTo>
                  <a:pt x="4036511" y="2924867"/>
                </a:lnTo>
                <a:lnTo>
                  <a:pt x="4034926" y="2925102"/>
                </a:lnTo>
                <a:cubicBezTo>
                  <a:pt x="4022576" y="2929966"/>
                  <a:pt x="4018025" y="2938342"/>
                  <a:pt x="4005686" y="2912534"/>
                </a:cubicBezTo>
                <a:lnTo>
                  <a:pt x="3937994" y="2895077"/>
                </a:lnTo>
                <a:cubicBezTo>
                  <a:pt x="3921658" y="2902801"/>
                  <a:pt x="3909686" y="2898112"/>
                  <a:pt x="3898423" y="2889422"/>
                </a:cubicBezTo>
                <a:cubicBezTo>
                  <a:pt x="3862243" y="2889918"/>
                  <a:pt x="3830779" y="2876048"/>
                  <a:pt x="3790908" y="2869184"/>
                </a:cubicBezTo>
                <a:cubicBezTo>
                  <a:pt x="3742158" y="2854478"/>
                  <a:pt x="3726280" y="2852501"/>
                  <a:pt x="3683661" y="2845261"/>
                </a:cubicBezTo>
                <a:lnTo>
                  <a:pt x="3611183" y="2812990"/>
                </a:lnTo>
                <a:lnTo>
                  <a:pt x="3605003" y="2814352"/>
                </a:lnTo>
                <a:cubicBezTo>
                  <a:pt x="3600731" y="2814971"/>
                  <a:pt x="3597877" y="2814971"/>
                  <a:pt x="3595884" y="2814516"/>
                </a:cubicBezTo>
                <a:lnTo>
                  <a:pt x="3595649" y="2814247"/>
                </a:lnTo>
                <a:lnTo>
                  <a:pt x="3587126" y="2814937"/>
                </a:lnTo>
                <a:cubicBezTo>
                  <a:pt x="3572774" y="2816728"/>
                  <a:pt x="3550540" y="2802529"/>
                  <a:pt x="3537283" y="2805238"/>
                </a:cubicBezTo>
                <a:cubicBezTo>
                  <a:pt x="3515092" y="2800942"/>
                  <a:pt x="3489773" y="2807207"/>
                  <a:pt x="3474371" y="2801577"/>
                </a:cubicBezTo>
                <a:lnTo>
                  <a:pt x="3401876" y="2789529"/>
                </a:lnTo>
                <a:lnTo>
                  <a:pt x="3365036" y="2806481"/>
                </a:lnTo>
                <a:cubicBezTo>
                  <a:pt x="3361007" y="2808779"/>
                  <a:pt x="3355145" y="2809857"/>
                  <a:pt x="3345174" y="2808163"/>
                </a:cubicBezTo>
                <a:lnTo>
                  <a:pt x="3342846" y="2807188"/>
                </a:lnTo>
                <a:cubicBezTo>
                  <a:pt x="3337528" y="2809659"/>
                  <a:pt x="3296694" y="2810789"/>
                  <a:pt x="3263504" y="2813065"/>
                </a:cubicBezTo>
                <a:cubicBezTo>
                  <a:pt x="3210873" y="2815406"/>
                  <a:pt x="3204538" y="2823378"/>
                  <a:pt x="3143704" y="2820840"/>
                </a:cubicBezTo>
                <a:cubicBezTo>
                  <a:pt x="3083839" y="2822069"/>
                  <a:pt x="3073438" y="2828075"/>
                  <a:pt x="3031439" y="2823483"/>
                </a:cubicBezTo>
                <a:lnTo>
                  <a:pt x="2782717" y="2845304"/>
                </a:lnTo>
                <a:cubicBezTo>
                  <a:pt x="2720447" y="2872959"/>
                  <a:pt x="2718750" y="2842390"/>
                  <a:pt x="2647675" y="2855840"/>
                </a:cubicBezTo>
                <a:cubicBezTo>
                  <a:pt x="2583664" y="2795905"/>
                  <a:pt x="2609849" y="2834173"/>
                  <a:pt x="2569176" y="2829599"/>
                </a:cubicBezTo>
                <a:lnTo>
                  <a:pt x="2444403" y="2843500"/>
                </a:lnTo>
                <a:cubicBezTo>
                  <a:pt x="2412730" y="2860060"/>
                  <a:pt x="2355175" y="2829971"/>
                  <a:pt x="2316260" y="2851967"/>
                </a:cubicBezTo>
                <a:cubicBezTo>
                  <a:pt x="2277148" y="2852505"/>
                  <a:pt x="2234330" y="2848310"/>
                  <a:pt x="2209726" y="2846734"/>
                </a:cubicBezTo>
                <a:cubicBezTo>
                  <a:pt x="2172984" y="2843077"/>
                  <a:pt x="2131016" y="2834145"/>
                  <a:pt x="2095813" y="2830023"/>
                </a:cubicBezTo>
                <a:cubicBezTo>
                  <a:pt x="2078687" y="2843632"/>
                  <a:pt x="2046700" y="2821328"/>
                  <a:pt x="1998504" y="2822003"/>
                </a:cubicBezTo>
                <a:cubicBezTo>
                  <a:pt x="1979851" y="2837650"/>
                  <a:pt x="1965997" y="2822267"/>
                  <a:pt x="1929320" y="2843948"/>
                </a:cubicBezTo>
                <a:cubicBezTo>
                  <a:pt x="1927506" y="2842156"/>
                  <a:pt x="1925308" y="2840529"/>
                  <a:pt x="1922798" y="2839117"/>
                </a:cubicBezTo>
                <a:cubicBezTo>
                  <a:pt x="1908224" y="2830923"/>
                  <a:pt x="1886476" y="2831636"/>
                  <a:pt x="1874228" y="2840712"/>
                </a:cubicBezTo>
                <a:cubicBezTo>
                  <a:pt x="1844711" y="2855471"/>
                  <a:pt x="1815838" y="2863248"/>
                  <a:pt x="1787803" y="2868334"/>
                </a:cubicBezTo>
                <a:lnTo>
                  <a:pt x="1739352" y="2863283"/>
                </a:lnTo>
                <a:cubicBezTo>
                  <a:pt x="1720756" y="2859717"/>
                  <a:pt x="1697809" y="2850808"/>
                  <a:pt x="1676219" y="2846934"/>
                </a:cubicBezTo>
                <a:cubicBezTo>
                  <a:pt x="1653856" y="2845729"/>
                  <a:pt x="1629782" y="2852334"/>
                  <a:pt x="1609817" y="2840037"/>
                </a:cubicBezTo>
                <a:cubicBezTo>
                  <a:pt x="1570834" y="2828361"/>
                  <a:pt x="1525521" y="2848516"/>
                  <a:pt x="1497258" y="2814447"/>
                </a:cubicBezTo>
                <a:cubicBezTo>
                  <a:pt x="1419429" y="2799738"/>
                  <a:pt x="1265224" y="2779725"/>
                  <a:pt x="1151127" y="2765012"/>
                </a:cubicBezTo>
                <a:cubicBezTo>
                  <a:pt x="1044820" y="2755201"/>
                  <a:pt x="911490" y="2756949"/>
                  <a:pt x="859417" y="2755579"/>
                </a:cubicBezTo>
                <a:lnTo>
                  <a:pt x="838688" y="2756792"/>
                </a:lnTo>
                <a:cubicBezTo>
                  <a:pt x="829380" y="2753383"/>
                  <a:pt x="823010" y="2753358"/>
                  <a:pt x="817957" y="2754828"/>
                </a:cubicBezTo>
                <a:lnTo>
                  <a:pt x="812654" y="2757722"/>
                </a:lnTo>
                <a:lnTo>
                  <a:pt x="721195" y="2756632"/>
                </a:lnTo>
                <a:cubicBezTo>
                  <a:pt x="721095" y="2756212"/>
                  <a:pt x="720991" y="2755791"/>
                  <a:pt x="720890" y="2755370"/>
                </a:cubicBezTo>
                <a:cubicBezTo>
                  <a:pt x="719222" y="2752527"/>
                  <a:pt x="716144" y="2750395"/>
                  <a:pt x="710023" y="2749693"/>
                </a:cubicBezTo>
                <a:cubicBezTo>
                  <a:pt x="689532" y="2741604"/>
                  <a:pt x="619665" y="2714421"/>
                  <a:pt x="597940" y="2706835"/>
                </a:cubicBezTo>
                <a:cubicBezTo>
                  <a:pt x="587430" y="2706236"/>
                  <a:pt x="583862" y="2704593"/>
                  <a:pt x="579683" y="2704183"/>
                </a:cubicBezTo>
                <a:lnTo>
                  <a:pt x="572865" y="2704372"/>
                </a:lnTo>
                <a:cubicBezTo>
                  <a:pt x="550627" y="2698066"/>
                  <a:pt x="474197" y="2673651"/>
                  <a:pt x="446247" y="2666342"/>
                </a:cubicBezTo>
                <a:cubicBezTo>
                  <a:pt x="429213" y="2673994"/>
                  <a:pt x="416808" y="2669256"/>
                  <a:pt x="405163" y="2660519"/>
                </a:cubicBezTo>
                <a:cubicBezTo>
                  <a:pt x="367566" y="2660861"/>
                  <a:pt x="334968" y="2646856"/>
                  <a:pt x="293583" y="2639823"/>
                </a:cubicBezTo>
                <a:lnTo>
                  <a:pt x="119529" y="2588018"/>
                </a:lnTo>
                <a:cubicBezTo>
                  <a:pt x="73377" y="2578908"/>
                  <a:pt x="36403" y="2586550"/>
                  <a:pt x="16674" y="2585162"/>
                </a:cubicBezTo>
                <a:lnTo>
                  <a:pt x="1150" y="2579693"/>
                </a:lnTo>
                <a:cubicBezTo>
                  <a:pt x="-1438" y="2323697"/>
                  <a:pt x="1148" y="1341304"/>
                  <a:pt x="1148" y="1049184"/>
                </a:cubicBezTo>
                <a:lnTo>
                  <a:pt x="1148"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B48B247-0DA2-73E5-0C73-06F7EE813BFD}"/>
              </a:ext>
            </a:extLst>
          </p:cNvPr>
          <p:cNvSpPr>
            <a:spLocks noGrp="1"/>
          </p:cNvSpPr>
          <p:nvPr>
            <p:ph type="title"/>
          </p:nvPr>
        </p:nvSpPr>
        <p:spPr>
          <a:xfrm>
            <a:off x="1137036" y="548640"/>
            <a:ext cx="9916632" cy="1188720"/>
          </a:xfrm>
        </p:spPr>
        <p:txBody>
          <a:bodyPr>
            <a:normAutofit/>
          </a:bodyPr>
          <a:lstStyle/>
          <a:p>
            <a:r>
              <a:rPr lang="en-IE" b="1">
                <a:solidFill>
                  <a:schemeClr val="tx1">
                    <a:lumMod val="85000"/>
                    <a:lumOff val="15000"/>
                  </a:schemeClr>
                </a:solidFill>
                <a:latin typeface="Arial" panose="020B0604020202020204" pitchFamily="34" charset="0"/>
                <a:cs typeface="Arial" panose="020B0604020202020204" pitchFamily="34" charset="0"/>
              </a:rPr>
              <a:t>The Photographer’s Response</a:t>
            </a:r>
          </a:p>
        </p:txBody>
      </p:sp>
      <p:sp>
        <p:nvSpPr>
          <p:cNvPr id="3" name="Content Placeholder 2">
            <a:extLst>
              <a:ext uri="{FF2B5EF4-FFF2-40B4-BE49-F238E27FC236}">
                <a16:creationId xmlns:a16="http://schemas.microsoft.com/office/drawing/2014/main" id="{AF8BBAF4-0ADE-5822-6637-80C24C4A5CF7}"/>
              </a:ext>
            </a:extLst>
          </p:cNvPr>
          <p:cNvSpPr>
            <a:spLocks noGrp="1"/>
          </p:cNvSpPr>
          <p:nvPr>
            <p:ph idx="1"/>
          </p:nvPr>
        </p:nvSpPr>
        <p:spPr>
          <a:xfrm>
            <a:off x="1957987" y="2431767"/>
            <a:ext cx="8276026" cy="3685156"/>
          </a:xfrm>
        </p:spPr>
        <p:txBody>
          <a:bodyPr anchor="ctr">
            <a:normAutofit/>
          </a:bodyPr>
          <a:lstStyle/>
          <a:p>
            <a:r>
              <a:rPr lang="en-IE" sz="2000" dirty="0">
                <a:solidFill>
                  <a:schemeClr val="tx1">
                    <a:lumMod val="85000"/>
                    <a:lumOff val="15000"/>
                  </a:schemeClr>
                </a:solidFill>
              </a:rPr>
              <a:t>“Planning to distribute three million copies of campaign speech with photographs. Excellent publicity opportunity for photographers. How much are you willing to pay to use your photographs? Please respond”</a:t>
            </a:r>
          </a:p>
          <a:p>
            <a:endParaRPr lang="en-IE" sz="2000" dirty="0">
              <a:solidFill>
                <a:schemeClr val="tx1">
                  <a:lumMod val="85000"/>
                  <a:lumOff val="15000"/>
                </a:schemeClr>
              </a:solidFill>
            </a:endParaRPr>
          </a:p>
          <a:p>
            <a:r>
              <a:rPr lang="en-US" sz="2000" b="1" u="sng" dirty="0">
                <a:solidFill>
                  <a:schemeClr val="tx1">
                    <a:lumMod val="85000"/>
                    <a:lumOff val="15000"/>
                  </a:schemeClr>
                </a:solidFill>
              </a:rPr>
              <a:t>“Appreciate opportunity but can only afford $250”.</a:t>
            </a:r>
          </a:p>
          <a:p>
            <a:pPr marL="0" indent="0">
              <a:buNone/>
            </a:pPr>
            <a:endParaRPr lang="en-IE" sz="2000" dirty="0">
              <a:solidFill>
                <a:schemeClr val="tx1">
                  <a:lumMod val="85000"/>
                  <a:lumOff val="15000"/>
                </a:schemeClr>
              </a:solidFill>
            </a:endParaRPr>
          </a:p>
        </p:txBody>
      </p:sp>
    </p:spTree>
    <p:extLst>
      <p:ext uri="{BB962C8B-B14F-4D97-AF65-F5344CB8AC3E}">
        <p14:creationId xmlns:p14="http://schemas.microsoft.com/office/powerpoint/2010/main" val="119079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B24A55F-DA8A-BBB6-8815-8B8836296584}"/>
              </a:ext>
            </a:extLst>
          </p:cNvPr>
          <p:cNvSpPr>
            <a:spLocks noGrp="1"/>
          </p:cNvSpPr>
          <p:nvPr>
            <p:ph type="title"/>
          </p:nvPr>
        </p:nvSpPr>
        <p:spPr>
          <a:xfrm>
            <a:off x="1137036" y="548640"/>
            <a:ext cx="9543405" cy="1188720"/>
          </a:xfrm>
        </p:spPr>
        <p:txBody>
          <a:bodyPr>
            <a:normAutofit/>
          </a:bodyPr>
          <a:lstStyle/>
          <a:p>
            <a:r>
              <a:rPr lang="en-IE" b="1">
                <a:solidFill>
                  <a:schemeClr val="tx1">
                    <a:lumMod val="85000"/>
                    <a:lumOff val="15000"/>
                  </a:schemeClr>
                </a:solidFill>
                <a:latin typeface="Arial" panose="020B0604020202020204" pitchFamily="34" charset="0"/>
                <a:cs typeface="Arial" panose="020B0604020202020204" pitchFamily="34" charset="0"/>
              </a:rPr>
              <a:t>Key Lesson</a:t>
            </a:r>
          </a:p>
        </p:txBody>
      </p:sp>
      <p:sp>
        <p:nvSpPr>
          <p:cNvPr id="3" name="Content Placeholder 2">
            <a:extLst>
              <a:ext uri="{FF2B5EF4-FFF2-40B4-BE49-F238E27FC236}">
                <a16:creationId xmlns:a16="http://schemas.microsoft.com/office/drawing/2014/main" id="{AFF15564-B2D1-C3E1-B818-2C654D1729B8}"/>
              </a:ext>
            </a:extLst>
          </p:cNvPr>
          <p:cNvSpPr>
            <a:spLocks noGrp="1"/>
          </p:cNvSpPr>
          <p:nvPr>
            <p:ph idx="1"/>
          </p:nvPr>
        </p:nvSpPr>
        <p:spPr>
          <a:xfrm>
            <a:off x="1957987" y="2431765"/>
            <a:ext cx="8276026" cy="3320031"/>
          </a:xfrm>
        </p:spPr>
        <p:txBody>
          <a:bodyPr anchor="ctr">
            <a:normAutofit/>
          </a:bodyPr>
          <a:lstStyle/>
          <a:p>
            <a:r>
              <a:rPr lang="en-IE" sz="2000">
                <a:solidFill>
                  <a:schemeClr val="tx1">
                    <a:lumMod val="85000"/>
                    <a:lumOff val="15000"/>
                  </a:schemeClr>
                </a:solidFill>
                <a:latin typeface="Arial" panose="020B0604020202020204" pitchFamily="34" charset="0"/>
                <a:cs typeface="Arial" panose="020B0604020202020204" pitchFamily="34" charset="0"/>
              </a:rPr>
              <a:t>Brilliance of campaign manager was he did not focus on his own bargaining strength but the other side’s – the photographer</a:t>
            </a:r>
          </a:p>
          <a:p>
            <a:r>
              <a:rPr lang="en-IE" sz="2000">
                <a:solidFill>
                  <a:schemeClr val="tx1">
                    <a:lumMod val="85000"/>
                    <a:lumOff val="15000"/>
                  </a:schemeClr>
                </a:solidFill>
                <a:latin typeface="Arial" panose="020B0604020202020204" pitchFamily="34" charset="0"/>
                <a:cs typeface="Arial" panose="020B0604020202020204" pitchFamily="34" charset="0"/>
              </a:rPr>
              <a:t>Campaign managers position was very bad – reprint or pay a lot of money to the photographer</a:t>
            </a:r>
          </a:p>
          <a:p>
            <a:r>
              <a:rPr lang="en-IE" sz="2000">
                <a:solidFill>
                  <a:schemeClr val="tx1">
                    <a:lumMod val="85000"/>
                    <a:lumOff val="15000"/>
                  </a:schemeClr>
                </a:solidFill>
                <a:latin typeface="Arial" panose="020B0604020202020204" pitchFamily="34" charset="0"/>
                <a:cs typeface="Arial" panose="020B0604020202020204" pitchFamily="34" charset="0"/>
              </a:rPr>
              <a:t>But he realised that photographers alternatives not great either – lose publicity opportunity and make no money at all</a:t>
            </a: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613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A5CF486-D9E5-4A66-898A-F3D62B81B1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 y="-5"/>
            <a:ext cx="12193149" cy="2200064"/>
          </a:xfrm>
          <a:custGeom>
            <a:avLst/>
            <a:gdLst>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50277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522499 w 12192001"/>
              <a:gd name="connsiteY26" fmla="*/ 1207528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37318 w 12192001"/>
              <a:gd name="connsiteY70" fmla="*/ 1920435 h 2344739"/>
              <a:gd name="connsiteX71" fmla="*/ 9113812 w 12192001"/>
              <a:gd name="connsiteY71" fmla="*/ 1919069 h 2344739"/>
              <a:gd name="connsiteX72" fmla="*/ 9053453 w 12192001"/>
              <a:gd name="connsiteY72" fmla="*/ 1910755 h 2344739"/>
              <a:gd name="connsiteX73" fmla="*/ 9005486 w 12192001"/>
              <a:gd name="connsiteY73" fmla="*/ 1914040 h 2344739"/>
              <a:gd name="connsiteX74" fmla="*/ 9005201 w 12192001"/>
              <a:gd name="connsiteY74" fmla="*/ 1913800 h 2344739"/>
              <a:gd name="connsiteX75" fmla="*/ 8996232 w 12192001"/>
              <a:gd name="connsiteY75" fmla="*/ 1915011 h 2344739"/>
              <a:gd name="connsiteX76" fmla="*/ 8990394 w 12192001"/>
              <a:gd name="connsiteY76" fmla="*/ 1917072 h 2344739"/>
              <a:gd name="connsiteX77" fmla="*/ 8974337 w 12192001"/>
              <a:gd name="connsiteY77" fmla="*/ 1920298 h 2344739"/>
              <a:gd name="connsiteX78" fmla="*/ 8968011 w 12192001"/>
              <a:gd name="connsiteY78" fmla="*/ 1919598 h 2344739"/>
              <a:gd name="connsiteX79" fmla="*/ 8963048 w 12192001"/>
              <a:gd name="connsiteY79" fmla="*/ 1917373 h 2344739"/>
              <a:gd name="connsiteX80" fmla="*/ 8928988 w 12192001"/>
              <a:gd name="connsiteY80" fmla="*/ 1914185 h 2344739"/>
              <a:gd name="connsiteX81" fmla="*/ 8752444 w 12192001"/>
              <a:gd name="connsiteY81" fmla="*/ 1933417 h 2344739"/>
              <a:gd name="connsiteX82" fmla="*/ 8707847 w 12192001"/>
              <a:gd name="connsiteY82" fmla="*/ 1935518 h 2344739"/>
              <a:gd name="connsiteX83" fmla="*/ 8596071 w 12192001"/>
              <a:gd name="connsiteY83" fmla="*/ 1944090 h 2344739"/>
              <a:gd name="connsiteX84" fmla="*/ 8525230 w 12192001"/>
              <a:gd name="connsiteY84" fmla="*/ 1929248 h 2344739"/>
              <a:gd name="connsiteX85" fmla="*/ 8510983 w 12192001"/>
              <a:gd name="connsiteY85" fmla="*/ 1935163 h 2344739"/>
              <a:gd name="connsiteX86" fmla="*/ 8506167 w 12192001"/>
              <a:gd name="connsiteY86" fmla="*/ 1938164 h 2344739"/>
              <a:gd name="connsiteX87" fmla="*/ 8497968 w 12192001"/>
              <a:gd name="connsiteY87" fmla="*/ 1940902 h 2344739"/>
              <a:gd name="connsiteX88" fmla="*/ 8497594 w 12192001"/>
              <a:gd name="connsiteY88" fmla="*/ 1940723 h 2344739"/>
              <a:gd name="connsiteX89" fmla="*/ 8490249 w 12192001"/>
              <a:gd name="connsiteY89" fmla="*/ 1943773 h 2344739"/>
              <a:gd name="connsiteX90" fmla="*/ 8367182 w 12192001"/>
              <a:gd name="connsiteY90" fmla="*/ 1957815 h 2344739"/>
              <a:gd name="connsiteX91" fmla="*/ 8353799 w 12192001"/>
              <a:gd name="connsiteY91" fmla="*/ 1958009 h 2344739"/>
              <a:gd name="connsiteX92" fmla="*/ 8352373 w 12192001"/>
              <a:gd name="connsiteY92" fmla="*/ 1957169 h 2344739"/>
              <a:gd name="connsiteX93" fmla="*/ 8320104 w 12192001"/>
              <a:gd name="connsiteY93" fmla="*/ 1974587 h 2344739"/>
              <a:gd name="connsiteX94" fmla="*/ 8314433 w 12192001"/>
              <a:gd name="connsiteY94" fmla="*/ 1974913 h 2344739"/>
              <a:gd name="connsiteX95" fmla="*/ 8295174 w 12192001"/>
              <a:gd name="connsiteY95" fmla="*/ 1988808 h 2344739"/>
              <a:gd name="connsiteX96" fmla="*/ 8284276 w 12192001"/>
              <a:gd name="connsiteY96" fmla="*/ 1994631 h 2344739"/>
              <a:gd name="connsiteX97" fmla="*/ 8283150 w 12192001"/>
              <a:gd name="connsiteY97" fmla="*/ 1999074 h 2344739"/>
              <a:gd name="connsiteX98" fmla="*/ 8266076 w 12192001"/>
              <a:gd name="connsiteY98" fmla="*/ 2006249 h 2344739"/>
              <a:gd name="connsiteX99" fmla="*/ 8263377 w 12192001"/>
              <a:gd name="connsiteY99" fmla="*/ 2006019 h 2344739"/>
              <a:gd name="connsiteX100" fmla="*/ 8252033 w 12192001"/>
              <a:gd name="connsiteY100" fmla="*/ 2015862 h 2344739"/>
              <a:gd name="connsiteX101" fmla="*/ 8245834 w 12192001"/>
              <a:gd name="connsiteY101" fmla="*/ 2028854 h 2344739"/>
              <a:gd name="connsiteX102" fmla="*/ 8090272 w 12192001"/>
              <a:gd name="connsiteY102" fmla="*/ 2075015 h 2344739"/>
              <a:gd name="connsiteX103" fmla="*/ 7905407 w 12192001"/>
              <a:gd name="connsiteY103" fmla="*/ 2116988 h 2344739"/>
              <a:gd name="connsiteX104" fmla="*/ 7718745 w 12192001"/>
              <a:gd name="connsiteY104" fmla="*/ 2142703 h 2344739"/>
              <a:gd name="connsiteX105" fmla="*/ 7614347 w 12192001"/>
              <a:gd name="connsiteY105" fmla="*/ 2139232 h 2344739"/>
              <a:gd name="connsiteX106" fmla="*/ 7527543 w 12192001"/>
              <a:gd name="connsiteY106" fmla="*/ 2145060 h 2344739"/>
              <a:gd name="connsiteX107" fmla="*/ 7519571 w 12192001"/>
              <a:gd name="connsiteY107" fmla="*/ 2147613 h 2344739"/>
              <a:gd name="connsiteX108" fmla="*/ 7507411 w 12192001"/>
              <a:gd name="connsiteY108" fmla="*/ 2148948 h 2344739"/>
              <a:gd name="connsiteX109" fmla="*/ 7507040 w 12192001"/>
              <a:gd name="connsiteY109" fmla="*/ 2148621 h 2344739"/>
              <a:gd name="connsiteX110" fmla="*/ 7495795 w 12192001"/>
              <a:gd name="connsiteY110" fmla="*/ 2150573 h 2344739"/>
              <a:gd name="connsiteX111" fmla="*/ 7405391 w 12192001"/>
              <a:gd name="connsiteY111" fmla="*/ 2142468 h 2344739"/>
              <a:gd name="connsiteX112" fmla="*/ 7312180 w 12192001"/>
              <a:gd name="connsiteY112" fmla="*/ 2132873 h 2344739"/>
              <a:gd name="connsiteX113" fmla="*/ 7310853 w 12192001"/>
              <a:gd name="connsiteY113" fmla="*/ 2131431 h 2344739"/>
              <a:gd name="connsiteX114" fmla="*/ 7218559 w 12192001"/>
              <a:gd name="connsiteY114" fmla="*/ 2156680 h 2344739"/>
              <a:gd name="connsiteX115" fmla="*/ 7201101 w 12192001"/>
              <a:gd name="connsiteY115" fmla="*/ 2161230 h 2344739"/>
              <a:gd name="connsiteX116" fmla="*/ 7197004 w 12192001"/>
              <a:gd name="connsiteY116" fmla="*/ 2166588 h 2344739"/>
              <a:gd name="connsiteX117" fmla="*/ 7170808 w 12192001"/>
              <a:gd name="connsiteY117" fmla="*/ 2171236 h 2344739"/>
              <a:gd name="connsiteX118" fmla="*/ 7096988 w 12192001"/>
              <a:gd name="connsiteY118" fmla="*/ 2183464 h 2344739"/>
              <a:gd name="connsiteX119" fmla="*/ 7018496 w 12192001"/>
              <a:gd name="connsiteY119" fmla="*/ 2183090 h 2344739"/>
              <a:gd name="connsiteX120" fmla="*/ 6904146 w 12192001"/>
              <a:gd name="connsiteY120" fmla="*/ 2212596 h 2344739"/>
              <a:gd name="connsiteX121" fmla="*/ 6708222 w 12192001"/>
              <a:gd name="connsiteY121" fmla="*/ 2240551 h 2344739"/>
              <a:gd name="connsiteX122" fmla="*/ 6549454 w 12192001"/>
              <a:gd name="connsiteY122" fmla="*/ 2269327 h 2344739"/>
              <a:gd name="connsiteX123" fmla="*/ 6317560 w 12192001"/>
              <a:gd name="connsiteY123" fmla="*/ 2316127 h 2344739"/>
              <a:gd name="connsiteX124" fmla="*/ 6168674 w 12192001"/>
              <a:gd name="connsiteY124" fmla="*/ 2318214 h 2344739"/>
              <a:gd name="connsiteX125" fmla="*/ 6073848 w 12192001"/>
              <a:gd name="connsiteY125" fmla="*/ 2338676 h 2344739"/>
              <a:gd name="connsiteX126" fmla="*/ 6068529 w 12192001"/>
              <a:gd name="connsiteY126" fmla="*/ 2337139 h 2344739"/>
              <a:gd name="connsiteX127" fmla="*/ 6048638 w 12192001"/>
              <a:gd name="connsiteY127" fmla="*/ 2337822 h 2344739"/>
              <a:gd name="connsiteX128" fmla="*/ 6041285 w 12192001"/>
              <a:gd name="connsiteY128" fmla="*/ 2329473 h 2344739"/>
              <a:gd name="connsiteX129" fmla="*/ 6010090 w 12192001"/>
              <a:gd name="connsiteY129" fmla="*/ 2324380 h 2344739"/>
              <a:gd name="connsiteX130" fmla="*/ 5957375 w 12192001"/>
              <a:gd name="connsiteY130" fmla="*/ 2328024 h 2344739"/>
              <a:gd name="connsiteX131" fmla="*/ 5758919 w 12192001"/>
              <a:gd name="connsiteY131" fmla="*/ 2343716 h 2344739"/>
              <a:gd name="connsiteX132" fmla="*/ 5626960 w 12192001"/>
              <a:gd name="connsiteY132" fmla="*/ 2344739 h 2344739"/>
              <a:gd name="connsiteX133" fmla="*/ 5470906 w 12192001"/>
              <a:gd name="connsiteY133" fmla="*/ 2330719 h 2344739"/>
              <a:gd name="connsiteX134" fmla="*/ 5432761 w 12192001"/>
              <a:gd name="connsiteY134" fmla="*/ 2319466 h 2344739"/>
              <a:gd name="connsiteX135" fmla="*/ 5381669 w 12192001"/>
              <a:gd name="connsiteY135" fmla="*/ 2301764 h 2344739"/>
              <a:gd name="connsiteX136" fmla="*/ 5261764 w 12192001"/>
              <a:gd name="connsiteY136" fmla="*/ 2281347 h 2344739"/>
              <a:gd name="connsiteX137" fmla="*/ 5222961 w 12192001"/>
              <a:gd name="connsiteY137" fmla="*/ 2270223 h 2344739"/>
              <a:gd name="connsiteX138" fmla="*/ 5174660 w 12192001"/>
              <a:gd name="connsiteY138" fmla="*/ 2267233 h 2344739"/>
              <a:gd name="connsiteX139" fmla="*/ 5156554 w 12192001"/>
              <a:gd name="connsiteY139" fmla="*/ 2260010 h 2344739"/>
              <a:gd name="connsiteX140" fmla="*/ 5142599 w 12192001"/>
              <a:gd name="connsiteY140" fmla="*/ 2256610 h 2344739"/>
              <a:gd name="connsiteX141" fmla="*/ 5139596 w 12192001"/>
              <a:gd name="connsiteY141" fmla="*/ 2254509 h 2344739"/>
              <a:gd name="connsiteX142" fmla="*/ 5121659 w 12192001"/>
              <a:gd name="connsiteY142" fmla="*/ 2243656 h 2344739"/>
              <a:gd name="connsiteX143" fmla="*/ 5065790 w 12192001"/>
              <a:gd name="connsiteY143" fmla="*/ 2250227 h 2344739"/>
              <a:gd name="connsiteX144" fmla="*/ 5011514 w 12192001"/>
              <a:gd name="connsiteY144" fmla="*/ 2233846 h 2344739"/>
              <a:gd name="connsiteX145" fmla="*/ 4840441 w 12192001"/>
              <a:gd name="connsiteY145" fmla="*/ 2209829 h 2344739"/>
              <a:gd name="connsiteX146" fmla="*/ 4762447 w 12192001"/>
              <a:gd name="connsiteY146" fmla="*/ 2182061 h 2344739"/>
              <a:gd name="connsiteX147" fmla="*/ 4723186 w 12192001"/>
              <a:gd name="connsiteY147" fmla="*/ 2173047 h 2344739"/>
              <a:gd name="connsiteX148" fmla="*/ 4721176 w 12192001"/>
              <a:gd name="connsiteY148" fmla="*/ 2172298 h 2344739"/>
              <a:gd name="connsiteX149" fmla="*/ 4722111 w 12192001"/>
              <a:gd name="connsiteY149" fmla="*/ 2172087 h 2344739"/>
              <a:gd name="connsiteX150" fmla="*/ 4717202 w 12192001"/>
              <a:gd name="connsiteY150" fmla="*/ 2170817 h 2344739"/>
              <a:gd name="connsiteX151" fmla="*/ 4721176 w 12192001"/>
              <a:gd name="connsiteY151" fmla="*/ 2172298 h 2344739"/>
              <a:gd name="connsiteX152" fmla="*/ 4715526 w 12192001"/>
              <a:gd name="connsiteY152" fmla="*/ 2173573 h 2344739"/>
              <a:gd name="connsiteX153" fmla="*/ 4515814 w 12192001"/>
              <a:gd name="connsiteY153" fmla="*/ 2163671 h 2344739"/>
              <a:gd name="connsiteX154" fmla="*/ 4428543 w 12192001"/>
              <a:gd name="connsiteY154" fmla="*/ 2153020 h 2344739"/>
              <a:gd name="connsiteX155" fmla="*/ 4362875 w 12192001"/>
              <a:gd name="connsiteY155" fmla="*/ 2151674 h 2344739"/>
              <a:gd name="connsiteX156" fmla="*/ 4316966 w 12192001"/>
              <a:gd name="connsiteY156" fmla="*/ 2158289 h 2344739"/>
              <a:gd name="connsiteX157" fmla="*/ 4315110 w 12192001"/>
              <a:gd name="connsiteY157" fmla="*/ 2156948 h 2344739"/>
              <a:gd name="connsiteX158" fmla="*/ 4295144 w 12192001"/>
              <a:gd name="connsiteY158" fmla="*/ 2155069 h 2344739"/>
              <a:gd name="connsiteX159" fmla="*/ 4290064 w 12192001"/>
              <a:gd name="connsiteY159" fmla="*/ 2157986 h 2344739"/>
              <a:gd name="connsiteX160" fmla="*/ 4276142 w 12192001"/>
              <a:gd name="connsiteY160" fmla="*/ 2157740 h 2344739"/>
              <a:gd name="connsiteX161" fmla="*/ 4248117 w 12192001"/>
              <a:gd name="connsiteY161" fmla="*/ 2160064 h 2344739"/>
              <a:gd name="connsiteX162" fmla="*/ 4202051 w 12192001"/>
              <a:gd name="connsiteY162" fmla="*/ 2157269 h 2344739"/>
              <a:gd name="connsiteX163" fmla="*/ 4201745 w 12192001"/>
              <a:gd name="connsiteY163" fmla="*/ 2156010 h 2344739"/>
              <a:gd name="connsiteX164" fmla="*/ 4191248 w 12192001"/>
              <a:gd name="connsiteY164" fmla="*/ 2150376 h 2344739"/>
              <a:gd name="connsiteX165" fmla="*/ 4142745 w 12192001"/>
              <a:gd name="connsiteY165" fmla="*/ 2134511 h 2344739"/>
              <a:gd name="connsiteX166" fmla="*/ 4083097 w 12192001"/>
              <a:gd name="connsiteY166" fmla="*/ 2107978 h 2344739"/>
              <a:gd name="connsiteX167" fmla="*/ 4074546 w 12192001"/>
              <a:gd name="connsiteY167" fmla="*/ 2107143 h 2344739"/>
              <a:gd name="connsiteX168" fmla="*/ 4074427 w 12192001"/>
              <a:gd name="connsiteY168" fmla="*/ 2106844 h 2344739"/>
              <a:gd name="connsiteX169" fmla="*/ 4065510 w 12192001"/>
              <a:gd name="connsiteY169" fmla="*/ 2105400 h 2344739"/>
              <a:gd name="connsiteX170" fmla="*/ 4058954 w 12192001"/>
              <a:gd name="connsiteY170" fmla="*/ 2105618 h 2344739"/>
              <a:gd name="connsiteX171" fmla="*/ 4042364 w 12192001"/>
              <a:gd name="connsiteY171" fmla="*/ 2103997 h 2344739"/>
              <a:gd name="connsiteX172" fmla="*/ 4036997 w 12192001"/>
              <a:gd name="connsiteY172" fmla="*/ 2101563 h 2344739"/>
              <a:gd name="connsiteX173" fmla="*/ 4035363 w 12192001"/>
              <a:gd name="connsiteY173" fmla="*/ 2097896 h 2344739"/>
              <a:gd name="connsiteX174" fmla="*/ 4033778 w 12192001"/>
              <a:gd name="connsiteY174" fmla="*/ 2098131 h 2344739"/>
              <a:gd name="connsiteX175" fmla="*/ 4004538 w 12192001"/>
              <a:gd name="connsiteY175" fmla="*/ 2085563 h 2344739"/>
              <a:gd name="connsiteX176" fmla="*/ 3936846 w 12192001"/>
              <a:gd name="connsiteY176" fmla="*/ 2068106 h 2344739"/>
              <a:gd name="connsiteX177" fmla="*/ 3897275 w 12192001"/>
              <a:gd name="connsiteY177" fmla="*/ 2062451 h 2344739"/>
              <a:gd name="connsiteX178" fmla="*/ 3789760 w 12192001"/>
              <a:gd name="connsiteY178" fmla="*/ 2042213 h 2344739"/>
              <a:gd name="connsiteX179" fmla="*/ 3682513 w 12192001"/>
              <a:gd name="connsiteY179" fmla="*/ 2018290 h 2344739"/>
              <a:gd name="connsiteX180" fmla="*/ 3610035 w 12192001"/>
              <a:gd name="connsiteY180" fmla="*/ 1986019 h 2344739"/>
              <a:gd name="connsiteX181" fmla="*/ 3603855 w 12192001"/>
              <a:gd name="connsiteY181" fmla="*/ 1987381 h 2344739"/>
              <a:gd name="connsiteX182" fmla="*/ 3594736 w 12192001"/>
              <a:gd name="connsiteY182" fmla="*/ 1987545 h 2344739"/>
              <a:gd name="connsiteX183" fmla="*/ 3594501 w 12192001"/>
              <a:gd name="connsiteY183" fmla="*/ 1987276 h 2344739"/>
              <a:gd name="connsiteX184" fmla="*/ 3585978 w 12192001"/>
              <a:gd name="connsiteY184" fmla="*/ 1987966 h 2344739"/>
              <a:gd name="connsiteX185" fmla="*/ 3536135 w 12192001"/>
              <a:gd name="connsiteY185" fmla="*/ 1978267 h 2344739"/>
              <a:gd name="connsiteX186" fmla="*/ 3473223 w 12192001"/>
              <a:gd name="connsiteY186" fmla="*/ 1974606 h 2344739"/>
              <a:gd name="connsiteX187" fmla="*/ 3400728 w 12192001"/>
              <a:gd name="connsiteY187" fmla="*/ 1962558 h 2344739"/>
              <a:gd name="connsiteX188" fmla="*/ 3363888 w 12192001"/>
              <a:gd name="connsiteY188" fmla="*/ 1979510 h 2344739"/>
              <a:gd name="connsiteX189" fmla="*/ 3344026 w 12192001"/>
              <a:gd name="connsiteY189" fmla="*/ 1981192 h 2344739"/>
              <a:gd name="connsiteX190" fmla="*/ 3341698 w 12192001"/>
              <a:gd name="connsiteY190" fmla="*/ 1980217 h 2344739"/>
              <a:gd name="connsiteX191" fmla="*/ 3262356 w 12192001"/>
              <a:gd name="connsiteY191" fmla="*/ 1986094 h 2344739"/>
              <a:gd name="connsiteX192" fmla="*/ 3142556 w 12192001"/>
              <a:gd name="connsiteY192" fmla="*/ 1993869 h 2344739"/>
              <a:gd name="connsiteX193" fmla="*/ 3030291 w 12192001"/>
              <a:gd name="connsiteY193" fmla="*/ 1996512 h 2344739"/>
              <a:gd name="connsiteX194" fmla="*/ 2781569 w 12192001"/>
              <a:gd name="connsiteY194" fmla="*/ 2018333 h 2344739"/>
              <a:gd name="connsiteX195" fmla="*/ 2646527 w 12192001"/>
              <a:gd name="connsiteY195" fmla="*/ 2028869 h 2344739"/>
              <a:gd name="connsiteX196" fmla="*/ 2568028 w 12192001"/>
              <a:gd name="connsiteY196" fmla="*/ 2002628 h 2344739"/>
              <a:gd name="connsiteX197" fmla="*/ 2443255 w 12192001"/>
              <a:gd name="connsiteY197" fmla="*/ 2016529 h 2344739"/>
              <a:gd name="connsiteX198" fmla="*/ 2315112 w 12192001"/>
              <a:gd name="connsiteY198" fmla="*/ 2024996 h 2344739"/>
              <a:gd name="connsiteX199" fmla="*/ 2208578 w 12192001"/>
              <a:gd name="connsiteY199" fmla="*/ 2019763 h 2344739"/>
              <a:gd name="connsiteX200" fmla="*/ 2094665 w 12192001"/>
              <a:gd name="connsiteY200" fmla="*/ 2003052 h 2344739"/>
              <a:gd name="connsiteX201" fmla="*/ 1997356 w 12192001"/>
              <a:gd name="connsiteY201" fmla="*/ 1995032 h 2344739"/>
              <a:gd name="connsiteX202" fmla="*/ 1928172 w 12192001"/>
              <a:gd name="connsiteY202" fmla="*/ 2016977 h 2344739"/>
              <a:gd name="connsiteX203" fmla="*/ 1921650 w 12192001"/>
              <a:gd name="connsiteY203" fmla="*/ 2012146 h 2344739"/>
              <a:gd name="connsiteX204" fmla="*/ 1873080 w 12192001"/>
              <a:gd name="connsiteY204" fmla="*/ 2013741 h 2344739"/>
              <a:gd name="connsiteX205" fmla="*/ 1786655 w 12192001"/>
              <a:gd name="connsiteY205" fmla="*/ 2041363 h 2344739"/>
              <a:gd name="connsiteX206" fmla="*/ 1738204 w 12192001"/>
              <a:gd name="connsiteY206" fmla="*/ 2036312 h 2344739"/>
              <a:gd name="connsiteX207" fmla="*/ 1675071 w 12192001"/>
              <a:gd name="connsiteY207" fmla="*/ 2019963 h 2344739"/>
              <a:gd name="connsiteX208" fmla="*/ 1608669 w 12192001"/>
              <a:gd name="connsiteY208" fmla="*/ 2013066 h 2344739"/>
              <a:gd name="connsiteX209" fmla="*/ 1496110 w 12192001"/>
              <a:gd name="connsiteY209" fmla="*/ 1987476 h 2344739"/>
              <a:gd name="connsiteX210" fmla="*/ 1149979 w 12192001"/>
              <a:gd name="connsiteY210" fmla="*/ 1938041 h 2344739"/>
              <a:gd name="connsiteX211" fmla="*/ 858269 w 12192001"/>
              <a:gd name="connsiteY211" fmla="*/ 1928608 h 2344739"/>
              <a:gd name="connsiteX212" fmla="*/ 837540 w 12192001"/>
              <a:gd name="connsiteY212" fmla="*/ 1929821 h 2344739"/>
              <a:gd name="connsiteX213" fmla="*/ 816809 w 12192001"/>
              <a:gd name="connsiteY213" fmla="*/ 1927857 h 2344739"/>
              <a:gd name="connsiteX214" fmla="*/ 811506 w 12192001"/>
              <a:gd name="connsiteY214" fmla="*/ 1930751 h 2344739"/>
              <a:gd name="connsiteX215" fmla="*/ 797041 w 12192001"/>
              <a:gd name="connsiteY215" fmla="*/ 1930446 h 2344739"/>
              <a:gd name="connsiteX216" fmla="*/ 767901 w 12192001"/>
              <a:gd name="connsiteY216" fmla="*/ 1932653 h 2344739"/>
              <a:gd name="connsiteX217" fmla="*/ 763053 w 12192001"/>
              <a:gd name="connsiteY217" fmla="*/ 1930432 h 2344739"/>
              <a:gd name="connsiteX218" fmla="*/ 720047 w 12192001"/>
              <a:gd name="connsiteY218" fmla="*/ 1929661 h 2344739"/>
              <a:gd name="connsiteX219" fmla="*/ 719742 w 12192001"/>
              <a:gd name="connsiteY219" fmla="*/ 1928399 h 2344739"/>
              <a:gd name="connsiteX220" fmla="*/ 708875 w 12192001"/>
              <a:gd name="connsiteY220" fmla="*/ 1922722 h 2344739"/>
              <a:gd name="connsiteX221" fmla="*/ 596792 w 12192001"/>
              <a:gd name="connsiteY221" fmla="*/ 1879864 h 2344739"/>
              <a:gd name="connsiteX222" fmla="*/ 578535 w 12192001"/>
              <a:gd name="connsiteY222" fmla="*/ 1877212 h 2344739"/>
              <a:gd name="connsiteX223" fmla="*/ 571717 w 12192001"/>
              <a:gd name="connsiteY223" fmla="*/ 1877401 h 2344739"/>
              <a:gd name="connsiteX224" fmla="*/ 445099 w 12192001"/>
              <a:gd name="connsiteY224" fmla="*/ 1839371 h 2344739"/>
              <a:gd name="connsiteX225" fmla="*/ 404015 w 12192001"/>
              <a:gd name="connsiteY225" fmla="*/ 1833548 h 2344739"/>
              <a:gd name="connsiteX226" fmla="*/ 292435 w 12192001"/>
              <a:gd name="connsiteY226" fmla="*/ 1812852 h 2344739"/>
              <a:gd name="connsiteX227" fmla="*/ 118381 w 12192001"/>
              <a:gd name="connsiteY227" fmla="*/ 1761047 h 2344739"/>
              <a:gd name="connsiteX228" fmla="*/ 15526 w 12192001"/>
              <a:gd name="connsiteY228" fmla="*/ 1758191 h 2344739"/>
              <a:gd name="connsiteX229" fmla="*/ 2 w 12192001"/>
              <a:gd name="connsiteY229" fmla="*/ 1752722 h 2344739"/>
              <a:gd name="connsiteX230" fmla="*/ 1 w 12192001"/>
              <a:gd name="connsiteY230" fmla="*/ 762497 h 2344739"/>
              <a:gd name="connsiteX231" fmla="*/ 0 w 12192001"/>
              <a:gd name="connsiteY231" fmla="*/ 762497 h 2344739"/>
              <a:gd name="connsiteX232" fmla="*/ 0 w 12192001"/>
              <a:gd name="connsiteY232" fmla="*/ 222213 h 2344739"/>
              <a:gd name="connsiteX233" fmla="*/ 0 w 12192001"/>
              <a:gd name="connsiteY233"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13812 w 12192001"/>
              <a:gd name="connsiteY70" fmla="*/ 1919069 h 2344739"/>
              <a:gd name="connsiteX71" fmla="*/ 9053453 w 12192001"/>
              <a:gd name="connsiteY71" fmla="*/ 1910755 h 2344739"/>
              <a:gd name="connsiteX72" fmla="*/ 9005486 w 12192001"/>
              <a:gd name="connsiteY72" fmla="*/ 1914040 h 2344739"/>
              <a:gd name="connsiteX73" fmla="*/ 9005201 w 12192001"/>
              <a:gd name="connsiteY73" fmla="*/ 1913800 h 2344739"/>
              <a:gd name="connsiteX74" fmla="*/ 8996232 w 12192001"/>
              <a:gd name="connsiteY74" fmla="*/ 1915011 h 2344739"/>
              <a:gd name="connsiteX75" fmla="*/ 8990394 w 12192001"/>
              <a:gd name="connsiteY75" fmla="*/ 1917072 h 2344739"/>
              <a:gd name="connsiteX76" fmla="*/ 8974337 w 12192001"/>
              <a:gd name="connsiteY76" fmla="*/ 1920298 h 2344739"/>
              <a:gd name="connsiteX77" fmla="*/ 8968011 w 12192001"/>
              <a:gd name="connsiteY77" fmla="*/ 1919598 h 2344739"/>
              <a:gd name="connsiteX78" fmla="*/ 8963048 w 12192001"/>
              <a:gd name="connsiteY78" fmla="*/ 1917373 h 2344739"/>
              <a:gd name="connsiteX79" fmla="*/ 8928988 w 12192001"/>
              <a:gd name="connsiteY79" fmla="*/ 1914185 h 2344739"/>
              <a:gd name="connsiteX80" fmla="*/ 8752444 w 12192001"/>
              <a:gd name="connsiteY80" fmla="*/ 1933417 h 2344739"/>
              <a:gd name="connsiteX81" fmla="*/ 8707847 w 12192001"/>
              <a:gd name="connsiteY81" fmla="*/ 1935518 h 2344739"/>
              <a:gd name="connsiteX82" fmla="*/ 8596071 w 12192001"/>
              <a:gd name="connsiteY82" fmla="*/ 1944090 h 2344739"/>
              <a:gd name="connsiteX83" fmla="*/ 8525230 w 12192001"/>
              <a:gd name="connsiteY83" fmla="*/ 1929248 h 2344739"/>
              <a:gd name="connsiteX84" fmla="*/ 8510983 w 12192001"/>
              <a:gd name="connsiteY84" fmla="*/ 1935163 h 2344739"/>
              <a:gd name="connsiteX85" fmla="*/ 8506167 w 12192001"/>
              <a:gd name="connsiteY85" fmla="*/ 1938164 h 2344739"/>
              <a:gd name="connsiteX86" fmla="*/ 8497968 w 12192001"/>
              <a:gd name="connsiteY86" fmla="*/ 1940902 h 2344739"/>
              <a:gd name="connsiteX87" fmla="*/ 8497594 w 12192001"/>
              <a:gd name="connsiteY87" fmla="*/ 1940723 h 2344739"/>
              <a:gd name="connsiteX88" fmla="*/ 8490249 w 12192001"/>
              <a:gd name="connsiteY88" fmla="*/ 1943773 h 2344739"/>
              <a:gd name="connsiteX89" fmla="*/ 8367182 w 12192001"/>
              <a:gd name="connsiteY89" fmla="*/ 1957815 h 2344739"/>
              <a:gd name="connsiteX90" fmla="*/ 8353799 w 12192001"/>
              <a:gd name="connsiteY90" fmla="*/ 1958009 h 2344739"/>
              <a:gd name="connsiteX91" fmla="*/ 8352373 w 12192001"/>
              <a:gd name="connsiteY91" fmla="*/ 1957169 h 2344739"/>
              <a:gd name="connsiteX92" fmla="*/ 8320104 w 12192001"/>
              <a:gd name="connsiteY92" fmla="*/ 1974587 h 2344739"/>
              <a:gd name="connsiteX93" fmla="*/ 8314433 w 12192001"/>
              <a:gd name="connsiteY93" fmla="*/ 1974913 h 2344739"/>
              <a:gd name="connsiteX94" fmla="*/ 8295174 w 12192001"/>
              <a:gd name="connsiteY94" fmla="*/ 1988808 h 2344739"/>
              <a:gd name="connsiteX95" fmla="*/ 8284276 w 12192001"/>
              <a:gd name="connsiteY95" fmla="*/ 1994631 h 2344739"/>
              <a:gd name="connsiteX96" fmla="*/ 8283150 w 12192001"/>
              <a:gd name="connsiteY96" fmla="*/ 1999074 h 2344739"/>
              <a:gd name="connsiteX97" fmla="*/ 8266076 w 12192001"/>
              <a:gd name="connsiteY97" fmla="*/ 2006249 h 2344739"/>
              <a:gd name="connsiteX98" fmla="*/ 8263377 w 12192001"/>
              <a:gd name="connsiteY98" fmla="*/ 2006019 h 2344739"/>
              <a:gd name="connsiteX99" fmla="*/ 8252033 w 12192001"/>
              <a:gd name="connsiteY99" fmla="*/ 2015862 h 2344739"/>
              <a:gd name="connsiteX100" fmla="*/ 8245834 w 12192001"/>
              <a:gd name="connsiteY100" fmla="*/ 2028854 h 2344739"/>
              <a:gd name="connsiteX101" fmla="*/ 8090272 w 12192001"/>
              <a:gd name="connsiteY101" fmla="*/ 2075015 h 2344739"/>
              <a:gd name="connsiteX102" fmla="*/ 7905407 w 12192001"/>
              <a:gd name="connsiteY102" fmla="*/ 2116988 h 2344739"/>
              <a:gd name="connsiteX103" fmla="*/ 7718745 w 12192001"/>
              <a:gd name="connsiteY103" fmla="*/ 2142703 h 2344739"/>
              <a:gd name="connsiteX104" fmla="*/ 7614347 w 12192001"/>
              <a:gd name="connsiteY104" fmla="*/ 2139232 h 2344739"/>
              <a:gd name="connsiteX105" fmla="*/ 7527543 w 12192001"/>
              <a:gd name="connsiteY105" fmla="*/ 2145060 h 2344739"/>
              <a:gd name="connsiteX106" fmla="*/ 7519571 w 12192001"/>
              <a:gd name="connsiteY106" fmla="*/ 2147613 h 2344739"/>
              <a:gd name="connsiteX107" fmla="*/ 7507411 w 12192001"/>
              <a:gd name="connsiteY107" fmla="*/ 2148948 h 2344739"/>
              <a:gd name="connsiteX108" fmla="*/ 7507040 w 12192001"/>
              <a:gd name="connsiteY108" fmla="*/ 2148621 h 2344739"/>
              <a:gd name="connsiteX109" fmla="*/ 7495795 w 12192001"/>
              <a:gd name="connsiteY109" fmla="*/ 2150573 h 2344739"/>
              <a:gd name="connsiteX110" fmla="*/ 7405391 w 12192001"/>
              <a:gd name="connsiteY110" fmla="*/ 2142468 h 2344739"/>
              <a:gd name="connsiteX111" fmla="*/ 7312180 w 12192001"/>
              <a:gd name="connsiteY111" fmla="*/ 2132873 h 2344739"/>
              <a:gd name="connsiteX112" fmla="*/ 7310853 w 12192001"/>
              <a:gd name="connsiteY112" fmla="*/ 2131431 h 2344739"/>
              <a:gd name="connsiteX113" fmla="*/ 7218559 w 12192001"/>
              <a:gd name="connsiteY113" fmla="*/ 2156680 h 2344739"/>
              <a:gd name="connsiteX114" fmla="*/ 7201101 w 12192001"/>
              <a:gd name="connsiteY114" fmla="*/ 2161230 h 2344739"/>
              <a:gd name="connsiteX115" fmla="*/ 7197004 w 12192001"/>
              <a:gd name="connsiteY115" fmla="*/ 2166588 h 2344739"/>
              <a:gd name="connsiteX116" fmla="*/ 7170808 w 12192001"/>
              <a:gd name="connsiteY116" fmla="*/ 2171236 h 2344739"/>
              <a:gd name="connsiteX117" fmla="*/ 7096988 w 12192001"/>
              <a:gd name="connsiteY117" fmla="*/ 2183464 h 2344739"/>
              <a:gd name="connsiteX118" fmla="*/ 7018496 w 12192001"/>
              <a:gd name="connsiteY118" fmla="*/ 2183090 h 2344739"/>
              <a:gd name="connsiteX119" fmla="*/ 6904146 w 12192001"/>
              <a:gd name="connsiteY119" fmla="*/ 2212596 h 2344739"/>
              <a:gd name="connsiteX120" fmla="*/ 6708222 w 12192001"/>
              <a:gd name="connsiteY120" fmla="*/ 2240551 h 2344739"/>
              <a:gd name="connsiteX121" fmla="*/ 6549454 w 12192001"/>
              <a:gd name="connsiteY121" fmla="*/ 2269327 h 2344739"/>
              <a:gd name="connsiteX122" fmla="*/ 6317560 w 12192001"/>
              <a:gd name="connsiteY122" fmla="*/ 2316127 h 2344739"/>
              <a:gd name="connsiteX123" fmla="*/ 6168674 w 12192001"/>
              <a:gd name="connsiteY123" fmla="*/ 2318214 h 2344739"/>
              <a:gd name="connsiteX124" fmla="*/ 6073848 w 12192001"/>
              <a:gd name="connsiteY124" fmla="*/ 2338676 h 2344739"/>
              <a:gd name="connsiteX125" fmla="*/ 6068529 w 12192001"/>
              <a:gd name="connsiteY125" fmla="*/ 2337139 h 2344739"/>
              <a:gd name="connsiteX126" fmla="*/ 6048638 w 12192001"/>
              <a:gd name="connsiteY126" fmla="*/ 2337822 h 2344739"/>
              <a:gd name="connsiteX127" fmla="*/ 6041285 w 12192001"/>
              <a:gd name="connsiteY127" fmla="*/ 2329473 h 2344739"/>
              <a:gd name="connsiteX128" fmla="*/ 6010090 w 12192001"/>
              <a:gd name="connsiteY128" fmla="*/ 2324380 h 2344739"/>
              <a:gd name="connsiteX129" fmla="*/ 5957375 w 12192001"/>
              <a:gd name="connsiteY129" fmla="*/ 2328024 h 2344739"/>
              <a:gd name="connsiteX130" fmla="*/ 5758919 w 12192001"/>
              <a:gd name="connsiteY130" fmla="*/ 2343716 h 2344739"/>
              <a:gd name="connsiteX131" fmla="*/ 5626960 w 12192001"/>
              <a:gd name="connsiteY131" fmla="*/ 2344739 h 2344739"/>
              <a:gd name="connsiteX132" fmla="*/ 5470906 w 12192001"/>
              <a:gd name="connsiteY132" fmla="*/ 2330719 h 2344739"/>
              <a:gd name="connsiteX133" fmla="*/ 5432761 w 12192001"/>
              <a:gd name="connsiteY133" fmla="*/ 2319466 h 2344739"/>
              <a:gd name="connsiteX134" fmla="*/ 5381669 w 12192001"/>
              <a:gd name="connsiteY134" fmla="*/ 2301764 h 2344739"/>
              <a:gd name="connsiteX135" fmla="*/ 5261764 w 12192001"/>
              <a:gd name="connsiteY135" fmla="*/ 2281347 h 2344739"/>
              <a:gd name="connsiteX136" fmla="*/ 5222961 w 12192001"/>
              <a:gd name="connsiteY136" fmla="*/ 2270223 h 2344739"/>
              <a:gd name="connsiteX137" fmla="*/ 5174660 w 12192001"/>
              <a:gd name="connsiteY137" fmla="*/ 2267233 h 2344739"/>
              <a:gd name="connsiteX138" fmla="*/ 5156554 w 12192001"/>
              <a:gd name="connsiteY138" fmla="*/ 2260010 h 2344739"/>
              <a:gd name="connsiteX139" fmla="*/ 5142599 w 12192001"/>
              <a:gd name="connsiteY139" fmla="*/ 2256610 h 2344739"/>
              <a:gd name="connsiteX140" fmla="*/ 5139596 w 12192001"/>
              <a:gd name="connsiteY140" fmla="*/ 2254509 h 2344739"/>
              <a:gd name="connsiteX141" fmla="*/ 5121659 w 12192001"/>
              <a:gd name="connsiteY141" fmla="*/ 2243656 h 2344739"/>
              <a:gd name="connsiteX142" fmla="*/ 5065790 w 12192001"/>
              <a:gd name="connsiteY142" fmla="*/ 2250227 h 2344739"/>
              <a:gd name="connsiteX143" fmla="*/ 5011514 w 12192001"/>
              <a:gd name="connsiteY143" fmla="*/ 2233846 h 2344739"/>
              <a:gd name="connsiteX144" fmla="*/ 4840441 w 12192001"/>
              <a:gd name="connsiteY144" fmla="*/ 2209829 h 2344739"/>
              <a:gd name="connsiteX145" fmla="*/ 4762447 w 12192001"/>
              <a:gd name="connsiteY145" fmla="*/ 2182061 h 2344739"/>
              <a:gd name="connsiteX146" fmla="*/ 4723186 w 12192001"/>
              <a:gd name="connsiteY146" fmla="*/ 2173047 h 2344739"/>
              <a:gd name="connsiteX147" fmla="*/ 4721176 w 12192001"/>
              <a:gd name="connsiteY147" fmla="*/ 2172298 h 2344739"/>
              <a:gd name="connsiteX148" fmla="*/ 4722111 w 12192001"/>
              <a:gd name="connsiteY148" fmla="*/ 2172087 h 2344739"/>
              <a:gd name="connsiteX149" fmla="*/ 4717202 w 12192001"/>
              <a:gd name="connsiteY149" fmla="*/ 2170817 h 2344739"/>
              <a:gd name="connsiteX150" fmla="*/ 4721176 w 12192001"/>
              <a:gd name="connsiteY150" fmla="*/ 2172298 h 2344739"/>
              <a:gd name="connsiteX151" fmla="*/ 4715526 w 12192001"/>
              <a:gd name="connsiteY151" fmla="*/ 2173573 h 2344739"/>
              <a:gd name="connsiteX152" fmla="*/ 4515814 w 12192001"/>
              <a:gd name="connsiteY152" fmla="*/ 2163671 h 2344739"/>
              <a:gd name="connsiteX153" fmla="*/ 4428543 w 12192001"/>
              <a:gd name="connsiteY153" fmla="*/ 2153020 h 2344739"/>
              <a:gd name="connsiteX154" fmla="*/ 4362875 w 12192001"/>
              <a:gd name="connsiteY154" fmla="*/ 2151674 h 2344739"/>
              <a:gd name="connsiteX155" fmla="*/ 4316966 w 12192001"/>
              <a:gd name="connsiteY155" fmla="*/ 2158289 h 2344739"/>
              <a:gd name="connsiteX156" fmla="*/ 4315110 w 12192001"/>
              <a:gd name="connsiteY156" fmla="*/ 2156948 h 2344739"/>
              <a:gd name="connsiteX157" fmla="*/ 4295144 w 12192001"/>
              <a:gd name="connsiteY157" fmla="*/ 2155069 h 2344739"/>
              <a:gd name="connsiteX158" fmla="*/ 4290064 w 12192001"/>
              <a:gd name="connsiteY158" fmla="*/ 2157986 h 2344739"/>
              <a:gd name="connsiteX159" fmla="*/ 4276142 w 12192001"/>
              <a:gd name="connsiteY159" fmla="*/ 2157740 h 2344739"/>
              <a:gd name="connsiteX160" fmla="*/ 4248117 w 12192001"/>
              <a:gd name="connsiteY160" fmla="*/ 2160064 h 2344739"/>
              <a:gd name="connsiteX161" fmla="*/ 4202051 w 12192001"/>
              <a:gd name="connsiteY161" fmla="*/ 2157269 h 2344739"/>
              <a:gd name="connsiteX162" fmla="*/ 4201745 w 12192001"/>
              <a:gd name="connsiteY162" fmla="*/ 2156010 h 2344739"/>
              <a:gd name="connsiteX163" fmla="*/ 4191248 w 12192001"/>
              <a:gd name="connsiteY163" fmla="*/ 2150376 h 2344739"/>
              <a:gd name="connsiteX164" fmla="*/ 4142745 w 12192001"/>
              <a:gd name="connsiteY164" fmla="*/ 2134511 h 2344739"/>
              <a:gd name="connsiteX165" fmla="*/ 4083097 w 12192001"/>
              <a:gd name="connsiteY165" fmla="*/ 2107978 h 2344739"/>
              <a:gd name="connsiteX166" fmla="*/ 4074546 w 12192001"/>
              <a:gd name="connsiteY166" fmla="*/ 2107143 h 2344739"/>
              <a:gd name="connsiteX167" fmla="*/ 4074427 w 12192001"/>
              <a:gd name="connsiteY167" fmla="*/ 2106844 h 2344739"/>
              <a:gd name="connsiteX168" fmla="*/ 4065510 w 12192001"/>
              <a:gd name="connsiteY168" fmla="*/ 2105400 h 2344739"/>
              <a:gd name="connsiteX169" fmla="*/ 4058954 w 12192001"/>
              <a:gd name="connsiteY169" fmla="*/ 2105618 h 2344739"/>
              <a:gd name="connsiteX170" fmla="*/ 4042364 w 12192001"/>
              <a:gd name="connsiteY170" fmla="*/ 2103997 h 2344739"/>
              <a:gd name="connsiteX171" fmla="*/ 4036997 w 12192001"/>
              <a:gd name="connsiteY171" fmla="*/ 2101563 h 2344739"/>
              <a:gd name="connsiteX172" fmla="*/ 4035363 w 12192001"/>
              <a:gd name="connsiteY172" fmla="*/ 2097896 h 2344739"/>
              <a:gd name="connsiteX173" fmla="*/ 4033778 w 12192001"/>
              <a:gd name="connsiteY173" fmla="*/ 2098131 h 2344739"/>
              <a:gd name="connsiteX174" fmla="*/ 4004538 w 12192001"/>
              <a:gd name="connsiteY174" fmla="*/ 2085563 h 2344739"/>
              <a:gd name="connsiteX175" fmla="*/ 3936846 w 12192001"/>
              <a:gd name="connsiteY175" fmla="*/ 2068106 h 2344739"/>
              <a:gd name="connsiteX176" fmla="*/ 3897275 w 12192001"/>
              <a:gd name="connsiteY176" fmla="*/ 2062451 h 2344739"/>
              <a:gd name="connsiteX177" fmla="*/ 3789760 w 12192001"/>
              <a:gd name="connsiteY177" fmla="*/ 2042213 h 2344739"/>
              <a:gd name="connsiteX178" fmla="*/ 3682513 w 12192001"/>
              <a:gd name="connsiteY178" fmla="*/ 2018290 h 2344739"/>
              <a:gd name="connsiteX179" fmla="*/ 3610035 w 12192001"/>
              <a:gd name="connsiteY179" fmla="*/ 1986019 h 2344739"/>
              <a:gd name="connsiteX180" fmla="*/ 3603855 w 12192001"/>
              <a:gd name="connsiteY180" fmla="*/ 1987381 h 2344739"/>
              <a:gd name="connsiteX181" fmla="*/ 3594736 w 12192001"/>
              <a:gd name="connsiteY181" fmla="*/ 1987545 h 2344739"/>
              <a:gd name="connsiteX182" fmla="*/ 3594501 w 12192001"/>
              <a:gd name="connsiteY182" fmla="*/ 1987276 h 2344739"/>
              <a:gd name="connsiteX183" fmla="*/ 3585978 w 12192001"/>
              <a:gd name="connsiteY183" fmla="*/ 1987966 h 2344739"/>
              <a:gd name="connsiteX184" fmla="*/ 3536135 w 12192001"/>
              <a:gd name="connsiteY184" fmla="*/ 1978267 h 2344739"/>
              <a:gd name="connsiteX185" fmla="*/ 3473223 w 12192001"/>
              <a:gd name="connsiteY185" fmla="*/ 1974606 h 2344739"/>
              <a:gd name="connsiteX186" fmla="*/ 3400728 w 12192001"/>
              <a:gd name="connsiteY186" fmla="*/ 1962558 h 2344739"/>
              <a:gd name="connsiteX187" fmla="*/ 3363888 w 12192001"/>
              <a:gd name="connsiteY187" fmla="*/ 1979510 h 2344739"/>
              <a:gd name="connsiteX188" fmla="*/ 3344026 w 12192001"/>
              <a:gd name="connsiteY188" fmla="*/ 1981192 h 2344739"/>
              <a:gd name="connsiteX189" fmla="*/ 3341698 w 12192001"/>
              <a:gd name="connsiteY189" fmla="*/ 1980217 h 2344739"/>
              <a:gd name="connsiteX190" fmla="*/ 3262356 w 12192001"/>
              <a:gd name="connsiteY190" fmla="*/ 1986094 h 2344739"/>
              <a:gd name="connsiteX191" fmla="*/ 3142556 w 12192001"/>
              <a:gd name="connsiteY191" fmla="*/ 1993869 h 2344739"/>
              <a:gd name="connsiteX192" fmla="*/ 3030291 w 12192001"/>
              <a:gd name="connsiteY192" fmla="*/ 1996512 h 2344739"/>
              <a:gd name="connsiteX193" fmla="*/ 2781569 w 12192001"/>
              <a:gd name="connsiteY193" fmla="*/ 2018333 h 2344739"/>
              <a:gd name="connsiteX194" fmla="*/ 2646527 w 12192001"/>
              <a:gd name="connsiteY194" fmla="*/ 2028869 h 2344739"/>
              <a:gd name="connsiteX195" fmla="*/ 2568028 w 12192001"/>
              <a:gd name="connsiteY195" fmla="*/ 2002628 h 2344739"/>
              <a:gd name="connsiteX196" fmla="*/ 2443255 w 12192001"/>
              <a:gd name="connsiteY196" fmla="*/ 2016529 h 2344739"/>
              <a:gd name="connsiteX197" fmla="*/ 2315112 w 12192001"/>
              <a:gd name="connsiteY197" fmla="*/ 2024996 h 2344739"/>
              <a:gd name="connsiteX198" fmla="*/ 2208578 w 12192001"/>
              <a:gd name="connsiteY198" fmla="*/ 2019763 h 2344739"/>
              <a:gd name="connsiteX199" fmla="*/ 2094665 w 12192001"/>
              <a:gd name="connsiteY199" fmla="*/ 2003052 h 2344739"/>
              <a:gd name="connsiteX200" fmla="*/ 1997356 w 12192001"/>
              <a:gd name="connsiteY200" fmla="*/ 1995032 h 2344739"/>
              <a:gd name="connsiteX201" fmla="*/ 1928172 w 12192001"/>
              <a:gd name="connsiteY201" fmla="*/ 2016977 h 2344739"/>
              <a:gd name="connsiteX202" fmla="*/ 1921650 w 12192001"/>
              <a:gd name="connsiteY202" fmla="*/ 2012146 h 2344739"/>
              <a:gd name="connsiteX203" fmla="*/ 1873080 w 12192001"/>
              <a:gd name="connsiteY203" fmla="*/ 2013741 h 2344739"/>
              <a:gd name="connsiteX204" fmla="*/ 1786655 w 12192001"/>
              <a:gd name="connsiteY204" fmla="*/ 2041363 h 2344739"/>
              <a:gd name="connsiteX205" fmla="*/ 1738204 w 12192001"/>
              <a:gd name="connsiteY205" fmla="*/ 2036312 h 2344739"/>
              <a:gd name="connsiteX206" fmla="*/ 1675071 w 12192001"/>
              <a:gd name="connsiteY206" fmla="*/ 2019963 h 2344739"/>
              <a:gd name="connsiteX207" fmla="*/ 1608669 w 12192001"/>
              <a:gd name="connsiteY207" fmla="*/ 2013066 h 2344739"/>
              <a:gd name="connsiteX208" fmla="*/ 1496110 w 12192001"/>
              <a:gd name="connsiteY208" fmla="*/ 1987476 h 2344739"/>
              <a:gd name="connsiteX209" fmla="*/ 1149979 w 12192001"/>
              <a:gd name="connsiteY209" fmla="*/ 1938041 h 2344739"/>
              <a:gd name="connsiteX210" fmla="*/ 858269 w 12192001"/>
              <a:gd name="connsiteY210" fmla="*/ 1928608 h 2344739"/>
              <a:gd name="connsiteX211" fmla="*/ 837540 w 12192001"/>
              <a:gd name="connsiteY211" fmla="*/ 1929821 h 2344739"/>
              <a:gd name="connsiteX212" fmla="*/ 816809 w 12192001"/>
              <a:gd name="connsiteY212" fmla="*/ 1927857 h 2344739"/>
              <a:gd name="connsiteX213" fmla="*/ 811506 w 12192001"/>
              <a:gd name="connsiteY213" fmla="*/ 1930751 h 2344739"/>
              <a:gd name="connsiteX214" fmla="*/ 797041 w 12192001"/>
              <a:gd name="connsiteY214" fmla="*/ 1930446 h 2344739"/>
              <a:gd name="connsiteX215" fmla="*/ 767901 w 12192001"/>
              <a:gd name="connsiteY215" fmla="*/ 1932653 h 2344739"/>
              <a:gd name="connsiteX216" fmla="*/ 763053 w 12192001"/>
              <a:gd name="connsiteY216" fmla="*/ 1930432 h 2344739"/>
              <a:gd name="connsiteX217" fmla="*/ 720047 w 12192001"/>
              <a:gd name="connsiteY217" fmla="*/ 1929661 h 2344739"/>
              <a:gd name="connsiteX218" fmla="*/ 719742 w 12192001"/>
              <a:gd name="connsiteY218" fmla="*/ 1928399 h 2344739"/>
              <a:gd name="connsiteX219" fmla="*/ 708875 w 12192001"/>
              <a:gd name="connsiteY219" fmla="*/ 1922722 h 2344739"/>
              <a:gd name="connsiteX220" fmla="*/ 596792 w 12192001"/>
              <a:gd name="connsiteY220" fmla="*/ 1879864 h 2344739"/>
              <a:gd name="connsiteX221" fmla="*/ 578535 w 12192001"/>
              <a:gd name="connsiteY221" fmla="*/ 1877212 h 2344739"/>
              <a:gd name="connsiteX222" fmla="*/ 571717 w 12192001"/>
              <a:gd name="connsiteY222" fmla="*/ 1877401 h 2344739"/>
              <a:gd name="connsiteX223" fmla="*/ 445099 w 12192001"/>
              <a:gd name="connsiteY223" fmla="*/ 1839371 h 2344739"/>
              <a:gd name="connsiteX224" fmla="*/ 404015 w 12192001"/>
              <a:gd name="connsiteY224" fmla="*/ 1833548 h 2344739"/>
              <a:gd name="connsiteX225" fmla="*/ 292435 w 12192001"/>
              <a:gd name="connsiteY225" fmla="*/ 1812852 h 2344739"/>
              <a:gd name="connsiteX226" fmla="*/ 118381 w 12192001"/>
              <a:gd name="connsiteY226" fmla="*/ 1761047 h 2344739"/>
              <a:gd name="connsiteX227" fmla="*/ 15526 w 12192001"/>
              <a:gd name="connsiteY227" fmla="*/ 1758191 h 2344739"/>
              <a:gd name="connsiteX228" fmla="*/ 2 w 12192001"/>
              <a:gd name="connsiteY228" fmla="*/ 1752722 h 2344739"/>
              <a:gd name="connsiteX229" fmla="*/ 1 w 12192001"/>
              <a:gd name="connsiteY229" fmla="*/ 762497 h 2344739"/>
              <a:gd name="connsiteX230" fmla="*/ 0 w 12192001"/>
              <a:gd name="connsiteY230" fmla="*/ 762497 h 2344739"/>
              <a:gd name="connsiteX231" fmla="*/ 0 w 12192001"/>
              <a:gd name="connsiteY231" fmla="*/ 222213 h 2344739"/>
              <a:gd name="connsiteX232" fmla="*/ 0 w 12192001"/>
              <a:gd name="connsiteY232"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310853 w 12192001"/>
              <a:gd name="connsiteY111" fmla="*/ 2131431 h 2344739"/>
              <a:gd name="connsiteX112" fmla="*/ 7218559 w 12192001"/>
              <a:gd name="connsiteY112" fmla="*/ 2156680 h 2344739"/>
              <a:gd name="connsiteX113" fmla="*/ 7201101 w 12192001"/>
              <a:gd name="connsiteY113" fmla="*/ 2161230 h 2344739"/>
              <a:gd name="connsiteX114" fmla="*/ 7197004 w 12192001"/>
              <a:gd name="connsiteY114" fmla="*/ 2166588 h 2344739"/>
              <a:gd name="connsiteX115" fmla="*/ 7170808 w 12192001"/>
              <a:gd name="connsiteY115" fmla="*/ 2171236 h 2344739"/>
              <a:gd name="connsiteX116" fmla="*/ 7096988 w 12192001"/>
              <a:gd name="connsiteY116" fmla="*/ 2183464 h 2344739"/>
              <a:gd name="connsiteX117" fmla="*/ 7018496 w 12192001"/>
              <a:gd name="connsiteY117" fmla="*/ 2183090 h 2344739"/>
              <a:gd name="connsiteX118" fmla="*/ 6904146 w 12192001"/>
              <a:gd name="connsiteY118" fmla="*/ 2212596 h 2344739"/>
              <a:gd name="connsiteX119" fmla="*/ 6708222 w 12192001"/>
              <a:gd name="connsiteY119" fmla="*/ 2240551 h 2344739"/>
              <a:gd name="connsiteX120" fmla="*/ 6549454 w 12192001"/>
              <a:gd name="connsiteY120" fmla="*/ 2269327 h 2344739"/>
              <a:gd name="connsiteX121" fmla="*/ 6317560 w 12192001"/>
              <a:gd name="connsiteY121" fmla="*/ 2316127 h 2344739"/>
              <a:gd name="connsiteX122" fmla="*/ 6168674 w 12192001"/>
              <a:gd name="connsiteY122" fmla="*/ 2318214 h 2344739"/>
              <a:gd name="connsiteX123" fmla="*/ 6073848 w 12192001"/>
              <a:gd name="connsiteY123" fmla="*/ 2338676 h 2344739"/>
              <a:gd name="connsiteX124" fmla="*/ 6068529 w 12192001"/>
              <a:gd name="connsiteY124" fmla="*/ 2337139 h 2344739"/>
              <a:gd name="connsiteX125" fmla="*/ 6048638 w 12192001"/>
              <a:gd name="connsiteY125" fmla="*/ 2337822 h 2344739"/>
              <a:gd name="connsiteX126" fmla="*/ 6041285 w 12192001"/>
              <a:gd name="connsiteY126" fmla="*/ 2329473 h 2344739"/>
              <a:gd name="connsiteX127" fmla="*/ 6010090 w 12192001"/>
              <a:gd name="connsiteY127" fmla="*/ 2324380 h 2344739"/>
              <a:gd name="connsiteX128" fmla="*/ 5957375 w 12192001"/>
              <a:gd name="connsiteY128" fmla="*/ 2328024 h 2344739"/>
              <a:gd name="connsiteX129" fmla="*/ 5758919 w 12192001"/>
              <a:gd name="connsiteY129" fmla="*/ 2343716 h 2344739"/>
              <a:gd name="connsiteX130" fmla="*/ 5626960 w 12192001"/>
              <a:gd name="connsiteY130" fmla="*/ 2344739 h 2344739"/>
              <a:gd name="connsiteX131" fmla="*/ 5470906 w 12192001"/>
              <a:gd name="connsiteY131" fmla="*/ 2330719 h 2344739"/>
              <a:gd name="connsiteX132" fmla="*/ 5432761 w 12192001"/>
              <a:gd name="connsiteY132" fmla="*/ 2319466 h 2344739"/>
              <a:gd name="connsiteX133" fmla="*/ 5381669 w 12192001"/>
              <a:gd name="connsiteY133" fmla="*/ 2301764 h 2344739"/>
              <a:gd name="connsiteX134" fmla="*/ 5261764 w 12192001"/>
              <a:gd name="connsiteY134" fmla="*/ 2281347 h 2344739"/>
              <a:gd name="connsiteX135" fmla="*/ 5222961 w 12192001"/>
              <a:gd name="connsiteY135" fmla="*/ 2270223 h 2344739"/>
              <a:gd name="connsiteX136" fmla="*/ 5174660 w 12192001"/>
              <a:gd name="connsiteY136" fmla="*/ 2267233 h 2344739"/>
              <a:gd name="connsiteX137" fmla="*/ 5156554 w 12192001"/>
              <a:gd name="connsiteY137" fmla="*/ 2260010 h 2344739"/>
              <a:gd name="connsiteX138" fmla="*/ 5142599 w 12192001"/>
              <a:gd name="connsiteY138" fmla="*/ 2256610 h 2344739"/>
              <a:gd name="connsiteX139" fmla="*/ 5139596 w 12192001"/>
              <a:gd name="connsiteY139" fmla="*/ 2254509 h 2344739"/>
              <a:gd name="connsiteX140" fmla="*/ 5121659 w 12192001"/>
              <a:gd name="connsiteY140" fmla="*/ 2243656 h 2344739"/>
              <a:gd name="connsiteX141" fmla="*/ 5065790 w 12192001"/>
              <a:gd name="connsiteY141" fmla="*/ 2250227 h 2344739"/>
              <a:gd name="connsiteX142" fmla="*/ 5011514 w 12192001"/>
              <a:gd name="connsiteY142" fmla="*/ 2233846 h 2344739"/>
              <a:gd name="connsiteX143" fmla="*/ 4840441 w 12192001"/>
              <a:gd name="connsiteY143" fmla="*/ 2209829 h 2344739"/>
              <a:gd name="connsiteX144" fmla="*/ 4762447 w 12192001"/>
              <a:gd name="connsiteY144" fmla="*/ 2182061 h 2344739"/>
              <a:gd name="connsiteX145" fmla="*/ 4723186 w 12192001"/>
              <a:gd name="connsiteY145" fmla="*/ 2173047 h 2344739"/>
              <a:gd name="connsiteX146" fmla="*/ 4721176 w 12192001"/>
              <a:gd name="connsiteY146" fmla="*/ 2172298 h 2344739"/>
              <a:gd name="connsiteX147" fmla="*/ 4722111 w 12192001"/>
              <a:gd name="connsiteY147" fmla="*/ 2172087 h 2344739"/>
              <a:gd name="connsiteX148" fmla="*/ 4717202 w 12192001"/>
              <a:gd name="connsiteY148" fmla="*/ 2170817 h 2344739"/>
              <a:gd name="connsiteX149" fmla="*/ 4721176 w 12192001"/>
              <a:gd name="connsiteY149" fmla="*/ 2172298 h 2344739"/>
              <a:gd name="connsiteX150" fmla="*/ 4715526 w 12192001"/>
              <a:gd name="connsiteY150" fmla="*/ 2173573 h 2344739"/>
              <a:gd name="connsiteX151" fmla="*/ 4515814 w 12192001"/>
              <a:gd name="connsiteY151" fmla="*/ 2163671 h 2344739"/>
              <a:gd name="connsiteX152" fmla="*/ 4428543 w 12192001"/>
              <a:gd name="connsiteY152" fmla="*/ 2153020 h 2344739"/>
              <a:gd name="connsiteX153" fmla="*/ 4362875 w 12192001"/>
              <a:gd name="connsiteY153" fmla="*/ 2151674 h 2344739"/>
              <a:gd name="connsiteX154" fmla="*/ 4316966 w 12192001"/>
              <a:gd name="connsiteY154" fmla="*/ 2158289 h 2344739"/>
              <a:gd name="connsiteX155" fmla="*/ 4315110 w 12192001"/>
              <a:gd name="connsiteY155" fmla="*/ 2156948 h 2344739"/>
              <a:gd name="connsiteX156" fmla="*/ 4295144 w 12192001"/>
              <a:gd name="connsiteY156" fmla="*/ 2155069 h 2344739"/>
              <a:gd name="connsiteX157" fmla="*/ 4290064 w 12192001"/>
              <a:gd name="connsiteY157" fmla="*/ 2157986 h 2344739"/>
              <a:gd name="connsiteX158" fmla="*/ 4276142 w 12192001"/>
              <a:gd name="connsiteY158" fmla="*/ 2157740 h 2344739"/>
              <a:gd name="connsiteX159" fmla="*/ 4248117 w 12192001"/>
              <a:gd name="connsiteY159" fmla="*/ 2160064 h 2344739"/>
              <a:gd name="connsiteX160" fmla="*/ 4202051 w 12192001"/>
              <a:gd name="connsiteY160" fmla="*/ 2157269 h 2344739"/>
              <a:gd name="connsiteX161" fmla="*/ 4201745 w 12192001"/>
              <a:gd name="connsiteY161" fmla="*/ 2156010 h 2344739"/>
              <a:gd name="connsiteX162" fmla="*/ 4191248 w 12192001"/>
              <a:gd name="connsiteY162" fmla="*/ 2150376 h 2344739"/>
              <a:gd name="connsiteX163" fmla="*/ 4142745 w 12192001"/>
              <a:gd name="connsiteY163" fmla="*/ 2134511 h 2344739"/>
              <a:gd name="connsiteX164" fmla="*/ 4083097 w 12192001"/>
              <a:gd name="connsiteY164" fmla="*/ 2107978 h 2344739"/>
              <a:gd name="connsiteX165" fmla="*/ 4074546 w 12192001"/>
              <a:gd name="connsiteY165" fmla="*/ 2107143 h 2344739"/>
              <a:gd name="connsiteX166" fmla="*/ 4074427 w 12192001"/>
              <a:gd name="connsiteY166" fmla="*/ 2106844 h 2344739"/>
              <a:gd name="connsiteX167" fmla="*/ 4065510 w 12192001"/>
              <a:gd name="connsiteY167" fmla="*/ 2105400 h 2344739"/>
              <a:gd name="connsiteX168" fmla="*/ 4058954 w 12192001"/>
              <a:gd name="connsiteY168" fmla="*/ 2105618 h 2344739"/>
              <a:gd name="connsiteX169" fmla="*/ 4042364 w 12192001"/>
              <a:gd name="connsiteY169" fmla="*/ 2103997 h 2344739"/>
              <a:gd name="connsiteX170" fmla="*/ 4036997 w 12192001"/>
              <a:gd name="connsiteY170" fmla="*/ 2101563 h 2344739"/>
              <a:gd name="connsiteX171" fmla="*/ 4035363 w 12192001"/>
              <a:gd name="connsiteY171" fmla="*/ 2097896 h 2344739"/>
              <a:gd name="connsiteX172" fmla="*/ 4033778 w 12192001"/>
              <a:gd name="connsiteY172" fmla="*/ 2098131 h 2344739"/>
              <a:gd name="connsiteX173" fmla="*/ 4004538 w 12192001"/>
              <a:gd name="connsiteY173" fmla="*/ 2085563 h 2344739"/>
              <a:gd name="connsiteX174" fmla="*/ 3936846 w 12192001"/>
              <a:gd name="connsiteY174" fmla="*/ 2068106 h 2344739"/>
              <a:gd name="connsiteX175" fmla="*/ 3897275 w 12192001"/>
              <a:gd name="connsiteY175" fmla="*/ 2062451 h 2344739"/>
              <a:gd name="connsiteX176" fmla="*/ 3789760 w 12192001"/>
              <a:gd name="connsiteY176" fmla="*/ 2042213 h 2344739"/>
              <a:gd name="connsiteX177" fmla="*/ 3682513 w 12192001"/>
              <a:gd name="connsiteY177" fmla="*/ 2018290 h 2344739"/>
              <a:gd name="connsiteX178" fmla="*/ 3610035 w 12192001"/>
              <a:gd name="connsiteY178" fmla="*/ 1986019 h 2344739"/>
              <a:gd name="connsiteX179" fmla="*/ 3603855 w 12192001"/>
              <a:gd name="connsiteY179" fmla="*/ 1987381 h 2344739"/>
              <a:gd name="connsiteX180" fmla="*/ 3594736 w 12192001"/>
              <a:gd name="connsiteY180" fmla="*/ 1987545 h 2344739"/>
              <a:gd name="connsiteX181" fmla="*/ 3594501 w 12192001"/>
              <a:gd name="connsiteY181" fmla="*/ 1987276 h 2344739"/>
              <a:gd name="connsiteX182" fmla="*/ 3585978 w 12192001"/>
              <a:gd name="connsiteY182" fmla="*/ 1987966 h 2344739"/>
              <a:gd name="connsiteX183" fmla="*/ 3536135 w 12192001"/>
              <a:gd name="connsiteY183" fmla="*/ 1978267 h 2344739"/>
              <a:gd name="connsiteX184" fmla="*/ 3473223 w 12192001"/>
              <a:gd name="connsiteY184" fmla="*/ 1974606 h 2344739"/>
              <a:gd name="connsiteX185" fmla="*/ 3400728 w 12192001"/>
              <a:gd name="connsiteY185" fmla="*/ 1962558 h 2344739"/>
              <a:gd name="connsiteX186" fmla="*/ 3363888 w 12192001"/>
              <a:gd name="connsiteY186" fmla="*/ 1979510 h 2344739"/>
              <a:gd name="connsiteX187" fmla="*/ 3344026 w 12192001"/>
              <a:gd name="connsiteY187" fmla="*/ 1981192 h 2344739"/>
              <a:gd name="connsiteX188" fmla="*/ 3341698 w 12192001"/>
              <a:gd name="connsiteY188" fmla="*/ 1980217 h 2344739"/>
              <a:gd name="connsiteX189" fmla="*/ 3262356 w 12192001"/>
              <a:gd name="connsiteY189" fmla="*/ 1986094 h 2344739"/>
              <a:gd name="connsiteX190" fmla="*/ 3142556 w 12192001"/>
              <a:gd name="connsiteY190" fmla="*/ 1993869 h 2344739"/>
              <a:gd name="connsiteX191" fmla="*/ 3030291 w 12192001"/>
              <a:gd name="connsiteY191" fmla="*/ 1996512 h 2344739"/>
              <a:gd name="connsiteX192" fmla="*/ 2781569 w 12192001"/>
              <a:gd name="connsiteY192" fmla="*/ 2018333 h 2344739"/>
              <a:gd name="connsiteX193" fmla="*/ 2646527 w 12192001"/>
              <a:gd name="connsiteY193" fmla="*/ 2028869 h 2344739"/>
              <a:gd name="connsiteX194" fmla="*/ 2568028 w 12192001"/>
              <a:gd name="connsiteY194" fmla="*/ 2002628 h 2344739"/>
              <a:gd name="connsiteX195" fmla="*/ 2443255 w 12192001"/>
              <a:gd name="connsiteY195" fmla="*/ 2016529 h 2344739"/>
              <a:gd name="connsiteX196" fmla="*/ 2315112 w 12192001"/>
              <a:gd name="connsiteY196" fmla="*/ 2024996 h 2344739"/>
              <a:gd name="connsiteX197" fmla="*/ 2208578 w 12192001"/>
              <a:gd name="connsiteY197" fmla="*/ 2019763 h 2344739"/>
              <a:gd name="connsiteX198" fmla="*/ 2094665 w 12192001"/>
              <a:gd name="connsiteY198" fmla="*/ 2003052 h 2344739"/>
              <a:gd name="connsiteX199" fmla="*/ 1997356 w 12192001"/>
              <a:gd name="connsiteY199" fmla="*/ 1995032 h 2344739"/>
              <a:gd name="connsiteX200" fmla="*/ 1928172 w 12192001"/>
              <a:gd name="connsiteY200" fmla="*/ 2016977 h 2344739"/>
              <a:gd name="connsiteX201" fmla="*/ 1921650 w 12192001"/>
              <a:gd name="connsiteY201" fmla="*/ 2012146 h 2344739"/>
              <a:gd name="connsiteX202" fmla="*/ 1873080 w 12192001"/>
              <a:gd name="connsiteY202" fmla="*/ 2013741 h 2344739"/>
              <a:gd name="connsiteX203" fmla="*/ 1786655 w 12192001"/>
              <a:gd name="connsiteY203" fmla="*/ 2041363 h 2344739"/>
              <a:gd name="connsiteX204" fmla="*/ 1738204 w 12192001"/>
              <a:gd name="connsiteY204" fmla="*/ 2036312 h 2344739"/>
              <a:gd name="connsiteX205" fmla="*/ 1675071 w 12192001"/>
              <a:gd name="connsiteY205" fmla="*/ 2019963 h 2344739"/>
              <a:gd name="connsiteX206" fmla="*/ 1608669 w 12192001"/>
              <a:gd name="connsiteY206" fmla="*/ 2013066 h 2344739"/>
              <a:gd name="connsiteX207" fmla="*/ 1496110 w 12192001"/>
              <a:gd name="connsiteY207" fmla="*/ 1987476 h 2344739"/>
              <a:gd name="connsiteX208" fmla="*/ 1149979 w 12192001"/>
              <a:gd name="connsiteY208" fmla="*/ 1938041 h 2344739"/>
              <a:gd name="connsiteX209" fmla="*/ 858269 w 12192001"/>
              <a:gd name="connsiteY209" fmla="*/ 1928608 h 2344739"/>
              <a:gd name="connsiteX210" fmla="*/ 837540 w 12192001"/>
              <a:gd name="connsiteY210" fmla="*/ 1929821 h 2344739"/>
              <a:gd name="connsiteX211" fmla="*/ 816809 w 12192001"/>
              <a:gd name="connsiteY211" fmla="*/ 1927857 h 2344739"/>
              <a:gd name="connsiteX212" fmla="*/ 811506 w 12192001"/>
              <a:gd name="connsiteY212" fmla="*/ 1930751 h 2344739"/>
              <a:gd name="connsiteX213" fmla="*/ 797041 w 12192001"/>
              <a:gd name="connsiteY213" fmla="*/ 1930446 h 2344739"/>
              <a:gd name="connsiteX214" fmla="*/ 767901 w 12192001"/>
              <a:gd name="connsiteY214" fmla="*/ 1932653 h 2344739"/>
              <a:gd name="connsiteX215" fmla="*/ 763053 w 12192001"/>
              <a:gd name="connsiteY215" fmla="*/ 1930432 h 2344739"/>
              <a:gd name="connsiteX216" fmla="*/ 720047 w 12192001"/>
              <a:gd name="connsiteY216" fmla="*/ 1929661 h 2344739"/>
              <a:gd name="connsiteX217" fmla="*/ 719742 w 12192001"/>
              <a:gd name="connsiteY217" fmla="*/ 1928399 h 2344739"/>
              <a:gd name="connsiteX218" fmla="*/ 708875 w 12192001"/>
              <a:gd name="connsiteY218" fmla="*/ 1922722 h 2344739"/>
              <a:gd name="connsiteX219" fmla="*/ 596792 w 12192001"/>
              <a:gd name="connsiteY219" fmla="*/ 1879864 h 2344739"/>
              <a:gd name="connsiteX220" fmla="*/ 578535 w 12192001"/>
              <a:gd name="connsiteY220" fmla="*/ 1877212 h 2344739"/>
              <a:gd name="connsiteX221" fmla="*/ 571717 w 12192001"/>
              <a:gd name="connsiteY221" fmla="*/ 1877401 h 2344739"/>
              <a:gd name="connsiteX222" fmla="*/ 445099 w 12192001"/>
              <a:gd name="connsiteY222" fmla="*/ 1839371 h 2344739"/>
              <a:gd name="connsiteX223" fmla="*/ 404015 w 12192001"/>
              <a:gd name="connsiteY223" fmla="*/ 1833548 h 2344739"/>
              <a:gd name="connsiteX224" fmla="*/ 292435 w 12192001"/>
              <a:gd name="connsiteY224" fmla="*/ 1812852 h 2344739"/>
              <a:gd name="connsiteX225" fmla="*/ 118381 w 12192001"/>
              <a:gd name="connsiteY225" fmla="*/ 1761047 h 2344739"/>
              <a:gd name="connsiteX226" fmla="*/ 15526 w 12192001"/>
              <a:gd name="connsiteY226" fmla="*/ 1758191 h 2344739"/>
              <a:gd name="connsiteX227" fmla="*/ 2 w 12192001"/>
              <a:gd name="connsiteY227" fmla="*/ 1752722 h 2344739"/>
              <a:gd name="connsiteX228" fmla="*/ 1 w 12192001"/>
              <a:gd name="connsiteY228" fmla="*/ 762497 h 2344739"/>
              <a:gd name="connsiteX229" fmla="*/ 0 w 12192001"/>
              <a:gd name="connsiteY229" fmla="*/ 762497 h 2344739"/>
              <a:gd name="connsiteX230" fmla="*/ 0 w 12192001"/>
              <a:gd name="connsiteY230" fmla="*/ 222213 h 2344739"/>
              <a:gd name="connsiteX231" fmla="*/ 0 w 12192001"/>
              <a:gd name="connsiteY231"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218559 w 12192001"/>
              <a:gd name="connsiteY111" fmla="*/ 2156680 h 2344739"/>
              <a:gd name="connsiteX112" fmla="*/ 7201101 w 12192001"/>
              <a:gd name="connsiteY112" fmla="*/ 2161230 h 2344739"/>
              <a:gd name="connsiteX113" fmla="*/ 7197004 w 12192001"/>
              <a:gd name="connsiteY113" fmla="*/ 2166588 h 2344739"/>
              <a:gd name="connsiteX114" fmla="*/ 7170808 w 12192001"/>
              <a:gd name="connsiteY114" fmla="*/ 2171236 h 2344739"/>
              <a:gd name="connsiteX115" fmla="*/ 7096988 w 12192001"/>
              <a:gd name="connsiteY115" fmla="*/ 2183464 h 2344739"/>
              <a:gd name="connsiteX116" fmla="*/ 7018496 w 12192001"/>
              <a:gd name="connsiteY116" fmla="*/ 2183090 h 2344739"/>
              <a:gd name="connsiteX117" fmla="*/ 6904146 w 12192001"/>
              <a:gd name="connsiteY117" fmla="*/ 2212596 h 2344739"/>
              <a:gd name="connsiteX118" fmla="*/ 6708222 w 12192001"/>
              <a:gd name="connsiteY118" fmla="*/ 2240551 h 2344739"/>
              <a:gd name="connsiteX119" fmla="*/ 6549454 w 12192001"/>
              <a:gd name="connsiteY119" fmla="*/ 2269327 h 2344739"/>
              <a:gd name="connsiteX120" fmla="*/ 6317560 w 12192001"/>
              <a:gd name="connsiteY120" fmla="*/ 2316127 h 2344739"/>
              <a:gd name="connsiteX121" fmla="*/ 6168674 w 12192001"/>
              <a:gd name="connsiteY121" fmla="*/ 2318214 h 2344739"/>
              <a:gd name="connsiteX122" fmla="*/ 6073848 w 12192001"/>
              <a:gd name="connsiteY122" fmla="*/ 2338676 h 2344739"/>
              <a:gd name="connsiteX123" fmla="*/ 6068529 w 12192001"/>
              <a:gd name="connsiteY123" fmla="*/ 2337139 h 2344739"/>
              <a:gd name="connsiteX124" fmla="*/ 6048638 w 12192001"/>
              <a:gd name="connsiteY124" fmla="*/ 2337822 h 2344739"/>
              <a:gd name="connsiteX125" fmla="*/ 6041285 w 12192001"/>
              <a:gd name="connsiteY125" fmla="*/ 2329473 h 2344739"/>
              <a:gd name="connsiteX126" fmla="*/ 6010090 w 12192001"/>
              <a:gd name="connsiteY126" fmla="*/ 2324380 h 2344739"/>
              <a:gd name="connsiteX127" fmla="*/ 5957375 w 12192001"/>
              <a:gd name="connsiteY127" fmla="*/ 2328024 h 2344739"/>
              <a:gd name="connsiteX128" fmla="*/ 5758919 w 12192001"/>
              <a:gd name="connsiteY128" fmla="*/ 2343716 h 2344739"/>
              <a:gd name="connsiteX129" fmla="*/ 5626960 w 12192001"/>
              <a:gd name="connsiteY129" fmla="*/ 2344739 h 2344739"/>
              <a:gd name="connsiteX130" fmla="*/ 5470906 w 12192001"/>
              <a:gd name="connsiteY130" fmla="*/ 2330719 h 2344739"/>
              <a:gd name="connsiteX131" fmla="*/ 5432761 w 12192001"/>
              <a:gd name="connsiteY131" fmla="*/ 2319466 h 2344739"/>
              <a:gd name="connsiteX132" fmla="*/ 5381669 w 12192001"/>
              <a:gd name="connsiteY132" fmla="*/ 2301764 h 2344739"/>
              <a:gd name="connsiteX133" fmla="*/ 5261764 w 12192001"/>
              <a:gd name="connsiteY133" fmla="*/ 2281347 h 2344739"/>
              <a:gd name="connsiteX134" fmla="*/ 5222961 w 12192001"/>
              <a:gd name="connsiteY134" fmla="*/ 2270223 h 2344739"/>
              <a:gd name="connsiteX135" fmla="*/ 5174660 w 12192001"/>
              <a:gd name="connsiteY135" fmla="*/ 2267233 h 2344739"/>
              <a:gd name="connsiteX136" fmla="*/ 5156554 w 12192001"/>
              <a:gd name="connsiteY136" fmla="*/ 2260010 h 2344739"/>
              <a:gd name="connsiteX137" fmla="*/ 5142599 w 12192001"/>
              <a:gd name="connsiteY137" fmla="*/ 2256610 h 2344739"/>
              <a:gd name="connsiteX138" fmla="*/ 5139596 w 12192001"/>
              <a:gd name="connsiteY138" fmla="*/ 2254509 h 2344739"/>
              <a:gd name="connsiteX139" fmla="*/ 5121659 w 12192001"/>
              <a:gd name="connsiteY139" fmla="*/ 2243656 h 2344739"/>
              <a:gd name="connsiteX140" fmla="*/ 5065790 w 12192001"/>
              <a:gd name="connsiteY140" fmla="*/ 2250227 h 2344739"/>
              <a:gd name="connsiteX141" fmla="*/ 5011514 w 12192001"/>
              <a:gd name="connsiteY141" fmla="*/ 2233846 h 2344739"/>
              <a:gd name="connsiteX142" fmla="*/ 4840441 w 12192001"/>
              <a:gd name="connsiteY142" fmla="*/ 2209829 h 2344739"/>
              <a:gd name="connsiteX143" fmla="*/ 4762447 w 12192001"/>
              <a:gd name="connsiteY143" fmla="*/ 2182061 h 2344739"/>
              <a:gd name="connsiteX144" fmla="*/ 4723186 w 12192001"/>
              <a:gd name="connsiteY144" fmla="*/ 2173047 h 2344739"/>
              <a:gd name="connsiteX145" fmla="*/ 4721176 w 12192001"/>
              <a:gd name="connsiteY145" fmla="*/ 2172298 h 2344739"/>
              <a:gd name="connsiteX146" fmla="*/ 4722111 w 12192001"/>
              <a:gd name="connsiteY146" fmla="*/ 2172087 h 2344739"/>
              <a:gd name="connsiteX147" fmla="*/ 4717202 w 12192001"/>
              <a:gd name="connsiteY147" fmla="*/ 2170817 h 2344739"/>
              <a:gd name="connsiteX148" fmla="*/ 4721176 w 12192001"/>
              <a:gd name="connsiteY148" fmla="*/ 2172298 h 2344739"/>
              <a:gd name="connsiteX149" fmla="*/ 4715526 w 12192001"/>
              <a:gd name="connsiteY149" fmla="*/ 2173573 h 2344739"/>
              <a:gd name="connsiteX150" fmla="*/ 4515814 w 12192001"/>
              <a:gd name="connsiteY150" fmla="*/ 2163671 h 2344739"/>
              <a:gd name="connsiteX151" fmla="*/ 4428543 w 12192001"/>
              <a:gd name="connsiteY151" fmla="*/ 2153020 h 2344739"/>
              <a:gd name="connsiteX152" fmla="*/ 4362875 w 12192001"/>
              <a:gd name="connsiteY152" fmla="*/ 2151674 h 2344739"/>
              <a:gd name="connsiteX153" fmla="*/ 4316966 w 12192001"/>
              <a:gd name="connsiteY153" fmla="*/ 2158289 h 2344739"/>
              <a:gd name="connsiteX154" fmla="*/ 4315110 w 12192001"/>
              <a:gd name="connsiteY154" fmla="*/ 2156948 h 2344739"/>
              <a:gd name="connsiteX155" fmla="*/ 4295144 w 12192001"/>
              <a:gd name="connsiteY155" fmla="*/ 2155069 h 2344739"/>
              <a:gd name="connsiteX156" fmla="*/ 4290064 w 12192001"/>
              <a:gd name="connsiteY156" fmla="*/ 2157986 h 2344739"/>
              <a:gd name="connsiteX157" fmla="*/ 4276142 w 12192001"/>
              <a:gd name="connsiteY157" fmla="*/ 2157740 h 2344739"/>
              <a:gd name="connsiteX158" fmla="*/ 4248117 w 12192001"/>
              <a:gd name="connsiteY158" fmla="*/ 2160064 h 2344739"/>
              <a:gd name="connsiteX159" fmla="*/ 4202051 w 12192001"/>
              <a:gd name="connsiteY159" fmla="*/ 2157269 h 2344739"/>
              <a:gd name="connsiteX160" fmla="*/ 4201745 w 12192001"/>
              <a:gd name="connsiteY160" fmla="*/ 2156010 h 2344739"/>
              <a:gd name="connsiteX161" fmla="*/ 4191248 w 12192001"/>
              <a:gd name="connsiteY161" fmla="*/ 2150376 h 2344739"/>
              <a:gd name="connsiteX162" fmla="*/ 4142745 w 12192001"/>
              <a:gd name="connsiteY162" fmla="*/ 2134511 h 2344739"/>
              <a:gd name="connsiteX163" fmla="*/ 4083097 w 12192001"/>
              <a:gd name="connsiteY163" fmla="*/ 2107978 h 2344739"/>
              <a:gd name="connsiteX164" fmla="*/ 4074546 w 12192001"/>
              <a:gd name="connsiteY164" fmla="*/ 2107143 h 2344739"/>
              <a:gd name="connsiteX165" fmla="*/ 4074427 w 12192001"/>
              <a:gd name="connsiteY165" fmla="*/ 2106844 h 2344739"/>
              <a:gd name="connsiteX166" fmla="*/ 4065510 w 12192001"/>
              <a:gd name="connsiteY166" fmla="*/ 2105400 h 2344739"/>
              <a:gd name="connsiteX167" fmla="*/ 4058954 w 12192001"/>
              <a:gd name="connsiteY167" fmla="*/ 2105618 h 2344739"/>
              <a:gd name="connsiteX168" fmla="*/ 4042364 w 12192001"/>
              <a:gd name="connsiteY168" fmla="*/ 2103997 h 2344739"/>
              <a:gd name="connsiteX169" fmla="*/ 4036997 w 12192001"/>
              <a:gd name="connsiteY169" fmla="*/ 2101563 h 2344739"/>
              <a:gd name="connsiteX170" fmla="*/ 4035363 w 12192001"/>
              <a:gd name="connsiteY170" fmla="*/ 2097896 h 2344739"/>
              <a:gd name="connsiteX171" fmla="*/ 4033778 w 12192001"/>
              <a:gd name="connsiteY171" fmla="*/ 2098131 h 2344739"/>
              <a:gd name="connsiteX172" fmla="*/ 4004538 w 12192001"/>
              <a:gd name="connsiteY172" fmla="*/ 2085563 h 2344739"/>
              <a:gd name="connsiteX173" fmla="*/ 3936846 w 12192001"/>
              <a:gd name="connsiteY173" fmla="*/ 2068106 h 2344739"/>
              <a:gd name="connsiteX174" fmla="*/ 3897275 w 12192001"/>
              <a:gd name="connsiteY174" fmla="*/ 2062451 h 2344739"/>
              <a:gd name="connsiteX175" fmla="*/ 3789760 w 12192001"/>
              <a:gd name="connsiteY175" fmla="*/ 2042213 h 2344739"/>
              <a:gd name="connsiteX176" fmla="*/ 3682513 w 12192001"/>
              <a:gd name="connsiteY176" fmla="*/ 2018290 h 2344739"/>
              <a:gd name="connsiteX177" fmla="*/ 3610035 w 12192001"/>
              <a:gd name="connsiteY177" fmla="*/ 1986019 h 2344739"/>
              <a:gd name="connsiteX178" fmla="*/ 3603855 w 12192001"/>
              <a:gd name="connsiteY178" fmla="*/ 1987381 h 2344739"/>
              <a:gd name="connsiteX179" fmla="*/ 3594736 w 12192001"/>
              <a:gd name="connsiteY179" fmla="*/ 1987545 h 2344739"/>
              <a:gd name="connsiteX180" fmla="*/ 3594501 w 12192001"/>
              <a:gd name="connsiteY180" fmla="*/ 1987276 h 2344739"/>
              <a:gd name="connsiteX181" fmla="*/ 3585978 w 12192001"/>
              <a:gd name="connsiteY181" fmla="*/ 1987966 h 2344739"/>
              <a:gd name="connsiteX182" fmla="*/ 3536135 w 12192001"/>
              <a:gd name="connsiteY182" fmla="*/ 1978267 h 2344739"/>
              <a:gd name="connsiteX183" fmla="*/ 3473223 w 12192001"/>
              <a:gd name="connsiteY183" fmla="*/ 1974606 h 2344739"/>
              <a:gd name="connsiteX184" fmla="*/ 3400728 w 12192001"/>
              <a:gd name="connsiteY184" fmla="*/ 1962558 h 2344739"/>
              <a:gd name="connsiteX185" fmla="*/ 3363888 w 12192001"/>
              <a:gd name="connsiteY185" fmla="*/ 1979510 h 2344739"/>
              <a:gd name="connsiteX186" fmla="*/ 3344026 w 12192001"/>
              <a:gd name="connsiteY186" fmla="*/ 1981192 h 2344739"/>
              <a:gd name="connsiteX187" fmla="*/ 3341698 w 12192001"/>
              <a:gd name="connsiteY187" fmla="*/ 1980217 h 2344739"/>
              <a:gd name="connsiteX188" fmla="*/ 3262356 w 12192001"/>
              <a:gd name="connsiteY188" fmla="*/ 1986094 h 2344739"/>
              <a:gd name="connsiteX189" fmla="*/ 3142556 w 12192001"/>
              <a:gd name="connsiteY189" fmla="*/ 1993869 h 2344739"/>
              <a:gd name="connsiteX190" fmla="*/ 3030291 w 12192001"/>
              <a:gd name="connsiteY190" fmla="*/ 1996512 h 2344739"/>
              <a:gd name="connsiteX191" fmla="*/ 2781569 w 12192001"/>
              <a:gd name="connsiteY191" fmla="*/ 2018333 h 2344739"/>
              <a:gd name="connsiteX192" fmla="*/ 2646527 w 12192001"/>
              <a:gd name="connsiteY192" fmla="*/ 2028869 h 2344739"/>
              <a:gd name="connsiteX193" fmla="*/ 2568028 w 12192001"/>
              <a:gd name="connsiteY193" fmla="*/ 2002628 h 2344739"/>
              <a:gd name="connsiteX194" fmla="*/ 2443255 w 12192001"/>
              <a:gd name="connsiteY194" fmla="*/ 2016529 h 2344739"/>
              <a:gd name="connsiteX195" fmla="*/ 2315112 w 12192001"/>
              <a:gd name="connsiteY195" fmla="*/ 2024996 h 2344739"/>
              <a:gd name="connsiteX196" fmla="*/ 2208578 w 12192001"/>
              <a:gd name="connsiteY196" fmla="*/ 2019763 h 2344739"/>
              <a:gd name="connsiteX197" fmla="*/ 2094665 w 12192001"/>
              <a:gd name="connsiteY197" fmla="*/ 2003052 h 2344739"/>
              <a:gd name="connsiteX198" fmla="*/ 1997356 w 12192001"/>
              <a:gd name="connsiteY198" fmla="*/ 1995032 h 2344739"/>
              <a:gd name="connsiteX199" fmla="*/ 1928172 w 12192001"/>
              <a:gd name="connsiteY199" fmla="*/ 2016977 h 2344739"/>
              <a:gd name="connsiteX200" fmla="*/ 1921650 w 12192001"/>
              <a:gd name="connsiteY200" fmla="*/ 2012146 h 2344739"/>
              <a:gd name="connsiteX201" fmla="*/ 1873080 w 12192001"/>
              <a:gd name="connsiteY201" fmla="*/ 2013741 h 2344739"/>
              <a:gd name="connsiteX202" fmla="*/ 1786655 w 12192001"/>
              <a:gd name="connsiteY202" fmla="*/ 2041363 h 2344739"/>
              <a:gd name="connsiteX203" fmla="*/ 1738204 w 12192001"/>
              <a:gd name="connsiteY203" fmla="*/ 2036312 h 2344739"/>
              <a:gd name="connsiteX204" fmla="*/ 1675071 w 12192001"/>
              <a:gd name="connsiteY204" fmla="*/ 2019963 h 2344739"/>
              <a:gd name="connsiteX205" fmla="*/ 1608669 w 12192001"/>
              <a:gd name="connsiteY205" fmla="*/ 2013066 h 2344739"/>
              <a:gd name="connsiteX206" fmla="*/ 1496110 w 12192001"/>
              <a:gd name="connsiteY206" fmla="*/ 1987476 h 2344739"/>
              <a:gd name="connsiteX207" fmla="*/ 1149979 w 12192001"/>
              <a:gd name="connsiteY207" fmla="*/ 1938041 h 2344739"/>
              <a:gd name="connsiteX208" fmla="*/ 858269 w 12192001"/>
              <a:gd name="connsiteY208" fmla="*/ 1928608 h 2344739"/>
              <a:gd name="connsiteX209" fmla="*/ 837540 w 12192001"/>
              <a:gd name="connsiteY209" fmla="*/ 1929821 h 2344739"/>
              <a:gd name="connsiteX210" fmla="*/ 816809 w 12192001"/>
              <a:gd name="connsiteY210" fmla="*/ 1927857 h 2344739"/>
              <a:gd name="connsiteX211" fmla="*/ 811506 w 12192001"/>
              <a:gd name="connsiteY211" fmla="*/ 1930751 h 2344739"/>
              <a:gd name="connsiteX212" fmla="*/ 797041 w 12192001"/>
              <a:gd name="connsiteY212" fmla="*/ 1930446 h 2344739"/>
              <a:gd name="connsiteX213" fmla="*/ 767901 w 12192001"/>
              <a:gd name="connsiteY213" fmla="*/ 1932653 h 2344739"/>
              <a:gd name="connsiteX214" fmla="*/ 763053 w 12192001"/>
              <a:gd name="connsiteY214" fmla="*/ 1930432 h 2344739"/>
              <a:gd name="connsiteX215" fmla="*/ 720047 w 12192001"/>
              <a:gd name="connsiteY215" fmla="*/ 1929661 h 2344739"/>
              <a:gd name="connsiteX216" fmla="*/ 719742 w 12192001"/>
              <a:gd name="connsiteY216" fmla="*/ 1928399 h 2344739"/>
              <a:gd name="connsiteX217" fmla="*/ 708875 w 12192001"/>
              <a:gd name="connsiteY217" fmla="*/ 1922722 h 2344739"/>
              <a:gd name="connsiteX218" fmla="*/ 596792 w 12192001"/>
              <a:gd name="connsiteY218" fmla="*/ 1879864 h 2344739"/>
              <a:gd name="connsiteX219" fmla="*/ 578535 w 12192001"/>
              <a:gd name="connsiteY219" fmla="*/ 1877212 h 2344739"/>
              <a:gd name="connsiteX220" fmla="*/ 571717 w 12192001"/>
              <a:gd name="connsiteY220" fmla="*/ 1877401 h 2344739"/>
              <a:gd name="connsiteX221" fmla="*/ 445099 w 12192001"/>
              <a:gd name="connsiteY221" fmla="*/ 1839371 h 2344739"/>
              <a:gd name="connsiteX222" fmla="*/ 404015 w 12192001"/>
              <a:gd name="connsiteY222" fmla="*/ 1833548 h 2344739"/>
              <a:gd name="connsiteX223" fmla="*/ 292435 w 12192001"/>
              <a:gd name="connsiteY223" fmla="*/ 1812852 h 2344739"/>
              <a:gd name="connsiteX224" fmla="*/ 118381 w 12192001"/>
              <a:gd name="connsiteY224" fmla="*/ 1761047 h 2344739"/>
              <a:gd name="connsiteX225" fmla="*/ 15526 w 12192001"/>
              <a:gd name="connsiteY225" fmla="*/ 1758191 h 2344739"/>
              <a:gd name="connsiteX226" fmla="*/ 2 w 12192001"/>
              <a:gd name="connsiteY226" fmla="*/ 1752722 h 2344739"/>
              <a:gd name="connsiteX227" fmla="*/ 1 w 12192001"/>
              <a:gd name="connsiteY227" fmla="*/ 762497 h 2344739"/>
              <a:gd name="connsiteX228" fmla="*/ 0 w 12192001"/>
              <a:gd name="connsiteY228" fmla="*/ 762497 h 2344739"/>
              <a:gd name="connsiteX229" fmla="*/ 0 w 12192001"/>
              <a:gd name="connsiteY229" fmla="*/ 222213 h 2344739"/>
              <a:gd name="connsiteX230" fmla="*/ 0 w 12192001"/>
              <a:gd name="connsiteY230"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20047 w 12192001"/>
              <a:gd name="connsiteY213" fmla="*/ 1929661 h 2344739"/>
              <a:gd name="connsiteX214" fmla="*/ 719742 w 12192001"/>
              <a:gd name="connsiteY214" fmla="*/ 1928399 h 2344739"/>
              <a:gd name="connsiteX215" fmla="*/ 708875 w 12192001"/>
              <a:gd name="connsiteY215" fmla="*/ 1922722 h 2344739"/>
              <a:gd name="connsiteX216" fmla="*/ 596792 w 12192001"/>
              <a:gd name="connsiteY216" fmla="*/ 1879864 h 2344739"/>
              <a:gd name="connsiteX217" fmla="*/ 578535 w 12192001"/>
              <a:gd name="connsiteY217" fmla="*/ 1877212 h 2344739"/>
              <a:gd name="connsiteX218" fmla="*/ 571717 w 12192001"/>
              <a:gd name="connsiteY218" fmla="*/ 1877401 h 2344739"/>
              <a:gd name="connsiteX219" fmla="*/ 445099 w 12192001"/>
              <a:gd name="connsiteY219" fmla="*/ 1839371 h 2344739"/>
              <a:gd name="connsiteX220" fmla="*/ 404015 w 12192001"/>
              <a:gd name="connsiteY220" fmla="*/ 1833548 h 2344739"/>
              <a:gd name="connsiteX221" fmla="*/ 292435 w 12192001"/>
              <a:gd name="connsiteY221" fmla="*/ 1812852 h 2344739"/>
              <a:gd name="connsiteX222" fmla="*/ 118381 w 12192001"/>
              <a:gd name="connsiteY222" fmla="*/ 1761047 h 2344739"/>
              <a:gd name="connsiteX223" fmla="*/ 15526 w 12192001"/>
              <a:gd name="connsiteY223" fmla="*/ 1758191 h 2344739"/>
              <a:gd name="connsiteX224" fmla="*/ 2 w 12192001"/>
              <a:gd name="connsiteY224" fmla="*/ 1752722 h 2344739"/>
              <a:gd name="connsiteX225" fmla="*/ 1 w 12192001"/>
              <a:gd name="connsiteY225" fmla="*/ 762497 h 2344739"/>
              <a:gd name="connsiteX226" fmla="*/ 0 w 12192001"/>
              <a:gd name="connsiteY226" fmla="*/ 762497 h 2344739"/>
              <a:gd name="connsiteX227" fmla="*/ 0 w 12192001"/>
              <a:gd name="connsiteY227" fmla="*/ 222213 h 2344739"/>
              <a:gd name="connsiteX228" fmla="*/ 0 w 12192001"/>
              <a:gd name="connsiteY228"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67901 w 12192001"/>
              <a:gd name="connsiteY211" fmla="*/ 1932653 h 2344739"/>
              <a:gd name="connsiteX212" fmla="*/ 720047 w 12192001"/>
              <a:gd name="connsiteY212" fmla="*/ 1929661 h 2344739"/>
              <a:gd name="connsiteX213" fmla="*/ 719742 w 12192001"/>
              <a:gd name="connsiteY213" fmla="*/ 1928399 h 2344739"/>
              <a:gd name="connsiteX214" fmla="*/ 708875 w 12192001"/>
              <a:gd name="connsiteY214" fmla="*/ 1922722 h 2344739"/>
              <a:gd name="connsiteX215" fmla="*/ 596792 w 12192001"/>
              <a:gd name="connsiteY215" fmla="*/ 1879864 h 2344739"/>
              <a:gd name="connsiteX216" fmla="*/ 578535 w 12192001"/>
              <a:gd name="connsiteY216" fmla="*/ 1877212 h 2344739"/>
              <a:gd name="connsiteX217" fmla="*/ 571717 w 12192001"/>
              <a:gd name="connsiteY217" fmla="*/ 1877401 h 2344739"/>
              <a:gd name="connsiteX218" fmla="*/ 445099 w 12192001"/>
              <a:gd name="connsiteY218" fmla="*/ 1839371 h 2344739"/>
              <a:gd name="connsiteX219" fmla="*/ 404015 w 12192001"/>
              <a:gd name="connsiteY219" fmla="*/ 1833548 h 2344739"/>
              <a:gd name="connsiteX220" fmla="*/ 292435 w 12192001"/>
              <a:gd name="connsiteY220" fmla="*/ 1812852 h 2344739"/>
              <a:gd name="connsiteX221" fmla="*/ 118381 w 12192001"/>
              <a:gd name="connsiteY221" fmla="*/ 1761047 h 2344739"/>
              <a:gd name="connsiteX222" fmla="*/ 15526 w 12192001"/>
              <a:gd name="connsiteY222" fmla="*/ 1758191 h 2344739"/>
              <a:gd name="connsiteX223" fmla="*/ 2 w 12192001"/>
              <a:gd name="connsiteY223" fmla="*/ 1752722 h 2344739"/>
              <a:gd name="connsiteX224" fmla="*/ 1 w 12192001"/>
              <a:gd name="connsiteY224" fmla="*/ 762497 h 2344739"/>
              <a:gd name="connsiteX225" fmla="*/ 0 w 12192001"/>
              <a:gd name="connsiteY225" fmla="*/ 762497 h 2344739"/>
              <a:gd name="connsiteX226" fmla="*/ 0 w 12192001"/>
              <a:gd name="connsiteY226" fmla="*/ 222213 h 2344739"/>
              <a:gd name="connsiteX227" fmla="*/ 0 w 12192001"/>
              <a:gd name="connsiteY227"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762497 h 2344739"/>
              <a:gd name="connsiteX225" fmla="*/ 0 w 12192001"/>
              <a:gd name="connsiteY225" fmla="*/ 222213 h 2344739"/>
              <a:gd name="connsiteX226" fmla="*/ 0 w 12192001"/>
              <a:gd name="connsiteY22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222213 h 2344739"/>
              <a:gd name="connsiteX225" fmla="*/ 0 w 12192001"/>
              <a:gd name="connsiteY225"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53521 w 12193149"/>
              <a:gd name="connsiteY90" fmla="*/ 1957169 h 2344739"/>
              <a:gd name="connsiteX91" fmla="*/ 8321252 w 12193149"/>
              <a:gd name="connsiteY91" fmla="*/ 1974587 h 2344739"/>
              <a:gd name="connsiteX92" fmla="*/ 8315581 w 12193149"/>
              <a:gd name="connsiteY92" fmla="*/ 1974913 h 2344739"/>
              <a:gd name="connsiteX93" fmla="*/ 8296322 w 12193149"/>
              <a:gd name="connsiteY93" fmla="*/ 1988808 h 2344739"/>
              <a:gd name="connsiteX94" fmla="*/ 8285424 w 12193149"/>
              <a:gd name="connsiteY94" fmla="*/ 1994631 h 2344739"/>
              <a:gd name="connsiteX95" fmla="*/ 8284298 w 12193149"/>
              <a:gd name="connsiteY95" fmla="*/ 1999074 h 2344739"/>
              <a:gd name="connsiteX96" fmla="*/ 8267224 w 12193149"/>
              <a:gd name="connsiteY96" fmla="*/ 2006249 h 2344739"/>
              <a:gd name="connsiteX97" fmla="*/ 8264525 w 12193149"/>
              <a:gd name="connsiteY97" fmla="*/ 2006019 h 2344739"/>
              <a:gd name="connsiteX98" fmla="*/ 8253181 w 12193149"/>
              <a:gd name="connsiteY98" fmla="*/ 2015862 h 2344739"/>
              <a:gd name="connsiteX99" fmla="*/ 8246982 w 12193149"/>
              <a:gd name="connsiteY99" fmla="*/ 2028854 h 2344739"/>
              <a:gd name="connsiteX100" fmla="*/ 8091420 w 12193149"/>
              <a:gd name="connsiteY100" fmla="*/ 2075015 h 2344739"/>
              <a:gd name="connsiteX101" fmla="*/ 7906555 w 12193149"/>
              <a:gd name="connsiteY101" fmla="*/ 2116988 h 2344739"/>
              <a:gd name="connsiteX102" fmla="*/ 7719893 w 12193149"/>
              <a:gd name="connsiteY102" fmla="*/ 2142703 h 2344739"/>
              <a:gd name="connsiteX103" fmla="*/ 7615495 w 12193149"/>
              <a:gd name="connsiteY103" fmla="*/ 2139232 h 2344739"/>
              <a:gd name="connsiteX104" fmla="*/ 7528691 w 12193149"/>
              <a:gd name="connsiteY104" fmla="*/ 2145060 h 2344739"/>
              <a:gd name="connsiteX105" fmla="*/ 7520719 w 12193149"/>
              <a:gd name="connsiteY105" fmla="*/ 2147613 h 2344739"/>
              <a:gd name="connsiteX106" fmla="*/ 7508559 w 12193149"/>
              <a:gd name="connsiteY106" fmla="*/ 2148948 h 2344739"/>
              <a:gd name="connsiteX107" fmla="*/ 7508188 w 12193149"/>
              <a:gd name="connsiteY107" fmla="*/ 2148621 h 2344739"/>
              <a:gd name="connsiteX108" fmla="*/ 7496943 w 12193149"/>
              <a:gd name="connsiteY108" fmla="*/ 2150573 h 2344739"/>
              <a:gd name="connsiteX109" fmla="*/ 7406539 w 12193149"/>
              <a:gd name="connsiteY109" fmla="*/ 2142468 h 2344739"/>
              <a:gd name="connsiteX110" fmla="*/ 7219707 w 12193149"/>
              <a:gd name="connsiteY110" fmla="*/ 2156680 h 2344739"/>
              <a:gd name="connsiteX111" fmla="*/ 7202249 w 12193149"/>
              <a:gd name="connsiteY111" fmla="*/ 2161230 h 2344739"/>
              <a:gd name="connsiteX112" fmla="*/ 7198152 w 12193149"/>
              <a:gd name="connsiteY112" fmla="*/ 2166588 h 2344739"/>
              <a:gd name="connsiteX113" fmla="*/ 7171956 w 12193149"/>
              <a:gd name="connsiteY113" fmla="*/ 2171236 h 2344739"/>
              <a:gd name="connsiteX114" fmla="*/ 7098136 w 12193149"/>
              <a:gd name="connsiteY114" fmla="*/ 2183464 h 2344739"/>
              <a:gd name="connsiteX115" fmla="*/ 7019644 w 12193149"/>
              <a:gd name="connsiteY115" fmla="*/ 2183090 h 2344739"/>
              <a:gd name="connsiteX116" fmla="*/ 6905294 w 12193149"/>
              <a:gd name="connsiteY116" fmla="*/ 2212596 h 2344739"/>
              <a:gd name="connsiteX117" fmla="*/ 6709370 w 12193149"/>
              <a:gd name="connsiteY117" fmla="*/ 2240551 h 2344739"/>
              <a:gd name="connsiteX118" fmla="*/ 6550602 w 12193149"/>
              <a:gd name="connsiteY118" fmla="*/ 2269327 h 2344739"/>
              <a:gd name="connsiteX119" fmla="*/ 6318708 w 12193149"/>
              <a:gd name="connsiteY119" fmla="*/ 2316127 h 2344739"/>
              <a:gd name="connsiteX120" fmla="*/ 6169822 w 12193149"/>
              <a:gd name="connsiteY120" fmla="*/ 2318214 h 2344739"/>
              <a:gd name="connsiteX121" fmla="*/ 6074996 w 12193149"/>
              <a:gd name="connsiteY121" fmla="*/ 2338676 h 2344739"/>
              <a:gd name="connsiteX122" fmla="*/ 6069677 w 12193149"/>
              <a:gd name="connsiteY122" fmla="*/ 2337139 h 2344739"/>
              <a:gd name="connsiteX123" fmla="*/ 6049786 w 12193149"/>
              <a:gd name="connsiteY123" fmla="*/ 2337822 h 2344739"/>
              <a:gd name="connsiteX124" fmla="*/ 6042433 w 12193149"/>
              <a:gd name="connsiteY124" fmla="*/ 2329473 h 2344739"/>
              <a:gd name="connsiteX125" fmla="*/ 6011238 w 12193149"/>
              <a:gd name="connsiteY125" fmla="*/ 2324380 h 2344739"/>
              <a:gd name="connsiteX126" fmla="*/ 5958523 w 12193149"/>
              <a:gd name="connsiteY126" fmla="*/ 2328024 h 2344739"/>
              <a:gd name="connsiteX127" fmla="*/ 5760067 w 12193149"/>
              <a:gd name="connsiteY127" fmla="*/ 2343716 h 2344739"/>
              <a:gd name="connsiteX128" fmla="*/ 5628108 w 12193149"/>
              <a:gd name="connsiteY128" fmla="*/ 2344739 h 2344739"/>
              <a:gd name="connsiteX129" fmla="*/ 5472054 w 12193149"/>
              <a:gd name="connsiteY129" fmla="*/ 2330719 h 2344739"/>
              <a:gd name="connsiteX130" fmla="*/ 5433909 w 12193149"/>
              <a:gd name="connsiteY130" fmla="*/ 2319466 h 2344739"/>
              <a:gd name="connsiteX131" fmla="*/ 5382817 w 12193149"/>
              <a:gd name="connsiteY131" fmla="*/ 2301764 h 2344739"/>
              <a:gd name="connsiteX132" fmla="*/ 5262912 w 12193149"/>
              <a:gd name="connsiteY132" fmla="*/ 2281347 h 2344739"/>
              <a:gd name="connsiteX133" fmla="*/ 5224109 w 12193149"/>
              <a:gd name="connsiteY133" fmla="*/ 2270223 h 2344739"/>
              <a:gd name="connsiteX134" fmla="*/ 5175808 w 12193149"/>
              <a:gd name="connsiteY134" fmla="*/ 2267233 h 2344739"/>
              <a:gd name="connsiteX135" fmla="*/ 5157702 w 12193149"/>
              <a:gd name="connsiteY135" fmla="*/ 2260010 h 2344739"/>
              <a:gd name="connsiteX136" fmla="*/ 5143747 w 12193149"/>
              <a:gd name="connsiteY136" fmla="*/ 2256610 h 2344739"/>
              <a:gd name="connsiteX137" fmla="*/ 5140744 w 12193149"/>
              <a:gd name="connsiteY137" fmla="*/ 2254509 h 2344739"/>
              <a:gd name="connsiteX138" fmla="*/ 5122807 w 12193149"/>
              <a:gd name="connsiteY138" fmla="*/ 2243656 h 2344739"/>
              <a:gd name="connsiteX139" fmla="*/ 5066938 w 12193149"/>
              <a:gd name="connsiteY139" fmla="*/ 2250227 h 2344739"/>
              <a:gd name="connsiteX140" fmla="*/ 5012662 w 12193149"/>
              <a:gd name="connsiteY140" fmla="*/ 2233846 h 2344739"/>
              <a:gd name="connsiteX141" fmla="*/ 4841589 w 12193149"/>
              <a:gd name="connsiteY141" fmla="*/ 2209829 h 2344739"/>
              <a:gd name="connsiteX142" fmla="*/ 4763595 w 12193149"/>
              <a:gd name="connsiteY142" fmla="*/ 2182061 h 2344739"/>
              <a:gd name="connsiteX143" fmla="*/ 4724334 w 12193149"/>
              <a:gd name="connsiteY143" fmla="*/ 2173047 h 2344739"/>
              <a:gd name="connsiteX144" fmla="*/ 4722324 w 12193149"/>
              <a:gd name="connsiteY144" fmla="*/ 2172298 h 2344739"/>
              <a:gd name="connsiteX145" fmla="*/ 4723259 w 12193149"/>
              <a:gd name="connsiteY145" fmla="*/ 2172087 h 2344739"/>
              <a:gd name="connsiteX146" fmla="*/ 4718350 w 12193149"/>
              <a:gd name="connsiteY146" fmla="*/ 2170817 h 2344739"/>
              <a:gd name="connsiteX147" fmla="*/ 4722324 w 12193149"/>
              <a:gd name="connsiteY147" fmla="*/ 2172298 h 2344739"/>
              <a:gd name="connsiteX148" fmla="*/ 4716674 w 12193149"/>
              <a:gd name="connsiteY148" fmla="*/ 2173573 h 2344739"/>
              <a:gd name="connsiteX149" fmla="*/ 4516962 w 12193149"/>
              <a:gd name="connsiteY149" fmla="*/ 2163671 h 2344739"/>
              <a:gd name="connsiteX150" fmla="*/ 4429691 w 12193149"/>
              <a:gd name="connsiteY150" fmla="*/ 2153020 h 2344739"/>
              <a:gd name="connsiteX151" fmla="*/ 4364023 w 12193149"/>
              <a:gd name="connsiteY151" fmla="*/ 2151674 h 2344739"/>
              <a:gd name="connsiteX152" fmla="*/ 4318114 w 12193149"/>
              <a:gd name="connsiteY152" fmla="*/ 2158289 h 2344739"/>
              <a:gd name="connsiteX153" fmla="*/ 4316258 w 12193149"/>
              <a:gd name="connsiteY153" fmla="*/ 2156948 h 2344739"/>
              <a:gd name="connsiteX154" fmla="*/ 4296292 w 12193149"/>
              <a:gd name="connsiteY154" fmla="*/ 2155069 h 2344739"/>
              <a:gd name="connsiteX155" fmla="*/ 4291212 w 12193149"/>
              <a:gd name="connsiteY155" fmla="*/ 2157986 h 2344739"/>
              <a:gd name="connsiteX156" fmla="*/ 4277290 w 12193149"/>
              <a:gd name="connsiteY156" fmla="*/ 2157740 h 2344739"/>
              <a:gd name="connsiteX157" fmla="*/ 4249265 w 12193149"/>
              <a:gd name="connsiteY157" fmla="*/ 2160064 h 2344739"/>
              <a:gd name="connsiteX158" fmla="*/ 4203199 w 12193149"/>
              <a:gd name="connsiteY158" fmla="*/ 2157269 h 2344739"/>
              <a:gd name="connsiteX159" fmla="*/ 4202893 w 12193149"/>
              <a:gd name="connsiteY159" fmla="*/ 2156010 h 2344739"/>
              <a:gd name="connsiteX160" fmla="*/ 4192396 w 12193149"/>
              <a:gd name="connsiteY160" fmla="*/ 2150376 h 2344739"/>
              <a:gd name="connsiteX161" fmla="*/ 4143893 w 12193149"/>
              <a:gd name="connsiteY161" fmla="*/ 2134511 h 2344739"/>
              <a:gd name="connsiteX162" fmla="*/ 4084245 w 12193149"/>
              <a:gd name="connsiteY162" fmla="*/ 2107978 h 2344739"/>
              <a:gd name="connsiteX163" fmla="*/ 4075694 w 12193149"/>
              <a:gd name="connsiteY163" fmla="*/ 2107143 h 2344739"/>
              <a:gd name="connsiteX164" fmla="*/ 4075575 w 12193149"/>
              <a:gd name="connsiteY164" fmla="*/ 2106844 h 2344739"/>
              <a:gd name="connsiteX165" fmla="*/ 4066658 w 12193149"/>
              <a:gd name="connsiteY165" fmla="*/ 2105400 h 2344739"/>
              <a:gd name="connsiteX166" fmla="*/ 4060102 w 12193149"/>
              <a:gd name="connsiteY166" fmla="*/ 2105618 h 2344739"/>
              <a:gd name="connsiteX167" fmla="*/ 4043512 w 12193149"/>
              <a:gd name="connsiteY167" fmla="*/ 2103997 h 2344739"/>
              <a:gd name="connsiteX168" fmla="*/ 4038145 w 12193149"/>
              <a:gd name="connsiteY168" fmla="*/ 2101563 h 2344739"/>
              <a:gd name="connsiteX169" fmla="*/ 4036511 w 12193149"/>
              <a:gd name="connsiteY169" fmla="*/ 2097896 h 2344739"/>
              <a:gd name="connsiteX170" fmla="*/ 4034926 w 12193149"/>
              <a:gd name="connsiteY170" fmla="*/ 2098131 h 2344739"/>
              <a:gd name="connsiteX171" fmla="*/ 4005686 w 12193149"/>
              <a:gd name="connsiteY171" fmla="*/ 2085563 h 2344739"/>
              <a:gd name="connsiteX172" fmla="*/ 3937994 w 12193149"/>
              <a:gd name="connsiteY172" fmla="*/ 2068106 h 2344739"/>
              <a:gd name="connsiteX173" fmla="*/ 3898423 w 12193149"/>
              <a:gd name="connsiteY173" fmla="*/ 2062451 h 2344739"/>
              <a:gd name="connsiteX174" fmla="*/ 3790908 w 12193149"/>
              <a:gd name="connsiteY174" fmla="*/ 2042213 h 2344739"/>
              <a:gd name="connsiteX175" fmla="*/ 3683661 w 12193149"/>
              <a:gd name="connsiteY175" fmla="*/ 2018290 h 2344739"/>
              <a:gd name="connsiteX176" fmla="*/ 3611183 w 12193149"/>
              <a:gd name="connsiteY176" fmla="*/ 1986019 h 2344739"/>
              <a:gd name="connsiteX177" fmla="*/ 3605003 w 12193149"/>
              <a:gd name="connsiteY177" fmla="*/ 1987381 h 2344739"/>
              <a:gd name="connsiteX178" fmla="*/ 3595884 w 12193149"/>
              <a:gd name="connsiteY178" fmla="*/ 1987545 h 2344739"/>
              <a:gd name="connsiteX179" fmla="*/ 3595649 w 12193149"/>
              <a:gd name="connsiteY179" fmla="*/ 1987276 h 2344739"/>
              <a:gd name="connsiteX180" fmla="*/ 3587126 w 12193149"/>
              <a:gd name="connsiteY180" fmla="*/ 1987966 h 2344739"/>
              <a:gd name="connsiteX181" fmla="*/ 3537283 w 12193149"/>
              <a:gd name="connsiteY181" fmla="*/ 1978267 h 2344739"/>
              <a:gd name="connsiteX182" fmla="*/ 3474371 w 12193149"/>
              <a:gd name="connsiteY182" fmla="*/ 1974606 h 2344739"/>
              <a:gd name="connsiteX183" fmla="*/ 3401876 w 12193149"/>
              <a:gd name="connsiteY183" fmla="*/ 1962558 h 2344739"/>
              <a:gd name="connsiteX184" fmla="*/ 3365036 w 12193149"/>
              <a:gd name="connsiteY184" fmla="*/ 1979510 h 2344739"/>
              <a:gd name="connsiteX185" fmla="*/ 3345174 w 12193149"/>
              <a:gd name="connsiteY185" fmla="*/ 1981192 h 2344739"/>
              <a:gd name="connsiteX186" fmla="*/ 3342846 w 12193149"/>
              <a:gd name="connsiteY186" fmla="*/ 1980217 h 2344739"/>
              <a:gd name="connsiteX187" fmla="*/ 3263504 w 12193149"/>
              <a:gd name="connsiteY187" fmla="*/ 1986094 h 2344739"/>
              <a:gd name="connsiteX188" fmla="*/ 3143704 w 12193149"/>
              <a:gd name="connsiteY188" fmla="*/ 1993869 h 2344739"/>
              <a:gd name="connsiteX189" fmla="*/ 3031439 w 12193149"/>
              <a:gd name="connsiteY189" fmla="*/ 1996512 h 2344739"/>
              <a:gd name="connsiteX190" fmla="*/ 2782717 w 12193149"/>
              <a:gd name="connsiteY190" fmla="*/ 2018333 h 2344739"/>
              <a:gd name="connsiteX191" fmla="*/ 2647675 w 12193149"/>
              <a:gd name="connsiteY191" fmla="*/ 2028869 h 2344739"/>
              <a:gd name="connsiteX192" fmla="*/ 2569176 w 12193149"/>
              <a:gd name="connsiteY192" fmla="*/ 2002628 h 2344739"/>
              <a:gd name="connsiteX193" fmla="*/ 2444403 w 12193149"/>
              <a:gd name="connsiteY193" fmla="*/ 2016529 h 2344739"/>
              <a:gd name="connsiteX194" fmla="*/ 2316260 w 12193149"/>
              <a:gd name="connsiteY194" fmla="*/ 2024996 h 2344739"/>
              <a:gd name="connsiteX195" fmla="*/ 2209726 w 12193149"/>
              <a:gd name="connsiteY195" fmla="*/ 2019763 h 2344739"/>
              <a:gd name="connsiteX196" fmla="*/ 2095813 w 12193149"/>
              <a:gd name="connsiteY196" fmla="*/ 2003052 h 2344739"/>
              <a:gd name="connsiteX197" fmla="*/ 1998504 w 12193149"/>
              <a:gd name="connsiteY197" fmla="*/ 1995032 h 2344739"/>
              <a:gd name="connsiteX198" fmla="*/ 1929320 w 12193149"/>
              <a:gd name="connsiteY198" fmla="*/ 2016977 h 2344739"/>
              <a:gd name="connsiteX199" fmla="*/ 1922798 w 12193149"/>
              <a:gd name="connsiteY199" fmla="*/ 2012146 h 2344739"/>
              <a:gd name="connsiteX200" fmla="*/ 1874228 w 12193149"/>
              <a:gd name="connsiteY200" fmla="*/ 2013741 h 2344739"/>
              <a:gd name="connsiteX201" fmla="*/ 1787803 w 12193149"/>
              <a:gd name="connsiteY201" fmla="*/ 2041363 h 2344739"/>
              <a:gd name="connsiteX202" fmla="*/ 1739352 w 12193149"/>
              <a:gd name="connsiteY202" fmla="*/ 2036312 h 2344739"/>
              <a:gd name="connsiteX203" fmla="*/ 1676219 w 12193149"/>
              <a:gd name="connsiteY203" fmla="*/ 2019963 h 2344739"/>
              <a:gd name="connsiteX204" fmla="*/ 1609817 w 12193149"/>
              <a:gd name="connsiteY204" fmla="*/ 2013066 h 2344739"/>
              <a:gd name="connsiteX205" fmla="*/ 1497258 w 12193149"/>
              <a:gd name="connsiteY205" fmla="*/ 1987476 h 2344739"/>
              <a:gd name="connsiteX206" fmla="*/ 1151127 w 12193149"/>
              <a:gd name="connsiteY206" fmla="*/ 1938041 h 2344739"/>
              <a:gd name="connsiteX207" fmla="*/ 859417 w 12193149"/>
              <a:gd name="connsiteY207" fmla="*/ 1928608 h 2344739"/>
              <a:gd name="connsiteX208" fmla="*/ 838688 w 12193149"/>
              <a:gd name="connsiteY208" fmla="*/ 1929821 h 2344739"/>
              <a:gd name="connsiteX209" fmla="*/ 817957 w 12193149"/>
              <a:gd name="connsiteY209" fmla="*/ 1927857 h 2344739"/>
              <a:gd name="connsiteX210" fmla="*/ 812654 w 12193149"/>
              <a:gd name="connsiteY210" fmla="*/ 1930751 h 2344739"/>
              <a:gd name="connsiteX211" fmla="*/ 721195 w 12193149"/>
              <a:gd name="connsiteY211" fmla="*/ 1929661 h 2344739"/>
              <a:gd name="connsiteX212" fmla="*/ 720890 w 12193149"/>
              <a:gd name="connsiteY212" fmla="*/ 1928399 h 2344739"/>
              <a:gd name="connsiteX213" fmla="*/ 710023 w 12193149"/>
              <a:gd name="connsiteY213" fmla="*/ 1922722 h 2344739"/>
              <a:gd name="connsiteX214" fmla="*/ 597940 w 12193149"/>
              <a:gd name="connsiteY214" fmla="*/ 1879864 h 2344739"/>
              <a:gd name="connsiteX215" fmla="*/ 579683 w 12193149"/>
              <a:gd name="connsiteY215" fmla="*/ 1877212 h 2344739"/>
              <a:gd name="connsiteX216" fmla="*/ 572865 w 12193149"/>
              <a:gd name="connsiteY216" fmla="*/ 1877401 h 2344739"/>
              <a:gd name="connsiteX217" fmla="*/ 446247 w 12193149"/>
              <a:gd name="connsiteY217" fmla="*/ 1839371 h 2344739"/>
              <a:gd name="connsiteX218" fmla="*/ 405163 w 12193149"/>
              <a:gd name="connsiteY218" fmla="*/ 1833548 h 2344739"/>
              <a:gd name="connsiteX219" fmla="*/ 293583 w 12193149"/>
              <a:gd name="connsiteY219" fmla="*/ 1812852 h 2344739"/>
              <a:gd name="connsiteX220" fmla="*/ 119529 w 12193149"/>
              <a:gd name="connsiteY220" fmla="*/ 1761047 h 2344739"/>
              <a:gd name="connsiteX221" fmla="*/ 16674 w 12193149"/>
              <a:gd name="connsiteY221" fmla="*/ 1758191 h 2344739"/>
              <a:gd name="connsiteX222" fmla="*/ 1150 w 12193149"/>
              <a:gd name="connsiteY222" fmla="*/ 1752722 h 2344739"/>
              <a:gd name="connsiteX223" fmla="*/ 1148 w 12193149"/>
              <a:gd name="connsiteY223" fmla="*/ 222213 h 2344739"/>
              <a:gd name="connsiteX224" fmla="*/ 1148 w 12193149"/>
              <a:gd name="connsiteY224"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21252 w 12193149"/>
              <a:gd name="connsiteY90" fmla="*/ 1974587 h 2344739"/>
              <a:gd name="connsiteX91" fmla="*/ 8315581 w 12193149"/>
              <a:gd name="connsiteY91" fmla="*/ 1974913 h 2344739"/>
              <a:gd name="connsiteX92" fmla="*/ 8296322 w 12193149"/>
              <a:gd name="connsiteY92" fmla="*/ 1988808 h 2344739"/>
              <a:gd name="connsiteX93" fmla="*/ 8285424 w 12193149"/>
              <a:gd name="connsiteY93" fmla="*/ 1994631 h 2344739"/>
              <a:gd name="connsiteX94" fmla="*/ 8284298 w 12193149"/>
              <a:gd name="connsiteY94" fmla="*/ 1999074 h 2344739"/>
              <a:gd name="connsiteX95" fmla="*/ 8267224 w 12193149"/>
              <a:gd name="connsiteY95" fmla="*/ 2006249 h 2344739"/>
              <a:gd name="connsiteX96" fmla="*/ 8264525 w 12193149"/>
              <a:gd name="connsiteY96" fmla="*/ 2006019 h 2344739"/>
              <a:gd name="connsiteX97" fmla="*/ 8253181 w 12193149"/>
              <a:gd name="connsiteY97" fmla="*/ 2015862 h 2344739"/>
              <a:gd name="connsiteX98" fmla="*/ 8246982 w 12193149"/>
              <a:gd name="connsiteY98" fmla="*/ 2028854 h 2344739"/>
              <a:gd name="connsiteX99" fmla="*/ 8091420 w 12193149"/>
              <a:gd name="connsiteY99" fmla="*/ 2075015 h 2344739"/>
              <a:gd name="connsiteX100" fmla="*/ 7906555 w 12193149"/>
              <a:gd name="connsiteY100" fmla="*/ 2116988 h 2344739"/>
              <a:gd name="connsiteX101" fmla="*/ 7719893 w 12193149"/>
              <a:gd name="connsiteY101" fmla="*/ 2142703 h 2344739"/>
              <a:gd name="connsiteX102" fmla="*/ 7615495 w 12193149"/>
              <a:gd name="connsiteY102" fmla="*/ 2139232 h 2344739"/>
              <a:gd name="connsiteX103" fmla="*/ 7528691 w 12193149"/>
              <a:gd name="connsiteY103" fmla="*/ 2145060 h 2344739"/>
              <a:gd name="connsiteX104" fmla="*/ 7520719 w 12193149"/>
              <a:gd name="connsiteY104" fmla="*/ 2147613 h 2344739"/>
              <a:gd name="connsiteX105" fmla="*/ 7508559 w 12193149"/>
              <a:gd name="connsiteY105" fmla="*/ 2148948 h 2344739"/>
              <a:gd name="connsiteX106" fmla="*/ 7508188 w 12193149"/>
              <a:gd name="connsiteY106" fmla="*/ 2148621 h 2344739"/>
              <a:gd name="connsiteX107" fmla="*/ 7496943 w 12193149"/>
              <a:gd name="connsiteY107" fmla="*/ 2150573 h 2344739"/>
              <a:gd name="connsiteX108" fmla="*/ 7406539 w 12193149"/>
              <a:gd name="connsiteY108" fmla="*/ 2142468 h 2344739"/>
              <a:gd name="connsiteX109" fmla="*/ 7219707 w 12193149"/>
              <a:gd name="connsiteY109" fmla="*/ 2156680 h 2344739"/>
              <a:gd name="connsiteX110" fmla="*/ 7202249 w 12193149"/>
              <a:gd name="connsiteY110" fmla="*/ 2161230 h 2344739"/>
              <a:gd name="connsiteX111" fmla="*/ 7198152 w 12193149"/>
              <a:gd name="connsiteY111" fmla="*/ 2166588 h 2344739"/>
              <a:gd name="connsiteX112" fmla="*/ 7171956 w 12193149"/>
              <a:gd name="connsiteY112" fmla="*/ 2171236 h 2344739"/>
              <a:gd name="connsiteX113" fmla="*/ 7098136 w 12193149"/>
              <a:gd name="connsiteY113" fmla="*/ 2183464 h 2344739"/>
              <a:gd name="connsiteX114" fmla="*/ 7019644 w 12193149"/>
              <a:gd name="connsiteY114" fmla="*/ 2183090 h 2344739"/>
              <a:gd name="connsiteX115" fmla="*/ 6905294 w 12193149"/>
              <a:gd name="connsiteY115" fmla="*/ 2212596 h 2344739"/>
              <a:gd name="connsiteX116" fmla="*/ 6709370 w 12193149"/>
              <a:gd name="connsiteY116" fmla="*/ 2240551 h 2344739"/>
              <a:gd name="connsiteX117" fmla="*/ 6550602 w 12193149"/>
              <a:gd name="connsiteY117" fmla="*/ 2269327 h 2344739"/>
              <a:gd name="connsiteX118" fmla="*/ 6318708 w 12193149"/>
              <a:gd name="connsiteY118" fmla="*/ 2316127 h 2344739"/>
              <a:gd name="connsiteX119" fmla="*/ 6169822 w 12193149"/>
              <a:gd name="connsiteY119" fmla="*/ 2318214 h 2344739"/>
              <a:gd name="connsiteX120" fmla="*/ 6074996 w 12193149"/>
              <a:gd name="connsiteY120" fmla="*/ 2338676 h 2344739"/>
              <a:gd name="connsiteX121" fmla="*/ 6069677 w 12193149"/>
              <a:gd name="connsiteY121" fmla="*/ 2337139 h 2344739"/>
              <a:gd name="connsiteX122" fmla="*/ 6049786 w 12193149"/>
              <a:gd name="connsiteY122" fmla="*/ 2337822 h 2344739"/>
              <a:gd name="connsiteX123" fmla="*/ 6042433 w 12193149"/>
              <a:gd name="connsiteY123" fmla="*/ 2329473 h 2344739"/>
              <a:gd name="connsiteX124" fmla="*/ 6011238 w 12193149"/>
              <a:gd name="connsiteY124" fmla="*/ 2324380 h 2344739"/>
              <a:gd name="connsiteX125" fmla="*/ 5958523 w 12193149"/>
              <a:gd name="connsiteY125" fmla="*/ 2328024 h 2344739"/>
              <a:gd name="connsiteX126" fmla="*/ 5760067 w 12193149"/>
              <a:gd name="connsiteY126" fmla="*/ 2343716 h 2344739"/>
              <a:gd name="connsiteX127" fmla="*/ 5628108 w 12193149"/>
              <a:gd name="connsiteY127" fmla="*/ 2344739 h 2344739"/>
              <a:gd name="connsiteX128" fmla="*/ 5472054 w 12193149"/>
              <a:gd name="connsiteY128" fmla="*/ 2330719 h 2344739"/>
              <a:gd name="connsiteX129" fmla="*/ 5433909 w 12193149"/>
              <a:gd name="connsiteY129" fmla="*/ 2319466 h 2344739"/>
              <a:gd name="connsiteX130" fmla="*/ 5382817 w 12193149"/>
              <a:gd name="connsiteY130" fmla="*/ 2301764 h 2344739"/>
              <a:gd name="connsiteX131" fmla="*/ 5262912 w 12193149"/>
              <a:gd name="connsiteY131" fmla="*/ 2281347 h 2344739"/>
              <a:gd name="connsiteX132" fmla="*/ 5224109 w 12193149"/>
              <a:gd name="connsiteY132" fmla="*/ 2270223 h 2344739"/>
              <a:gd name="connsiteX133" fmla="*/ 5175808 w 12193149"/>
              <a:gd name="connsiteY133" fmla="*/ 2267233 h 2344739"/>
              <a:gd name="connsiteX134" fmla="*/ 5157702 w 12193149"/>
              <a:gd name="connsiteY134" fmla="*/ 2260010 h 2344739"/>
              <a:gd name="connsiteX135" fmla="*/ 5143747 w 12193149"/>
              <a:gd name="connsiteY135" fmla="*/ 2256610 h 2344739"/>
              <a:gd name="connsiteX136" fmla="*/ 5140744 w 12193149"/>
              <a:gd name="connsiteY136" fmla="*/ 2254509 h 2344739"/>
              <a:gd name="connsiteX137" fmla="*/ 5122807 w 12193149"/>
              <a:gd name="connsiteY137" fmla="*/ 2243656 h 2344739"/>
              <a:gd name="connsiteX138" fmla="*/ 5066938 w 12193149"/>
              <a:gd name="connsiteY138" fmla="*/ 2250227 h 2344739"/>
              <a:gd name="connsiteX139" fmla="*/ 5012662 w 12193149"/>
              <a:gd name="connsiteY139" fmla="*/ 2233846 h 2344739"/>
              <a:gd name="connsiteX140" fmla="*/ 4841589 w 12193149"/>
              <a:gd name="connsiteY140" fmla="*/ 2209829 h 2344739"/>
              <a:gd name="connsiteX141" fmla="*/ 4763595 w 12193149"/>
              <a:gd name="connsiteY141" fmla="*/ 2182061 h 2344739"/>
              <a:gd name="connsiteX142" fmla="*/ 4724334 w 12193149"/>
              <a:gd name="connsiteY142" fmla="*/ 2173047 h 2344739"/>
              <a:gd name="connsiteX143" fmla="*/ 4722324 w 12193149"/>
              <a:gd name="connsiteY143" fmla="*/ 2172298 h 2344739"/>
              <a:gd name="connsiteX144" fmla="*/ 4723259 w 12193149"/>
              <a:gd name="connsiteY144" fmla="*/ 2172087 h 2344739"/>
              <a:gd name="connsiteX145" fmla="*/ 4718350 w 12193149"/>
              <a:gd name="connsiteY145" fmla="*/ 2170817 h 2344739"/>
              <a:gd name="connsiteX146" fmla="*/ 4722324 w 12193149"/>
              <a:gd name="connsiteY146" fmla="*/ 2172298 h 2344739"/>
              <a:gd name="connsiteX147" fmla="*/ 4716674 w 12193149"/>
              <a:gd name="connsiteY147" fmla="*/ 2173573 h 2344739"/>
              <a:gd name="connsiteX148" fmla="*/ 4516962 w 12193149"/>
              <a:gd name="connsiteY148" fmla="*/ 2163671 h 2344739"/>
              <a:gd name="connsiteX149" fmla="*/ 4429691 w 12193149"/>
              <a:gd name="connsiteY149" fmla="*/ 2153020 h 2344739"/>
              <a:gd name="connsiteX150" fmla="*/ 4364023 w 12193149"/>
              <a:gd name="connsiteY150" fmla="*/ 2151674 h 2344739"/>
              <a:gd name="connsiteX151" fmla="*/ 4318114 w 12193149"/>
              <a:gd name="connsiteY151" fmla="*/ 2158289 h 2344739"/>
              <a:gd name="connsiteX152" fmla="*/ 4316258 w 12193149"/>
              <a:gd name="connsiteY152" fmla="*/ 2156948 h 2344739"/>
              <a:gd name="connsiteX153" fmla="*/ 4296292 w 12193149"/>
              <a:gd name="connsiteY153" fmla="*/ 2155069 h 2344739"/>
              <a:gd name="connsiteX154" fmla="*/ 4291212 w 12193149"/>
              <a:gd name="connsiteY154" fmla="*/ 2157986 h 2344739"/>
              <a:gd name="connsiteX155" fmla="*/ 4277290 w 12193149"/>
              <a:gd name="connsiteY155" fmla="*/ 2157740 h 2344739"/>
              <a:gd name="connsiteX156" fmla="*/ 4249265 w 12193149"/>
              <a:gd name="connsiteY156" fmla="*/ 2160064 h 2344739"/>
              <a:gd name="connsiteX157" fmla="*/ 4203199 w 12193149"/>
              <a:gd name="connsiteY157" fmla="*/ 2157269 h 2344739"/>
              <a:gd name="connsiteX158" fmla="*/ 4202893 w 12193149"/>
              <a:gd name="connsiteY158" fmla="*/ 2156010 h 2344739"/>
              <a:gd name="connsiteX159" fmla="*/ 4192396 w 12193149"/>
              <a:gd name="connsiteY159" fmla="*/ 2150376 h 2344739"/>
              <a:gd name="connsiteX160" fmla="*/ 4143893 w 12193149"/>
              <a:gd name="connsiteY160" fmla="*/ 2134511 h 2344739"/>
              <a:gd name="connsiteX161" fmla="*/ 4084245 w 12193149"/>
              <a:gd name="connsiteY161" fmla="*/ 2107978 h 2344739"/>
              <a:gd name="connsiteX162" fmla="*/ 4075694 w 12193149"/>
              <a:gd name="connsiteY162" fmla="*/ 2107143 h 2344739"/>
              <a:gd name="connsiteX163" fmla="*/ 4075575 w 12193149"/>
              <a:gd name="connsiteY163" fmla="*/ 2106844 h 2344739"/>
              <a:gd name="connsiteX164" fmla="*/ 4066658 w 12193149"/>
              <a:gd name="connsiteY164" fmla="*/ 2105400 h 2344739"/>
              <a:gd name="connsiteX165" fmla="*/ 4060102 w 12193149"/>
              <a:gd name="connsiteY165" fmla="*/ 2105618 h 2344739"/>
              <a:gd name="connsiteX166" fmla="*/ 4043512 w 12193149"/>
              <a:gd name="connsiteY166" fmla="*/ 2103997 h 2344739"/>
              <a:gd name="connsiteX167" fmla="*/ 4038145 w 12193149"/>
              <a:gd name="connsiteY167" fmla="*/ 2101563 h 2344739"/>
              <a:gd name="connsiteX168" fmla="*/ 4036511 w 12193149"/>
              <a:gd name="connsiteY168" fmla="*/ 2097896 h 2344739"/>
              <a:gd name="connsiteX169" fmla="*/ 4034926 w 12193149"/>
              <a:gd name="connsiteY169" fmla="*/ 2098131 h 2344739"/>
              <a:gd name="connsiteX170" fmla="*/ 4005686 w 12193149"/>
              <a:gd name="connsiteY170" fmla="*/ 2085563 h 2344739"/>
              <a:gd name="connsiteX171" fmla="*/ 3937994 w 12193149"/>
              <a:gd name="connsiteY171" fmla="*/ 2068106 h 2344739"/>
              <a:gd name="connsiteX172" fmla="*/ 3898423 w 12193149"/>
              <a:gd name="connsiteY172" fmla="*/ 2062451 h 2344739"/>
              <a:gd name="connsiteX173" fmla="*/ 3790908 w 12193149"/>
              <a:gd name="connsiteY173" fmla="*/ 2042213 h 2344739"/>
              <a:gd name="connsiteX174" fmla="*/ 3683661 w 12193149"/>
              <a:gd name="connsiteY174" fmla="*/ 2018290 h 2344739"/>
              <a:gd name="connsiteX175" fmla="*/ 3611183 w 12193149"/>
              <a:gd name="connsiteY175" fmla="*/ 1986019 h 2344739"/>
              <a:gd name="connsiteX176" fmla="*/ 3605003 w 12193149"/>
              <a:gd name="connsiteY176" fmla="*/ 1987381 h 2344739"/>
              <a:gd name="connsiteX177" fmla="*/ 3595884 w 12193149"/>
              <a:gd name="connsiteY177" fmla="*/ 1987545 h 2344739"/>
              <a:gd name="connsiteX178" fmla="*/ 3595649 w 12193149"/>
              <a:gd name="connsiteY178" fmla="*/ 1987276 h 2344739"/>
              <a:gd name="connsiteX179" fmla="*/ 3587126 w 12193149"/>
              <a:gd name="connsiteY179" fmla="*/ 1987966 h 2344739"/>
              <a:gd name="connsiteX180" fmla="*/ 3537283 w 12193149"/>
              <a:gd name="connsiteY180" fmla="*/ 1978267 h 2344739"/>
              <a:gd name="connsiteX181" fmla="*/ 3474371 w 12193149"/>
              <a:gd name="connsiteY181" fmla="*/ 1974606 h 2344739"/>
              <a:gd name="connsiteX182" fmla="*/ 3401876 w 12193149"/>
              <a:gd name="connsiteY182" fmla="*/ 1962558 h 2344739"/>
              <a:gd name="connsiteX183" fmla="*/ 3365036 w 12193149"/>
              <a:gd name="connsiteY183" fmla="*/ 1979510 h 2344739"/>
              <a:gd name="connsiteX184" fmla="*/ 3345174 w 12193149"/>
              <a:gd name="connsiteY184" fmla="*/ 1981192 h 2344739"/>
              <a:gd name="connsiteX185" fmla="*/ 3342846 w 12193149"/>
              <a:gd name="connsiteY185" fmla="*/ 1980217 h 2344739"/>
              <a:gd name="connsiteX186" fmla="*/ 3263504 w 12193149"/>
              <a:gd name="connsiteY186" fmla="*/ 1986094 h 2344739"/>
              <a:gd name="connsiteX187" fmla="*/ 3143704 w 12193149"/>
              <a:gd name="connsiteY187" fmla="*/ 1993869 h 2344739"/>
              <a:gd name="connsiteX188" fmla="*/ 3031439 w 12193149"/>
              <a:gd name="connsiteY188" fmla="*/ 1996512 h 2344739"/>
              <a:gd name="connsiteX189" fmla="*/ 2782717 w 12193149"/>
              <a:gd name="connsiteY189" fmla="*/ 2018333 h 2344739"/>
              <a:gd name="connsiteX190" fmla="*/ 2647675 w 12193149"/>
              <a:gd name="connsiteY190" fmla="*/ 2028869 h 2344739"/>
              <a:gd name="connsiteX191" fmla="*/ 2569176 w 12193149"/>
              <a:gd name="connsiteY191" fmla="*/ 2002628 h 2344739"/>
              <a:gd name="connsiteX192" fmla="*/ 2444403 w 12193149"/>
              <a:gd name="connsiteY192" fmla="*/ 2016529 h 2344739"/>
              <a:gd name="connsiteX193" fmla="*/ 2316260 w 12193149"/>
              <a:gd name="connsiteY193" fmla="*/ 2024996 h 2344739"/>
              <a:gd name="connsiteX194" fmla="*/ 2209726 w 12193149"/>
              <a:gd name="connsiteY194" fmla="*/ 2019763 h 2344739"/>
              <a:gd name="connsiteX195" fmla="*/ 2095813 w 12193149"/>
              <a:gd name="connsiteY195" fmla="*/ 2003052 h 2344739"/>
              <a:gd name="connsiteX196" fmla="*/ 1998504 w 12193149"/>
              <a:gd name="connsiteY196" fmla="*/ 1995032 h 2344739"/>
              <a:gd name="connsiteX197" fmla="*/ 1929320 w 12193149"/>
              <a:gd name="connsiteY197" fmla="*/ 2016977 h 2344739"/>
              <a:gd name="connsiteX198" fmla="*/ 1922798 w 12193149"/>
              <a:gd name="connsiteY198" fmla="*/ 2012146 h 2344739"/>
              <a:gd name="connsiteX199" fmla="*/ 1874228 w 12193149"/>
              <a:gd name="connsiteY199" fmla="*/ 2013741 h 2344739"/>
              <a:gd name="connsiteX200" fmla="*/ 1787803 w 12193149"/>
              <a:gd name="connsiteY200" fmla="*/ 2041363 h 2344739"/>
              <a:gd name="connsiteX201" fmla="*/ 1739352 w 12193149"/>
              <a:gd name="connsiteY201" fmla="*/ 2036312 h 2344739"/>
              <a:gd name="connsiteX202" fmla="*/ 1676219 w 12193149"/>
              <a:gd name="connsiteY202" fmla="*/ 2019963 h 2344739"/>
              <a:gd name="connsiteX203" fmla="*/ 1609817 w 12193149"/>
              <a:gd name="connsiteY203" fmla="*/ 2013066 h 2344739"/>
              <a:gd name="connsiteX204" fmla="*/ 1497258 w 12193149"/>
              <a:gd name="connsiteY204" fmla="*/ 1987476 h 2344739"/>
              <a:gd name="connsiteX205" fmla="*/ 1151127 w 12193149"/>
              <a:gd name="connsiteY205" fmla="*/ 1938041 h 2344739"/>
              <a:gd name="connsiteX206" fmla="*/ 859417 w 12193149"/>
              <a:gd name="connsiteY206" fmla="*/ 1928608 h 2344739"/>
              <a:gd name="connsiteX207" fmla="*/ 838688 w 12193149"/>
              <a:gd name="connsiteY207" fmla="*/ 1929821 h 2344739"/>
              <a:gd name="connsiteX208" fmla="*/ 817957 w 12193149"/>
              <a:gd name="connsiteY208" fmla="*/ 1927857 h 2344739"/>
              <a:gd name="connsiteX209" fmla="*/ 812654 w 12193149"/>
              <a:gd name="connsiteY209" fmla="*/ 1930751 h 2344739"/>
              <a:gd name="connsiteX210" fmla="*/ 721195 w 12193149"/>
              <a:gd name="connsiteY210" fmla="*/ 1929661 h 2344739"/>
              <a:gd name="connsiteX211" fmla="*/ 720890 w 12193149"/>
              <a:gd name="connsiteY211" fmla="*/ 1928399 h 2344739"/>
              <a:gd name="connsiteX212" fmla="*/ 710023 w 12193149"/>
              <a:gd name="connsiteY212" fmla="*/ 1922722 h 2344739"/>
              <a:gd name="connsiteX213" fmla="*/ 597940 w 12193149"/>
              <a:gd name="connsiteY213" fmla="*/ 1879864 h 2344739"/>
              <a:gd name="connsiteX214" fmla="*/ 579683 w 12193149"/>
              <a:gd name="connsiteY214" fmla="*/ 1877212 h 2344739"/>
              <a:gd name="connsiteX215" fmla="*/ 572865 w 12193149"/>
              <a:gd name="connsiteY215" fmla="*/ 1877401 h 2344739"/>
              <a:gd name="connsiteX216" fmla="*/ 446247 w 12193149"/>
              <a:gd name="connsiteY216" fmla="*/ 1839371 h 2344739"/>
              <a:gd name="connsiteX217" fmla="*/ 405163 w 12193149"/>
              <a:gd name="connsiteY217" fmla="*/ 1833548 h 2344739"/>
              <a:gd name="connsiteX218" fmla="*/ 293583 w 12193149"/>
              <a:gd name="connsiteY218" fmla="*/ 1812852 h 2344739"/>
              <a:gd name="connsiteX219" fmla="*/ 119529 w 12193149"/>
              <a:gd name="connsiteY219" fmla="*/ 1761047 h 2344739"/>
              <a:gd name="connsiteX220" fmla="*/ 16674 w 12193149"/>
              <a:gd name="connsiteY220" fmla="*/ 1758191 h 2344739"/>
              <a:gd name="connsiteX221" fmla="*/ 1150 w 12193149"/>
              <a:gd name="connsiteY221" fmla="*/ 1752722 h 2344739"/>
              <a:gd name="connsiteX222" fmla="*/ 1148 w 12193149"/>
              <a:gd name="connsiteY222" fmla="*/ 222213 h 2344739"/>
              <a:gd name="connsiteX223" fmla="*/ 1148 w 12193149"/>
              <a:gd name="connsiteY223"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14960 w 12193149"/>
              <a:gd name="connsiteY68" fmla="*/ 1919069 h 2344739"/>
              <a:gd name="connsiteX69" fmla="*/ 9054601 w 12193149"/>
              <a:gd name="connsiteY69" fmla="*/ 1910755 h 2344739"/>
              <a:gd name="connsiteX70" fmla="*/ 9006634 w 12193149"/>
              <a:gd name="connsiteY70" fmla="*/ 1914040 h 2344739"/>
              <a:gd name="connsiteX71" fmla="*/ 9006349 w 12193149"/>
              <a:gd name="connsiteY71" fmla="*/ 1913800 h 2344739"/>
              <a:gd name="connsiteX72" fmla="*/ 8997380 w 12193149"/>
              <a:gd name="connsiteY72" fmla="*/ 1915011 h 2344739"/>
              <a:gd name="connsiteX73" fmla="*/ 8991542 w 12193149"/>
              <a:gd name="connsiteY73" fmla="*/ 1917072 h 2344739"/>
              <a:gd name="connsiteX74" fmla="*/ 8975485 w 12193149"/>
              <a:gd name="connsiteY74" fmla="*/ 1920298 h 2344739"/>
              <a:gd name="connsiteX75" fmla="*/ 8969159 w 12193149"/>
              <a:gd name="connsiteY75" fmla="*/ 1919598 h 2344739"/>
              <a:gd name="connsiteX76" fmla="*/ 8964196 w 12193149"/>
              <a:gd name="connsiteY76" fmla="*/ 1917373 h 2344739"/>
              <a:gd name="connsiteX77" fmla="*/ 8930136 w 12193149"/>
              <a:gd name="connsiteY77" fmla="*/ 1914185 h 2344739"/>
              <a:gd name="connsiteX78" fmla="*/ 8753592 w 12193149"/>
              <a:gd name="connsiteY78" fmla="*/ 1933417 h 2344739"/>
              <a:gd name="connsiteX79" fmla="*/ 8708995 w 12193149"/>
              <a:gd name="connsiteY79" fmla="*/ 1935518 h 2344739"/>
              <a:gd name="connsiteX80" fmla="*/ 8597219 w 12193149"/>
              <a:gd name="connsiteY80" fmla="*/ 1944090 h 2344739"/>
              <a:gd name="connsiteX81" fmla="*/ 8526378 w 12193149"/>
              <a:gd name="connsiteY81" fmla="*/ 1929248 h 2344739"/>
              <a:gd name="connsiteX82" fmla="*/ 8512131 w 12193149"/>
              <a:gd name="connsiteY82" fmla="*/ 1935163 h 2344739"/>
              <a:gd name="connsiteX83" fmla="*/ 8507315 w 12193149"/>
              <a:gd name="connsiteY83" fmla="*/ 1938164 h 2344739"/>
              <a:gd name="connsiteX84" fmla="*/ 8499116 w 12193149"/>
              <a:gd name="connsiteY84" fmla="*/ 1940902 h 2344739"/>
              <a:gd name="connsiteX85" fmla="*/ 8498742 w 12193149"/>
              <a:gd name="connsiteY85" fmla="*/ 1940723 h 2344739"/>
              <a:gd name="connsiteX86" fmla="*/ 8491397 w 12193149"/>
              <a:gd name="connsiteY86" fmla="*/ 1943773 h 2344739"/>
              <a:gd name="connsiteX87" fmla="*/ 8368330 w 12193149"/>
              <a:gd name="connsiteY87" fmla="*/ 1957815 h 2344739"/>
              <a:gd name="connsiteX88" fmla="*/ 8354947 w 12193149"/>
              <a:gd name="connsiteY88" fmla="*/ 1958009 h 2344739"/>
              <a:gd name="connsiteX89" fmla="*/ 8321252 w 12193149"/>
              <a:gd name="connsiteY89" fmla="*/ 1974587 h 2344739"/>
              <a:gd name="connsiteX90" fmla="*/ 8315581 w 12193149"/>
              <a:gd name="connsiteY90" fmla="*/ 1974913 h 2344739"/>
              <a:gd name="connsiteX91" fmla="*/ 8296322 w 12193149"/>
              <a:gd name="connsiteY91" fmla="*/ 1988808 h 2344739"/>
              <a:gd name="connsiteX92" fmla="*/ 8285424 w 12193149"/>
              <a:gd name="connsiteY92" fmla="*/ 1994631 h 2344739"/>
              <a:gd name="connsiteX93" fmla="*/ 8284298 w 12193149"/>
              <a:gd name="connsiteY93" fmla="*/ 1999074 h 2344739"/>
              <a:gd name="connsiteX94" fmla="*/ 8267224 w 12193149"/>
              <a:gd name="connsiteY94" fmla="*/ 2006249 h 2344739"/>
              <a:gd name="connsiteX95" fmla="*/ 8264525 w 12193149"/>
              <a:gd name="connsiteY95" fmla="*/ 2006019 h 2344739"/>
              <a:gd name="connsiteX96" fmla="*/ 8253181 w 12193149"/>
              <a:gd name="connsiteY96" fmla="*/ 2015862 h 2344739"/>
              <a:gd name="connsiteX97" fmla="*/ 8246982 w 12193149"/>
              <a:gd name="connsiteY97" fmla="*/ 2028854 h 2344739"/>
              <a:gd name="connsiteX98" fmla="*/ 8091420 w 12193149"/>
              <a:gd name="connsiteY98" fmla="*/ 2075015 h 2344739"/>
              <a:gd name="connsiteX99" fmla="*/ 7906555 w 12193149"/>
              <a:gd name="connsiteY99" fmla="*/ 2116988 h 2344739"/>
              <a:gd name="connsiteX100" fmla="*/ 7719893 w 12193149"/>
              <a:gd name="connsiteY100" fmla="*/ 2142703 h 2344739"/>
              <a:gd name="connsiteX101" fmla="*/ 7615495 w 12193149"/>
              <a:gd name="connsiteY101" fmla="*/ 2139232 h 2344739"/>
              <a:gd name="connsiteX102" fmla="*/ 7528691 w 12193149"/>
              <a:gd name="connsiteY102" fmla="*/ 2145060 h 2344739"/>
              <a:gd name="connsiteX103" fmla="*/ 7520719 w 12193149"/>
              <a:gd name="connsiteY103" fmla="*/ 2147613 h 2344739"/>
              <a:gd name="connsiteX104" fmla="*/ 7508559 w 12193149"/>
              <a:gd name="connsiteY104" fmla="*/ 2148948 h 2344739"/>
              <a:gd name="connsiteX105" fmla="*/ 7508188 w 12193149"/>
              <a:gd name="connsiteY105" fmla="*/ 2148621 h 2344739"/>
              <a:gd name="connsiteX106" fmla="*/ 7496943 w 12193149"/>
              <a:gd name="connsiteY106" fmla="*/ 2150573 h 2344739"/>
              <a:gd name="connsiteX107" fmla="*/ 7406539 w 12193149"/>
              <a:gd name="connsiteY107" fmla="*/ 2142468 h 2344739"/>
              <a:gd name="connsiteX108" fmla="*/ 7219707 w 12193149"/>
              <a:gd name="connsiteY108" fmla="*/ 2156680 h 2344739"/>
              <a:gd name="connsiteX109" fmla="*/ 7202249 w 12193149"/>
              <a:gd name="connsiteY109" fmla="*/ 2161230 h 2344739"/>
              <a:gd name="connsiteX110" fmla="*/ 7198152 w 12193149"/>
              <a:gd name="connsiteY110" fmla="*/ 2166588 h 2344739"/>
              <a:gd name="connsiteX111" fmla="*/ 7171956 w 12193149"/>
              <a:gd name="connsiteY111" fmla="*/ 2171236 h 2344739"/>
              <a:gd name="connsiteX112" fmla="*/ 7098136 w 12193149"/>
              <a:gd name="connsiteY112" fmla="*/ 2183464 h 2344739"/>
              <a:gd name="connsiteX113" fmla="*/ 7019644 w 12193149"/>
              <a:gd name="connsiteY113" fmla="*/ 2183090 h 2344739"/>
              <a:gd name="connsiteX114" fmla="*/ 6905294 w 12193149"/>
              <a:gd name="connsiteY114" fmla="*/ 2212596 h 2344739"/>
              <a:gd name="connsiteX115" fmla="*/ 6709370 w 12193149"/>
              <a:gd name="connsiteY115" fmla="*/ 2240551 h 2344739"/>
              <a:gd name="connsiteX116" fmla="*/ 6550602 w 12193149"/>
              <a:gd name="connsiteY116" fmla="*/ 2269327 h 2344739"/>
              <a:gd name="connsiteX117" fmla="*/ 6318708 w 12193149"/>
              <a:gd name="connsiteY117" fmla="*/ 2316127 h 2344739"/>
              <a:gd name="connsiteX118" fmla="*/ 6169822 w 12193149"/>
              <a:gd name="connsiteY118" fmla="*/ 2318214 h 2344739"/>
              <a:gd name="connsiteX119" fmla="*/ 6074996 w 12193149"/>
              <a:gd name="connsiteY119" fmla="*/ 2338676 h 2344739"/>
              <a:gd name="connsiteX120" fmla="*/ 6069677 w 12193149"/>
              <a:gd name="connsiteY120" fmla="*/ 2337139 h 2344739"/>
              <a:gd name="connsiteX121" fmla="*/ 6049786 w 12193149"/>
              <a:gd name="connsiteY121" fmla="*/ 2337822 h 2344739"/>
              <a:gd name="connsiteX122" fmla="*/ 6042433 w 12193149"/>
              <a:gd name="connsiteY122" fmla="*/ 2329473 h 2344739"/>
              <a:gd name="connsiteX123" fmla="*/ 6011238 w 12193149"/>
              <a:gd name="connsiteY123" fmla="*/ 2324380 h 2344739"/>
              <a:gd name="connsiteX124" fmla="*/ 5958523 w 12193149"/>
              <a:gd name="connsiteY124" fmla="*/ 2328024 h 2344739"/>
              <a:gd name="connsiteX125" fmla="*/ 5760067 w 12193149"/>
              <a:gd name="connsiteY125" fmla="*/ 2343716 h 2344739"/>
              <a:gd name="connsiteX126" fmla="*/ 5628108 w 12193149"/>
              <a:gd name="connsiteY126" fmla="*/ 2344739 h 2344739"/>
              <a:gd name="connsiteX127" fmla="*/ 5472054 w 12193149"/>
              <a:gd name="connsiteY127" fmla="*/ 2330719 h 2344739"/>
              <a:gd name="connsiteX128" fmla="*/ 5433909 w 12193149"/>
              <a:gd name="connsiteY128" fmla="*/ 2319466 h 2344739"/>
              <a:gd name="connsiteX129" fmla="*/ 5382817 w 12193149"/>
              <a:gd name="connsiteY129" fmla="*/ 2301764 h 2344739"/>
              <a:gd name="connsiteX130" fmla="*/ 5262912 w 12193149"/>
              <a:gd name="connsiteY130" fmla="*/ 2281347 h 2344739"/>
              <a:gd name="connsiteX131" fmla="*/ 5224109 w 12193149"/>
              <a:gd name="connsiteY131" fmla="*/ 2270223 h 2344739"/>
              <a:gd name="connsiteX132" fmla="*/ 5175808 w 12193149"/>
              <a:gd name="connsiteY132" fmla="*/ 2267233 h 2344739"/>
              <a:gd name="connsiteX133" fmla="*/ 5157702 w 12193149"/>
              <a:gd name="connsiteY133" fmla="*/ 2260010 h 2344739"/>
              <a:gd name="connsiteX134" fmla="*/ 5143747 w 12193149"/>
              <a:gd name="connsiteY134" fmla="*/ 2256610 h 2344739"/>
              <a:gd name="connsiteX135" fmla="*/ 5140744 w 12193149"/>
              <a:gd name="connsiteY135" fmla="*/ 2254509 h 2344739"/>
              <a:gd name="connsiteX136" fmla="*/ 5122807 w 12193149"/>
              <a:gd name="connsiteY136" fmla="*/ 2243656 h 2344739"/>
              <a:gd name="connsiteX137" fmla="*/ 5066938 w 12193149"/>
              <a:gd name="connsiteY137" fmla="*/ 2250227 h 2344739"/>
              <a:gd name="connsiteX138" fmla="*/ 5012662 w 12193149"/>
              <a:gd name="connsiteY138" fmla="*/ 2233846 h 2344739"/>
              <a:gd name="connsiteX139" fmla="*/ 4841589 w 12193149"/>
              <a:gd name="connsiteY139" fmla="*/ 2209829 h 2344739"/>
              <a:gd name="connsiteX140" fmla="*/ 4763595 w 12193149"/>
              <a:gd name="connsiteY140" fmla="*/ 2182061 h 2344739"/>
              <a:gd name="connsiteX141" fmla="*/ 4724334 w 12193149"/>
              <a:gd name="connsiteY141" fmla="*/ 2173047 h 2344739"/>
              <a:gd name="connsiteX142" fmla="*/ 4722324 w 12193149"/>
              <a:gd name="connsiteY142" fmla="*/ 2172298 h 2344739"/>
              <a:gd name="connsiteX143" fmla="*/ 4723259 w 12193149"/>
              <a:gd name="connsiteY143" fmla="*/ 2172087 h 2344739"/>
              <a:gd name="connsiteX144" fmla="*/ 4718350 w 12193149"/>
              <a:gd name="connsiteY144" fmla="*/ 2170817 h 2344739"/>
              <a:gd name="connsiteX145" fmla="*/ 4722324 w 12193149"/>
              <a:gd name="connsiteY145" fmla="*/ 2172298 h 2344739"/>
              <a:gd name="connsiteX146" fmla="*/ 4716674 w 12193149"/>
              <a:gd name="connsiteY146" fmla="*/ 2173573 h 2344739"/>
              <a:gd name="connsiteX147" fmla="*/ 4516962 w 12193149"/>
              <a:gd name="connsiteY147" fmla="*/ 2163671 h 2344739"/>
              <a:gd name="connsiteX148" fmla="*/ 4429691 w 12193149"/>
              <a:gd name="connsiteY148" fmla="*/ 2153020 h 2344739"/>
              <a:gd name="connsiteX149" fmla="*/ 4364023 w 12193149"/>
              <a:gd name="connsiteY149" fmla="*/ 2151674 h 2344739"/>
              <a:gd name="connsiteX150" fmla="*/ 4318114 w 12193149"/>
              <a:gd name="connsiteY150" fmla="*/ 2158289 h 2344739"/>
              <a:gd name="connsiteX151" fmla="*/ 4316258 w 12193149"/>
              <a:gd name="connsiteY151" fmla="*/ 2156948 h 2344739"/>
              <a:gd name="connsiteX152" fmla="*/ 4296292 w 12193149"/>
              <a:gd name="connsiteY152" fmla="*/ 2155069 h 2344739"/>
              <a:gd name="connsiteX153" fmla="*/ 4291212 w 12193149"/>
              <a:gd name="connsiteY153" fmla="*/ 2157986 h 2344739"/>
              <a:gd name="connsiteX154" fmla="*/ 4277290 w 12193149"/>
              <a:gd name="connsiteY154" fmla="*/ 2157740 h 2344739"/>
              <a:gd name="connsiteX155" fmla="*/ 4249265 w 12193149"/>
              <a:gd name="connsiteY155" fmla="*/ 2160064 h 2344739"/>
              <a:gd name="connsiteX156" fmla="*/ 4203199 w 12193149"/>
              <a:gd name="connsiteY156" fmla="*/ 2157269 h 2344739"/>
              <a:gd name="connsiteX157" fmla="*/ 4202893 w 12193149"/>
              <a:gd name="connsiteY157" fmla="*/ 2156010 h 2344739"/>
              <a:gd name="connsiteX158" fmla="*/ 4192396 w 12193149"/>
              <a:gd name="connsiteY158" fmla="*/ 2150376 h 2344739"/>
              <a:gd name="connsiteX159" fmla="*/ 4143893 w 12193149"/>
              <a:gd name="connsiteY159" fmla="*/ 2134511 h 2344739"/>
              <a:gd name="connsiteX160" fmla="*/ 4084245 w 12193149"/>
              <a:gd name="connsiteY160" fmla="*/ 2107978 h 2344739"/>
              <a:gd name="connsiteX161" fmla="*/ 4075694 w 12193149"/>
              <a:gd name="connsiteY161" fmla="*/ 2107143 h 2344739"/>
              <a:gd name="connsiteX162" fmla="*/ 4075575 w 12193149"/>
              <a:gd name="connsiteY162" fmla="*/ 2106844 h 2344739"/>
              <a:gd name="connsiteX163" fmla="*/ 4066658 w 12193149"/>
              <a:gd name="connsiteY163" fmla="*/ 2105400 h 2344739"/>
              <a:gd name="connsiteX164" fmla="*/ 4060102 w 12193149"/>
              <a:gd name="connsiteY164" fmla="*/ 2105618 h 2344739"/>
              <a:gd name="connsiteX165" fmla="*/ 4043512 w 12193149"/>
              <a:gd name="connsiteY165" fmla="*/ 2103997 h 2344739"/>
              <a:gd name="connsiteX166" fmla="*/ 4038145 w 12193149"/>
              <a:gd name="connsiteY166" fmla="*/ 2101563 h 2344739"/>
              <a:gd name="connsiteX167" fmla="*/ 4036511 w 12193149"/>
              <a:gd name="connsiteY167" fmla="*/ 2097896 h 2344739"/>
              <a:gd name="connsiteX168" fmla="*/ 4034926 w 12193149"/>
              <a:gd name="connsiteY168" fmla="*/ 2098131 h 2344739"/>
              <a:gd name="connsiteX169" fmla="*/ 4005686 w 12193149"/>
              <a:gd name="connsiteY169" fmla="*/ 2085563 h 2344739"/>
              <a:gd name="connsiteX170" fmla="*/ 3937994 w 12193149"/>
              <a:gd name="connsiteY170" fmla="*/ 2068106 h 2344739"/>
              <a:gd name="connsiteX171" fmla="*/ 3898423 w 12193149"/>
              <a:gd name="connsiteY171" fmla="*/ 2062451 h 2344739"/>
              <a:gd name="connsiteX172" fmla="*/ 3790908 w 12193149"/>
              <a:gd name="connsiteY172" fmla="*/ 2042213 h 2344739"/>
              <a:gd name="connsiteX173" fmla="*/ 3683661 w 12193149"/>
              <a:gd name="connsiteY173" fmla="*/ 2018290 h 2344739"/>
              <a:gd name="connsiteX174" fmla="*/ 3611183 w 12193149"/>
              <a:gd name="connsiteY174" fmla="*/ 1986019 h 2344739"/>
              <a:gd name="connsiteX175" fmla="*/ 3605003 w 12193149"/>
              <a:gd name="connsiteY175" fmla="*/ 1987381 h 2344739"/>
              <a:gd name="connsiteX176" fmla="*/ 3595884 w 12193149"/>
              <a:gd name="connsiteY176" fmla="*/ 1987545 h 2344739"/>
              <a:gd name="connsiteX177" fmla="*/ 3595649 w 12193149"/>
              <a:gd name="connsiteY177" fmla="*/ 1987276 h 2344739"/>
              <a:gd name="connsiteX178" fmla="*/ 3587126 w 12193149"/>
              <a:gd name="connsiteY178" fmla="*/ 1987966 h 2344739"/>
              <a:gd name="connsiteX179" fmla="*/ 3537283 w 12193149"/>
              <a:gd name="connsiteY179" fmla="*/ 1978267 h 2344739"/>
              <a:gd name="connsiteX180" fmla="*/ 3474371 w 12193149"/>
              <a:gd name="connsiteY180" fmla="*/ 1974606 h 2344739"/>
              <a:gd name="connsiteX181" fmla="*/ 3401876 w 12193149"/>
              <a:gd name="connsiteY181" fmla="*/ 1962558 h 2344739"/>
              <a:gd name="connsiteX182" fmla="*/ 3365036 w 12193149"/>
              <a:gd name="connsiteY182" fmla="*/ 1979510 h 2344739"/>
              <a:gd name="connsiteX183" fmla="*/ 3345174 w 12193149"/>
              <a:gd name="connsiteY183" fmla="*/ 1981192 h 2344739"/>
              <a:gd name="connsiteX184" fmla="*/ 3342846 w 12193149"/>
              <a:gd name="connsiteY184" fmla="*/ 1980217 h 2344739"/>
              <a:gd name="connsiteX185" fmla="*/ 3263504 w 12193149"/>
              <a:gd name="connsiteY185" fmla="*/ 1986094 h 2344739"/>
              <a:gd name="connsiteX186" fmla="*/ 3143704 w 12193149"/>
              <a:gd name="connsiteY186" fmla="*/ 1993869 h 2344739"/>
              <a:gd name="connsiteX187" fmla="*/ 3031439 w 12193149"/>
              <a:gd name="connsiteY187" fmla="*/ 1996512 h 2344739"/>
              <a:gd name="connsiteX188" fmla="*/ 2782717 w 12193149"/>
              <a:gd name="connsiteY188" fmla="*/ 2018333 h 2344739"/>
              <a:gd name="connsiteX189" fmla="*/ 2647675 w 12193149"/>
              <a:gd name="connsiteY189" fmla="*/ 2028869 h 2344739"/>
              <a:gd name="connsiteX190" fmla="*/ 2569176 w 12193149"/>
              <a:gd name="connsiteY190" fmla="*/ 2002628 h 2344739"/>
              <a:gd name="connsiteX191" fmla="*/ 2444403 w 12193149"/>
              <a:gd name="connsiteY191" fmla="*/ 2016529 h 2344739"/>
              <a:gd name="connsiteX192" fmla="*/ 2316260 w 12193149"/>
              <a:gd name="connsiteY192" fmla="*/ 2024996 h 2344739"/>
              <a:gd name="connsiteX193" fmla="*/ 2209726 w 12193149"/>
              <a:gd name="connsiteY193" fmla="*/ 2019763 h 2344739"/>
              <a:gd name="connsiteX194" fmla="*/ 2095813 w 12193149"/>
              <a:gd name="connsiteY194" fmla="*/ 2003052 h 2344739"/>
              <a:gd name="connsiteX195" fmla="*/ 1998504 w 12193149"/>
              <a:gd name="connsiteY195" fmla="*/ 1995032 h 2344739"/>
              <a:gd name="connsiteX196" fmla="*/ 1929320 w 12193149"/>
              <a:gd name="connsiteY196" fmla="*/ 2016977 h 2344739"/>
              <a:gd name="connsiteX197" fmla="*/ 1922798 w 12193149"/>
              <a:gd name="connsiteY197" fmla="*/ 2012146 h 2344739"/>
              <a:gd name="connsiteX198" fmla="*/ 1874228 w 12193149"/>
              <a:gd name="connsiteY198" fmla="*/ 2013741 h 2344739"/>
              <a:gd name="connsiteX199" fmla="*/ 1787803 w 12193149"/>
              <a:gd name="connsiteY199" fmla="*/ 2041363 h 2344739"/>
              <a:gd name="connsiteX200" fmla="*/ 1739352 w 12193149"/>
              <a:gd name="connsiteY200" fmla="*/ 2036312 h 2344739"/>
              <a:gd name="connsiteX201" fmla="*/ 1676219 w 12193149"/>
              <a:gd name="connsiteY201" fmla="*/ 2019963 h 2344739"/>
              <a:gd name="connsiteX202" fmla="*/ 1609817 w 12193149"/>
              <a:gd name="connsiteY202" fmla="*/ 2013066 h 2344739"/>
              <a:gd name="connsiteX203" fmla="*/ 1497258 w 12193149"/>
              <a:gd name="connsiteY203" fmla="*/ 1987476 h 2344739"/>
              <a:gd name="connsiteX204" fmla="*/ 1151127 w 12193149"/>
              <a:gd name="connsiteY204" fmla="*/ 1938041 h 2344739"/>
              <a:gd name="connsiteX205" fmla="*/ 859417 w 12193149"/>
              <a:gd name="connsiteY205" fmla="*/ 1928608 h 2344739"/>
              <a:gd name="connsiteX206" fmla="*/ 838688 w 12193149"/>
              <a:gd name="connsiteY206" fmla="*/ 1929821 h 2344739"/>
              <a:gd name="connsiteX207" fmla="*/ 817957 w 12193149"/>
              <a:gd name="connsiteY207" fmla="*/ 1927857 h 2344739"/>
              <a:gd name="connsiteX208" fmla="*/ 812654 w 12193149"/>
              <a:gd name="connsiteY208" fmla="*/ 1930751 h 2344739"/>
              <a:gd name="connsiteX209" fmla="*/ 721195 w 12193149"/>
              <a:gd name="connsiteY209" fmla="*/ 1929661 h 2344739"/>
              <a:gd name="connsiteX210" fmla="*/ 720890 w 12193149"/>
              <a:gd name="connsiteY210" fmla="*/ 1928399 h 2344739"/>
              <a:gd name="connsiteX211" fmla="*/ 710023 w 12193149"/>
              <a:gd name="connsiteY211" fmla="*/ 1922722 h 2344739"/>
              <a:gd name="connsiteX212" fmla="*/ 597940 w 12193149"/>
              <a:gd name="connsiteY212" fmla="*/ 1879864 h 2344739"/>
              <a:gd name="connsiteX213" fmla="*/ 579683 w 12193149"/>
              <a:gd name="connsiteY213" fmla="*/ 1877212 h 2344739"/>
              <a:gd name="connsiteX214" fmla="*/ 572865 w 12193149"/>
              <a:gd name="connsiteY214" fmla="*/ 1877401 h 2344739"/>
              <a:gd name="connsiteX215" fmla="*/ 446247 w 12193149"/>
              <a:gd name="connsiteY215" fmla="*/ 1839371 h 2344739"/>
              <a:gd name="connsiteX216" fmla="*/ 405163 w 12193149"/>
              <a:gd name="connsiteY216" fmla="*/ 1833548 h 2344739"/>
              <a:gd name="connsiteX217" fmla="*/ 293583 w 12193149"/>
              <a:gd name="connsiteY217" fmla="*/ 1812852 h 2344739"/>
              <a:gd name="connsiteX218" fmla="*/ 119529 w 12193149"/>
              <a:gd name="connsiteY218" fmla="*/ 1761047 h 2344739"/>
              <a:gd name="connsiteX219" fmla="*/ 16674 w 12193149"/>
              <a:gd name="connsiteY219" fmla="*/ 1758191 h 2344739"/>
              <a:gd name="connsiteX220" fmla="*/ 1150 w 12193149"/>
              <a:gd name="connsiteY220" fmla="*/ 1752722 h 2344739"/>
              <a:gd name="connsiteX221" fmla="*/ 1148 w 12193149"/>
              <a:gd name="connsiteY221" fmla="*/ 222213 h 2344739"/>
              <a:gd name="connsiteX222" fmla="*/ 1148 w 12193149"/>
              <a:gd name="connsiteY222"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38590 w 12193149"/>
              <a:gd name="connsiteY65" fmla="*/ 1869293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585655 w 12193149"/>
              <a:gd name="connsiteY63" fmla="*/ 1795542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219707 w 12193149"/>
              <a:gd name="connsiteY105" fmla="*/ 2156680 h 2344739"/>
              <a:gd name="connsiteX106" fmla="*/ 7202249 w 12193149"/>
              <a:gd name="connsiteY106" fmla="*/ 2161230 h 2344739"/>
              <a:gd name="connsiteX107" fmla="*/ 7198152 w 12193149"/>
              <a:gd name="connsiteY107" fmla="*/ 2166588 h 2344739"/>
              <a:gd name="connsiteX108" fmla="*/ 7171956 w 12193149"/>
              <a:gd name="connsiteY108" fmla="*/ 2171236 h 2344739"/>
              <a:gd name="connsiteX109" fmla="*/ 7098136 w 12193149"/>
              <a:gd name="connsiteY109" fmla="*/ 2183464 h 2344739"/>
              <a:gd name="connsiteX110" fmla="*/ 7019644 w 12193149"/>
              <a:gd name="connsiteY110" fmla="*/ 2183090 h 2344739"/>
              <a:gd name="connsiteX111" fmla="*/ 6905294 w 12193149"/>
              <a:gd name="connsiteY111" fmla="*/ 2212596 h 2344739"/>
              <a:gd name="connsiteX112" fmla="*/ 6709370 w 12193149"/>
              <a:gd name="connsiteY112" fmla="*/ 2240551 h 2344739"/>
              <a:gd name="connsiteX113" fmla="*/ 6550602 w 12193149"/>
              <a:gd name="connsiteY113" fmla="*/ 2269327 h 2344739"/>
              <a:gd name="connsiteX114" fmla="*/ 6318708 w 12193149"/>
              <a:gd name="connsiteY114" fmla="*/ 2316127 h 2344739"/>
              <a:gd name="connsiteX115" fmla="*/ 6169822 w 12193149"/>
              <a:gd name="connsiteY115" fmla="*/ 2318214 h 2344739"/>
              <a:gd name="connsiteX116" fmla="*/ 6074996 w 12193149"/>
              <a:gd name="connsiteY116" fmla="*/ 2338676 h 2344739"/>
              <a:gd name="connsiteX117" fmla="*/ 6069677 w 12193149"/>
              <a:gd name="connsiteY117" fmla="*/ 2337139 h 2344739"/>
              <a:gd name="connsiteX118" fmla="*/ 6049786 w 12193149"/>
              <a:gd name="connsiteY118" fmla="*/ 2337822 h 2344739"/>
              <a:gd name="connsiteX119" fmla="*/ 6042433 w 12193149"/>
              <a:gd name="connsiteY119" fmla="*/ 2329473 h 2344739"/>
              <a:gd name="connsiteX120" fmla="*/ 6011238 w 12193149"/>
              <a:gd name="connsiteY120" fmla="*/ 2324380 h 2344739"/>
              <a:gd name="connsiteX121" fmla="*/ 5958523 w 12193149"/>
              <a:gd name="connsiteY121" fmla="*/ 2328024 h 2344739"/>
              <a:gd name="connsiteX122" fmla="*/ 5760067 w 12193149"/>
              <a:gd name="connsiteY122" fmla="*/ 2343716 h 2344739"/>
              <a:gd name="connsiteX123" fmla="*/ 5628108 w 12193149"/>
              <a:gd name="connsiteY123" fmla="*/ 2344739 h 2344739"/>
              <a:gd name="connsiteX124" fmla="*/ 5472054 w 12193149"/>
              <a:gd name="connsiteY124" fmla="*/ 2330719 h 2344739"/>
              <a:gd name="connsiteX125" fmla="*/ 5433909 w 12193149"/>
              <a:gd name="connsiteY125" fmla="*/ 2319466 h 2344739"/>
              <a:gd name="connsiteX126" fmla="*/ 5382817 w 12193149"/>
              <a:gd name="connsiteY126" fmla="*/ 2301764 h 2344739"/>
              <a:gd name="connsiteX127" fmla="*/ 5262912 w 12193149"/>
              <a:gd name="connsiteY127" fmla="*/ 2281347 h 2344739"/>
              <a:gd name="connsiteX128" fmla="*/ 5224109 w 12193149"/>
              <a:gd name="connsiteY128" fmla="*/ 2270223 h 2344739"/>
              <a:gd name="connsiteX129" fmla="*/ 5175808 w 12193149"/>
              <a:gd name="connsiteY129" fmla="*/ 2267233 h 2344739"/>
              <a:gd name="connsiteX130" fmla="*/ 5157702 w 12193149"/>
              <a:gd name="connsiteY130" fmla="*/ 2260010 h 2344739"/>
              <a:gd name="connsiteX131" fmla="*/ 5143747 w 12193149"/>
              <a:gd name="connsiteY131" fmla="*/ 2256610 h 2344739"/>
              <a:gd name="connsiteX132" fmla="*/ 5140744 w 12193149"/>
              <a:gd name="connsiteY132" fmla="*/ 2254509 h 2344739"/>
              <a:gd name="connsiteX133" fmla="*/ 5122807 w 12193149"/>
              <a:gd name="connsiteY133" fmla="*/ 2243656 h 2344739"/>
              <a:gd name="connsiteX134" fmla="*/ 5066938 w 12193149"/>
              <a:gd name="connsiteY134" fmla="*/ 2250227 h 2344739"/>
              <a:gd name="connsiteX135" fmla="*/ 5012662 w 12193149"/>
              <a:gd name="connsiteY135" fmla="*/ 2233846 h 2344739"/>
              <a:gd name="connsiteX136" fmla="*/ 4841589 w 12193149"/>
              <a:gd name="connsiteY136" fmla="*/ 2209829 h 2344739"/>
              <a:gd name="connsiteX137" fmla="*/ 4763595 w 12193149"/>
              <a:gd name="connsiteY137" fmla="*/ 2182061 h 2344739"/>
              <a:gd name="connsiteX138" fmla="*/ 4724334 w 12193149"/>
              <a:gd name="connsiteY138" fmla="*/ 2173047 h 2344739"/>
              <a:gd name="connsiteX139" fmla="*/ 4722324 w 12193149"/>
              <a:gd name="connsiteY139" fmla="*/ 2172298 h 2344739"/>
              <a:gd name="connsiteX140" fmla="*/ 4723259 w 12193149"/>
              <a:gd name="connsiteY140" fmla="*/ 2172087 h 2344739"/>
              <a:gd name="connsiteX141" fmla="*/ 4718350 w 12193149"/>
              <a:gd name="connsiteY141" fmla="*/ 2170817 h 2344739"/>
              <a:gd name="connsiteX142" fmla="*/ 4722324 w 12193149"/>
              <a:gd name="connsiteY142" fmla="*/ 2172298 h 2344739"/>
              <a:gd name="connsiteX143" fmla="*/ 4716674 w 12193149"/>
              <a:gd name="connsiteY143" fmla="*/ 2173573 h 2344739"/>
              <a:gd name="connsiteX144" fmla="*/ 4516962 w 12193149"/>
              <a:gd name="connsiteY144" fmla="*/ 2163671 h 2344739"/>
              <a:gd name="connsiteX145" fmla="*/ 4429691 w 12193149"/>
              <a:gd name="connsiteY145" fmla="*/ 2153020 h 2344739"/>
              <a:gd name="connsiteX146" fmla="*/ 4364023 w 12193149"/>
              <a:gd name="connsiteY146" fmla="*/ 2151674 h 2344739"/>
              <a:gd name="connsiteX147" fmla="*/ 4318114 w 12193149"/>
              <a:gd name="connsiteY147" fmla="*/ 2158289 h 2344739"/>
              <a:gd name="connsiteX148" fmla="*/ 4316258 w 12193149"/>
              <a:gd name="connsiteY148" fmla="*/ 2156948 h 2344739"/>
              <a:gd name="connsiteX149" fmla="*/ 4296292 w 12193149"/>
              <a:gd name="connsiteY149" fmla="*/ 2155069 h 2344739"/>
              <a:gd name="connsiteX150" fmla="*/ 4291212 w 12193149"/>
              <a:gd name="connsiteY150" fmla="*/ 2157986 h 2344739"/>
              <a:gd name="connsiteX151" fmla="*/ 4277290 w 12193149"/>
              <a:gd name="connsiteY151" fmla="*/ 2157740 h 2344739"/>
              <a:gd name="connsiteX152" fmla="*/ 4249265 w 12193149"/>
              <a:gd name="connsiteY152" fmla="*/ 2160064 h 2344739"/>
              <a:gd name="connsiteX153" fmla="*/ 4203199 w 12193149"/>
              <a:gd name="connsiteY153" fmla="*/ 2157269 h 2344739"/>
              <a:gd name="connsiteX154" fmla="*/ 4202893 w 12193149"/>
              <a:gd name="connsiteY154" fmla="*/ 2156010 h 2344739"/>
              <a:gd name="connsiteX155" fmla="*/ 4192396 w 12193149"/>
              <a:gd name="connsiteY155" fmla="*/ 2150376 h 2344739"/>
              <a:gd name="connsiteX156" fmla="*/ 4143893 w 12193149"/>
              <a:gd name="connsiteY156" fmla="*/ 2134511 h 2344739"/>
              <a:gd name="connsiteX157" fmla="*/ 4084245 w 12193149"/>
              <a:gd name="connsiteY157" fmla="*/ 2107978 h 2344739"/>
              <a:gd name="connsiteX158" fmla="*/ 4075694 w 12193149"/>
              <a:gd name="connsiteY158" fmla="*/ 2107143 h 2344739"/>
              <a:gd name="connsiteX159" fmla="*/ 4075575 w 12193149"/>
              <a:gd name="connsiteY159" fmla="*/ 2106844 h 2344739"/>
              <a:gd name="connsiteX160" fmla="*/ 4066658 w 12193149"/>
              <a:gd name="connsiteY160" fmla="*/ 2105400 h 2344739"/>
              <a:gd name="connsiteX161" fmla="*/ 4060102 w 12193149"/>
              <a:gd name="connsiteY161" fmla="*/ 2105618 h 2344739"/>
              <a:gd name="connsiteX162" fmla="*/ 4043512 w 12193149"/>
              <a:gd name="connsiteY162" fmla="*/ 2103997 h 2344739"/>
              <a:gd name="connsiteX163" fmla="*/ 4038145 w 12193149"/>
              <a:gd name="connsiteY163" fmla="*/ 2101563 h 2344739"/>
              <a:gd name="connsiteX164" fmla="*/ 4036511 w 12193149"/>
              <a:gd name="connsiteY164" fmla="*/ 2097896 h 2344739"/>
              <a:gd name="connsiteX165" fmla="*/ 4034926 w 12193149"/>
              <a:gd name="connsiteY165" fmla="*/ 2098131 h 2344739"/>
              <a:gd name="connsiteX166" fmla="*/ 4005686 w 12193149"/>
              <a:gd name="connsiteY166" fmla="*/ 2085563 h 2344739"/>
              <a:gd name="connsiteX167" fmla="*/ 3937994 w 12193149"/>
              <a:gd name="connsiteY167" fmla="*/ 2068106 h 2344739"/>
              <a:gd name="connsiteX168" fmla="*/ 3898423 w 12193149"/>
              <a:gd name="connsiteY168" fmla="*/ 2062451 h 2344739"/>
              <a:gd name="connsiteX169" fmla="*/ 3790908 w 12193149"/>
              <a:gd name="connsiteY169" fmla="*/ 2042213 h 2344739"/>
              <a:gd name="connsiteX170" fmla="*/ 3683661 w 12193149"/>
              <a:gd name="connsiteY170" fmla="*/ 2018290 h 2344739"/>
              <a:gd name="connsiteX171" fmla="*/ 3611183 w 12193149"/>
              <a:gd name="connsiteY171" fmla="*/ 1986019 h 2344739"/>
              <a:gd name="connsiteX172" fmla="*/ 3605003 w 12193149"/>
              <a:gd name="connsiteY172" fmla="*/ 1987381 h 2344739"/>
              <a:gd name="connsiteX173" fmla="*/ 3595884 w 12193149"/>
              <a:gd name="connsiteY173" fmla="*/ 1987545 h 2344739"/>
              <a:gd name="connsiteX174" fmla="*/ 3595649 w 12193149"/>
              <a:gd name="connsiteY174" fmla="*/ 1987276 h 2344739"/>
              <a:gd name="connsiteX175" fmla="*/ 3587126 w 12193149"/>
              <a:gd name="connsiteY175" fmla="*/ 1987966 h 2344739"/>
              <a:gd name="connsiteX176" fmla="*/ 3537283 w 12193149"/>
              <a:gd name="connsiteY176" fmla="*/ 1978267 h 2344739"/>
              <a:gd name="connsiteX177" fmla="*/ 3474371 w 12193149"/>
              <a:gd name="connsiteY177" fmla="*/ 1974606 h 2344739"/>
              <a:gd name="connsiteX178" fmla="*/ 3401876 w 12193149"/>
              <a:gd name="connsiteY178" fmla="*/ 1962558 h 2344739"/>
              <a:gd name="connsiteX179" fmla="*/ 3365036 w 12193149"/>
              <a:gd name="connsiteY179" fmla="*/ 1979510 h 2344739"/>
              <a:gd name="connsiteX180" fmla="*/ 3345174 w 12193149"/>
              <a:gd name="connsiteY180" fmla="*/ 1981192 h 2344739"/>
              <a:gd name="connsiteX181" fmla="*/ 3342846 w 12193149"/>
              <a:gd name="connsiteY181" fmla="*/ 1980217 h 2344739"/>
              <a:gd name="connsiteX182" fmla="*/ 3263504 w 12193149"/>
              <a:gd name="connsiteY182" fmla="*/ 1986094 h 2344739"/>
              <a:gd name="connsiteX183" fmla="*/ 3143704 w 12193149"/>
              <a:gd name="connsiteY183" fmla="*/ 1993869 h 2344739"/>
              <a:gd name="connsiteX184" fmla="*/ 3031439 w 12193149"/>
              <a:gd name="connsiteY184" fmla="*/ 1996512 h 2344739"/>
              <a:gd name="connsiteX185" fmla="*/ 2782717 w 12193149"/>
              <a:gd name="connsiteY185" fmla="*/ 2018333 h 2344739"/>
              <a:gd name="connsiteX186" fmla="*/ 2647675 w 12193149"/>
              <a:gd name="connsiteY186" fmla="*/ 2028869 h 2344739"/>
              <a:gd name="connsiteX187" fmla="*/ 2569176 w 12193149"/>
              <a:gd name="connsiteY187" fmla="*/ 2002628 h 2344739"/>
              <a:gd name="connsiteX188" fmla="*/ 2444403 w 12193149"/>
              <a:gd name="connsiteY188" fmla="*/ 2016529 h 2344739"/>
              <a:gd name="connsiteX189" fmla="*/ 2316260 w 12193149"/>
              <a:gd name="connsiteY189" fmla="*/ 2024996 h 2344739"/>
              <a:gd name="connsiteX190" fmla="*/ 2209726 w 12193149"/>
              <a:gd name="connsiteY190" fmla="*/ 2019763 h 2344739"/>
              <a:gd name="connsiteX191" fmla="*/ 2095813 w 12193149"/>
              <a:gd name="connsiteY191" fmla="*/ 2003052 h 2344739"/>
              <a:gd name="connsiteX192" fmla="*/ 1998504 w 12193149"/>
              <a:gd name="connsiteY192" fmla="*/ 1995032 h 2344739"/>
              <a:gd name="connsiteX193" fmla="*/ 1929320 w 12193149"/>
              <a:gd name="connsiteY193" fmla="*/ 2016977 h 2344739"/>
              <a:gd name="connsiteX194" fmla="*/ 1922798 w 12193149"/>
              <a:gd name="connsiteY194" fmla="*/ 2012146 h 2344739"/>
              <a:gd name="connsiteX195" fmla="*/ 1874228 w 12193149"/>
              <a:gd name="connsiteY195" fmla="*/ 2013741 h 2344739"/>
              <a:gd name="connsiteX196" fmla="*/ 1787803 w 12193149"/>
              <a:gd name="connsiteY196" fmla="*/ 2041363 h 2344739"/>
              <a:gd name="connsiteX197" fmla="*/ 1739352 w 12193149"/>
              <a:gd name="connsiteY197" fmla="*/ 2036312 h 2344739"/>
              <a:gd name="connsiteX198" fmla="*/ 1676219 w 12193149"/>
              <a:gd name="connsiteY198" fmla="*/ 2019963 h 2344739"/>
              <a:gd name="connsiteX199" fmla="*/ 1609817 w 12193149"/>
              <a:gd name="connsiteY199" fmla="*/ 2013066 h 2344739"/>
              <a:gd name="connsiteX200" fmla="*/ 1497258 w 12193149"/>
              <a:gd name="connsiteY200" fmla="*/ 1987476 h 2344739"/>
              <a:gd name="connsiteX201" fmla="*/ 1151127 w 12193149"/>
              <a:gd name="connsiteY201" fmla="*/ 1938041 h 2344739"/>
              <a:gd name="connsiteX202" fmla="*/ 859417 w 12193149"/>
              <a:gd name="connsiteY202" fmla="*/ 1928608 h 2344739"/>
              <a:gd name="connsiteX203" fmla="*/ 838688 w 12193149"/>
              <a:gd name="connsiteY203" fmla="*/ 1929821 h 2344739"/>
              <a:gd name="connsiteX204" fmla="*/ 817957 w 12193149"/>
              <a:gd name="connsiteY204" fmla="*/ 1927857 h 2344739"/>
              <a:gd name="connsiteX205" fmla="*/ 812654 w 12193149"/>
              <a:gd name="connsiteY205" fmla="*/ 1930751 h 2344739"/>
              <a:gd name="connsiteX206" fmla="*/ 721195 w 12193149"/>
              <a:gd name="connsiteY206" fmla="*/ 1929661 h 2344739"/>
              <a:gd name="connsiteX207" fmla="*/ 720890 w 12193149"/>
              <a:gd name="connsiteY207" fmla="*/ 1928399 h 2344739"/>
              <a:gd name="connsiteX208" fmla="*/ 710023 w 12193149"/>
              <a:gd name="connsiteY208" fmla="*/ 1922722 h 2344739"/>
              <a:gd name="connsiteX209" fmla="*/ 597940 w 12193149"/>
              <a:gd name="connsiteY209" fmla="*/ 1879864 h 2344739"/>
              <a:gd name="connsiteX210" fmla="*/ 579683 w 12193149"/>
              <a:gd name="connsiteY210" fmla="*/ 1877212 h 2344739"/>
              <a:gd name="connsiteX211" fmla="*/ 572865 w 12193149"/>
              <a:gd name="connsiteY211" fmla="*/ 1877401 h 2344739"/>
              <a:gd name="connsiteX212" fmla="*/ 446247 w 12193149"/>
              <a:gd name="connsiteY212" fmla="*/ 1839371 h 2344739"/>
              <a:gd name="connsiteX213" fmla="*/ 405163 w 12193149"/>
              <a:gd name="connsiteY213" fmla="*/ 1833548 h 2344739"/>
              <a:gd name="connsiteX214" fmla="*/ 293583 w 12193149"/>
              <a:gd name="connsiteY214" fmla="*/ 1812852 h 2344739"/>
              <a:gd name="connsiteX215" fmla="*/ 119529 w 12193149"/>
              <a:gd name="connsiteY215" fmla="*/ 1761047 h 2344739"/>
              <a:gd name="connsiteX216" fmla="*/ 16674 w 12193149"/>
              <a:gd name="connsiteY216" fmla="*/ 1758191 h 2344739"/>
              <a:gd name="connsiteX217" fmla="*/ 1150 w 12193149"/>
              <a:gd name="connsiteY217" fmla="*/ 1752722 h 2344739"/>
              <a:gd name="connsiteX218" fmla="*/ 1148 w 12193149"/>
              <a:gd name="connsiteY218" fmla="*/ 222213 h 2344739"/>
              <a:gd name="connsiteX219" fmla="*/ 1148 w 12193149"/>
              <a:gd name="connsiteY219"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590693 w 12193149"/>
              <a:gd name="connsiteY23" fmla="*/ 963777 h 2344739"/>
              <a:gd name="connsiteX24" fmla="*/ 11506817 w 12193149"/>
              <a:gd name="connsiteY24" fmla="*/ 1033623 h 2344739"/>
              <a:gd name="connsiteX25" fmla="*/ 11280332 w 12193149"/>
              <a:gd name="connsiteY25" fmla="*/ 1223571 h 2344739"/>
              <a:gd name="connsiteX26" fmla="*/ 11228309 w 12193149"/>
              <a:gd name="connsiteY26" fmla="*/ 1276236 h 2344739"/>
              <a:gd name="connsiteX27" fmla="*/ 11218087 w 12193149"/>
              <a:gd name="connsiteY27" fmla="*/ 1275961 h 2344739"/>
              <a:gd name="connsiteX28" fmla="*/ 11217184 w 12193149"/>
              <a:gd name="connsiteY28" fmla="*/ 1275018 h 2344739"/>
              <a:gd name="connsiteX29" fmla="*/ 11188885 w 12193149"/>
              <a:gd name="connsiteY29" fmla="*/ 1292383 h 2344739"/>
              <a:gd name="connsiteX30" fmla="*/ 11184501 w 12193149"/>
              <a:gd name="connsiteY30" fmla="*/ 1292525 h 2344739"/>
              <a:gd name="connsiteX31" fmla="*/ 11166854 w 12193149"/>
              <a:gd name="connsiteY31" fmla="*/ 1306612 h 2344739"/>
              <a:gd name="connsiteX32" fmla="*/ 11157311 w 12193149"/>
              <a:gd name="connsiteY32" fmla="*/ 1312414 h 2344739"/>
              <a:gd name="connsiteX33" fmla="*/ 11155496 w 12193149"/>
              <a:gd name="connsiteY33" fmla="*/ 1317097 h 2344739"/>
              <a:gd name="connsiteX34" fmla="*/ 11140961 w 12193149"/>
              <a:gd name="connsiteY34" fmla="*/ 1324115 h 2344739"/>
              <a:gd name="connsiteX35" fmla="*/ 11138961 w 12193149"/>
              <a:gd name="connsiteY35" fmla="*/ 1323772 h 2344739"/>
              <a:gd name="connsiteX36" fmla="*/ 11128208 w 12193149"/>
              <a:gd name="connsiteY36" fmla="*/ 1333832 h 2344739"/>
              <a:gd name="connsiteX37" fmla="*/ 11120691 w 12193149"/>
              <a:gd name="connsiteY37" fmla="*/ 1347424 h 2344739"/>
              <a:gd name="connsiteX38" fmla="*/ 10894683 w 12193149"/>
              <a:gd name="connsiteY38" fmla="*/ 1473399 h 2344739"/>
              <a:gd name="connsiteX39" fmla="*/ 10773300 w 12193149"/>
              <a:gd name="connsiteY39" fmla="*/ 1523191 h 2344739"/>
              <a:gd name="connsiteX40" fmla="*/ 10627668 w 12193149"/>
              <a:gd name="connsiteY40" fmla="*/ 1559229 h 2344739"/>
              <a:gd name="connsiteX41" fmla="*/ 10581895 w 12193149"/>
              <a:gd name="connsiteY41" fmla="*/ 1568689 h 2344739"/>
              <a:gd name="connsiteX42" fmla="*/ 10547790 w 12193149"/>
              <a:gd name="connsiteY42" fmla="*/ 1598423 h 2344739"/>
              <a:gd name="connsiteX43" fmla="*/ 10529643 w 12193149"/>
              <a:gd name="connsiteY43" fmla="*/ 1596907 h 2344739"/>
              <a:gd name="connsiteX44" fmla="*/ 10526446 w 12193149"/>
              <a:gd name="connsiteY44" fmla="*/ 1596411 h 2344739"/>
              <a:gd name="connsiteX45" fmla="*/ 10515129 w 12193149"/>
              <a:gd name="connsiteY45" fmla="*/ 1599537 h 2344739"/>
              <a:gd name="connsiteX46" fmla="*/ 10491735 w 12193149"/>
              <a:gd name="connsiteY46" fmla="*/ 1594156 h 2344739"/>
              <a:gd name="connsiteX47" fmla="*/ 10471418 w 12193149"/>
              <a:gd name="connsiteY47" fmla="*/ 1601693 h 2344739"/>
              <a:gd name="connsiteX48" fmla="*/ 10377042 w 12193149"/>
              <a:gd name="connsiteY48" fmla="*/ 1644598 h 2344739"/>
              <a:gd name="connsiteX49" fmla="*/ 10319338 w 12193149"/>
              <a:gd name="connsiteY49" fmla="*/ 1666221 h 2344739"/>
              <a:gd name="connsiteX50" fmla="*/ 10295467 w 12193149"/>
              <a:gd name="connsiteY50" fmla="*/ 1668079 h 2344739"/>
              <a:gd name="connsiteX51" fmla="*/ 10263443 w 12193149"/>
              <a:gd name="connsiteY51" fmla="*/ 1674948 h 2344739"/>
              <a:gd name="connsiteX52" fmla="*/ 10205418 w 12193149"/>
              <a:gd name="connsiteY52" fmla="*/ 1682149 h 2344739"/>
              <a:gd name="connsiteX53" fmla="*/ 10177759 w 12193149"/>
              <a:gd name="connsiteY53" fmla="*/ 1692943 h 2344739"/>
              <a:gd name="connsiteX54" fmla="*/ 10165070 w 12193149"/>
              <a:gd name="connsiteY54" fmla="*/ 1693739 h 2344739"/>
              <a:gd name="connsiteX55" fmla="*/ 10156308 w 12193149"/>
              <a:gd name="connsiteY55" fmla="*/ 1707487 h 2344739"/>
              <a:gd name="connsiteX56" fmla="*/ 10118267 w 12193149"/>
              <a:gd name="connsiteY56" fmla="*/ 1731142 h 2344739"/>
              <a:gd name="connsiteX57" fmla="*/ 10083317 w 12193149"/>
              <a:gd name="connsiteY57" fmla="*/ 1743296 h 2344739"/>
              <a:gd name="connsiteX58" fmla="*/ 10040388 w 12193149"/>
              <a:gd name="connsiteY58" fmla="*/ 1741632 h 2344739"/>
              <a:gd name="connsiteX59" fmla="*/ 9961167 w 12193149"/>
              <a:gd name="connsiteY59" fmla="*/ 1757147 h 2344739"/>
              <a:gd name="connsiteX60" fmla="*/ 9848940 w 12193149"/>
              <a:gd name="connsiteY60" fmla="*/ 1763915 h 2344739"/>
              <a:gd name="connsiteX61" fmla="*/ 9729457 w 12193149"/>
              <a:gd name="connsiteY61" fmla="*/ 1784122 h 2344739"/>
              <a:gd name="connsiteX62" fmla="*/ 9613704 w 12193149"/>
              <a:gd name="connsiteY62" fmla="*/ 1812371 h 2344739"/>
              <a:gd name="connsiteX63" fmla="*/ 9338590 w 12193149"/>
              <a:gd name="connsiteY63" fmla="*/ 1869293 h 2344739"/>
              <a:gd name="connsiteX64" fmla="*/ 9232518 w 12193149"/>
              <a:gd name="connsiteY64" fmla="*/ 1893149 h 2344739"/>
              <a:gd name="connsiteX65" fmla="*/ 9156690 w 12193149"/>
              <a:gd name="connsiteY65" fmla="*/ 1903228 h 2344739"/>
              <a:gd name="connsiteX66" fmla="*/ 9054601 w 12193149"/>
              <a:gd name="connsiteY66" fmla="*/ 1910755 h 2344739"/>
              <a:gd name="connsiteX67" fmla="*/ 9006634 w 12193149"/>
              <a:gd name="connsiteY67" fmla="*/ 1914040 h 2344739"/>
              <a:gd name="connsiteX68" fmla="*/ 9006349 w 12193149"/>
              <a:gd name="connsiteY68" fmla="*/ 1913800 h 2344739"/>
              <a:gd name="connsiteX69" fmla="*/ 8997380 w 12193149"/>
              <a:gd name="connsiteY69" fmla="*/ 1915011 h 2344739"/>
              <a:gd name="connsiteX70" fmla="*/ 8991542 w 12193149"/>
              <a:gd name="connsiteY70" fmla="*/ 1917072 h 2344739"/>
              <a:gd name="connsiteX71" fmla="*/ 8975485 w 12193149"/>
              <a:gd name="connsiteY71" fmla="*/ 1920298 h 2344739"/>
              <a:gd name="connsiteX72" fmla="*/ 8969159 w 12193149"/>
              <a:gd name="connsiteY72" fmla="*/ 1919598 h 2344739"/>
              <a:gd name="connsiteX73" fmla="*/ 8964196 w 12193149"/>
              <a:gd name="connsiteY73" fmla="*/ 1917373 h 2344739"/>
              <a:gd name="connsiteX74" fmla="*/ 8930136 w 12193149"/>
              <a:gd name="connsiteY74" fmla="*/ 1914185 h 2344739"/>
              <a:gd name="connsiteX75" fmla="*/ 8753592 w 12193149"/>
              <a:gd name="connsiteY75" fmla="*/ 1933417 h 2344739"/>
              <a:gd name="connsiteX76" fmla="*/ 8708995 w 12193149"/>
              <a:gd name="connsiteY76" fmla="*/ 1935518 h 2344739"/>
              <a:gd name="connsiteX77" fmla="*/ 8597219 w 12193149"/>
              <a:gd name="connsiteY77" fmla="*/ 1944090 h 2344739"/>
              <a:gd name="connsiteX78" fmla="*/ 8526378 w 12193149"/>
              <a:gd name="connsiteY78" fmla="*/ 1929248 h 2344739"/>
              <a:gd name="connsiteX79" fmla="*/ 8512131 w 12193149"/>
              <a:gd name="connsiteY79" fmla="*/ 1935163 h 2344739"/>
              <a:gd name="connsiteX80" fmla="*/ 8507315 w 12193149"/>
              <a:gd name="connsiteY80" fmla="*/ 1938164 h 2344739"/>
              <a:gd name="connsiteX81" fmla="*/ 8499116 w 12193149"/>
              <a:gd name="connsiteY81" fmla="*/ 1940902 h 2344739"/>
              <a:gd name="connsiteX82" fmla="*/ 8498742 w 12193149"/>
              <a:gd name="connsiteY82" fmla="*/ 1940723 h 2344739"/>
              <a:gd name="connsiteX83" fmla="*/ 8491397 w 12193149"/>
              <a:gd name="connsiteY83" fmla="*/ 1943773 h 2344739"/>
              <a:gd name="connsiteX84" fmla="*/ 8368330 w 12193149"/>
              <a:gd name="connsiteY84" fmla="*/ 1957815 h 2344739"/>
              <a:gd name="connsiteX85" fmla="*/ 8354947 w 12193149"/>
              <a:gd name="connsiteY85" fmla="*/ 1958009 h 2344739"/>
              <a:gd name="connsiteX86" fmla="*/ 8321252 w 12193149"/>
              <a:gd name="connsiteY86" fmla="*/ 1974587 h 2344739"/>
              <a:gd name="connsiteX87" fmla="*/ 8315581 w 12193149"/>
              <a:gd name="connsiteY87" fmla="*/ 1974913 h 2344739"/>
              <a:gd name="connsiteX88" fmla="*/ 8296322 w 12193149"/>
              <a:gd name="connsiteY88" fmla="*/ 1988808 h 2344739"/>
              <a:gd name="connsiteX89" fmla="*/ 8285424 w 12193149"/>
              <a:gd name="connsiteY89" fmla="*/ 1994631 h 2344739"/>
              <a:gd name="connsiteX90" fmla="*/ 8284298 w 12193149"/>
              <a:gd name="connsiteY90" fmla="*/ 1999074 h 2344739"/>
              <a:gd name="connsiteX91" fmla="*/ 8267224 w 12193149"/>
              <a:gd name="connsiteY91" fmla="*/ 2006249 h 2344739"/>
              <a:gd name="connsiteX92" fmla="*/ 8264525 w 12193149"/>
              <a:gd name="connsiteY92" fmla="*/ 2006019 h 2344739"/>
              <a:gd name="connsiteX93" fmla="*/ 8253181 w 12193149"/>
              <a:gd name="connsiteY93" fmla="*/ 2015862 h 2344739"/>
              <a:gd name="connsiteX94" fmla="*/ 8246982 w 12193149"/>
              <a:gd name="connsiteY94" fmla="*/ 2028854 h 2344739"/>
              <a:gd name="connsiteX95" fmla="*/ 8091420 w 12193149"/>
              <a:gd name="connsiteY95" fmla="*/ 2075015 h 2344739"/>
              <a:gd name="connsiteX96" fmla="*/ 7906555 w 12193149"/>
              <a:gd name="connsiteY96" fmla="*/ 2116988 h 2344739"/>
              <a:gd name="connsiteX97" fmla="*/ 7719893 w 12193149"/>
              <a:gd name="connsiteY97" fmla="*/ 2142703 h 2344739"/>
              <a:gd name="connsiteX98" fmla="*/ 7615495 w 12193149"/>
              <a:gd name="connsiteY98" fmla="*/ 2139232 h 2344739"/>
              <a:gd name="connsiteX99" fmla="*/ 7528691 w 12193149"/>
              <a:gd name="connsiteY99" fmla="*/ 2145060 h 2344739"/>
              <a:gd name="connsiteX100" fmla="*/ 7520719 w 12193149"/>
              <a:gd name="connsiteY100" fmla="*/ 2147613 h 2344739"/>
              <a:gd name="connsiteX101" fmla="*/ 7508559 w 12193149"/>
              <a:gd name="connsiteY101" fmla="*/ 2148948 h 2344739"/>
              <a:gd name="connsiteX102" fmla="*/ 7508188 w 12193149"/>
              <a:gd name="connsiteY102" fmla="*/ 2148621 h 2344739"/>
              <a:gd name="connsiteX103" fmla="*/ 7496943 w 12193149"/>
              <a:gd name="connsiteY103" fmla="*/ 2150573 h 2344739"/>
              <a:gd name="connsiteX104" fmla="*/ 7219707 w 12193149"/>
              <a:gd name="connsiteY104" fmla="*/ 2156680 h 2344739"/>
              <a:gd name="connsiteX105" fmla="*/ 7202249 w 12193149"/>
              <a:gd name="connsiteY105" fmla="*/ 2161230 h 2344739"/>
              <a:gd name="connsiteX106" fmla="*/ 7198152 w 12193149"/>
              <a:gd name="connsiteY106" fmla="*/ 2166588 h 2344739"/>
              <a:gd name="connsiteX107" fmla="*/ 7171956 w 12193149"/>
              <a:gd name="connsiteY107" fmla="*/ 2171236 h 2344739"/>
              <a:gd name="connsiteX108" fmla="*/ 7098136 w 12193149"/>
              <a:gd name="connsiteY108" fmla="*/ 2183464 h 2344739"/>
              <a:gd name="connsiteX109" fmla="*/ 7019644 w 12193149"/>
              <a:gd name="connsiteY109" fmla="*/ 2183090 h 2344739"/>
              <a:gd name="connsiteX110" fmla="*/ 6905294 w 12193149"/>
              <a:gd name="connsiteY110" fmla="*/ 2212596 h 2344739"/>
              <a:gd name="connsiteX111" fmla="*/ 6709370 w 12193149"/>
              <a:gd name="connsiteY111" fmla="*/ 2240551 h 2344739"/>
              <a:gd name="connsiteX112" fmla="*/ 6550602 w 12193149"/>
              <a:gd name="connsiteY112" fmla="*/ 2269327 h 2344739"/>
              <a:gd name="connsiteX113" fmla="*/ 6318708 w 12193149"/>
              <a:gd name="connsiteY113" fmla="*/ 2316127 h 2344739"/>
              <a:gd name="connsiteX114" fmla="*/ 6169822 w 12193149"/>
              <a:gd name="connsiteY114" fmla="*/ 2318214 h 2344739"/>
              <a:gd name="connsiteX115" fmla="*/ 6074996 w 12193149"/>
              <a:gd name="connsiteY115" fmla="*/ 2338676 h 2344739"/>
              <a:gd name="connsiteX116" fmla="*/ 6069677 w 12193149"/>
              <a:gd name="connsiteY116" fmla="*/ 2337139 h 2344739"/>
              <a:gd name="connsiteX117" fmla="*/ 6049786 w 12193149"/>
              <a:gd name="connsiteY117" fmla="*/ 2337822 h 2344739"/>
              <a:gd name="connsiteX118" fmla="*/ 6042433 w 12193149"/>
              <a:gd name="connsiteY118" fmla="*/ 2329473 h 2344739"/>
              <a:gd name="connsiteX119" fmla="*/ 6011238 w 12193149"/>
              <a:gd name="connsiteY119" fmla="*/ 2324380 h 2344739"/>
              <a:gd name="connsiteX120" fmla="*/ 5958523 w 12193149"/>
              <a:gd name="connsiteY120" fmla="*/ 2328024 h 2344739"/>
              <a:gd name="connsiteX121" fmla="*/ 5760067 w 12193149"/>
              <a:gd name="connsiteY121" fmla="*/ 2343716 h 2344739"/>
              <a:gd name="connsiteX122" fmla="*/ 5628108 w 12193149"/>
              <a:gd name="connsiteY122" fmla="*/ 2344739 h 2344739"/>
              <a:gd name="connsiteX123" fmla="*/ 5472054 w 12193149"/>
              <a:gd name="connsiteY123" fmla="*/ 2330719 h 2344739"/>
              <a:gd name="connsiteX124" fmla="*/ 5433909 w 12193149"/>
              <a:gd name="connsiteY124" fmla="*/ 2319466 h 2344739"/>
              <a:gd name="connsiteX125" fmla="*/ 5382817 w 12193149"/>
              <a:gd name="connsiteY125" fmla="*/ 2301764 h 2344739"/>
              <a:gd name="connsiteX126" fmla="*/ 5262912 w 12193149"/>
              <a:gd name="connsiteY126" fmla="*/ 2281347 h 2344739"/>
              <a:gd name="connsiteX127" fmla="*/ 5224109 w 12193149"/>
              <a:gd name="connsiteY127" fmla="*/ 2270223 h 2344739"/>
              <a:gd name="connsiteX128" fmla="*/ 5175808 w 12193149"/>
              <a:gd name="connsiteY128" fmla="*/ 2267233 h 2344739"/>
              <a:gd name="connsiteX129" fmla="*/ 5157702 w 12193149"/>
              <a:gd name="connsiteY129" fmla="*/ 2260010 h 2344739"/>
              <a:gd name="connsiteX130" fmla="*/ 5143747 w 12193149"/>
              <a:gd name="connsiteY130" fmla="*/ 2256610 h 2344739"/>
              <a:gd name="connsiteX131" fmla="*/ 5140744 w 12193149"/>
              <a:gd name="connsiteY131" fmla="*/ 2254509 h 2344739"/>
              <a:gd name="connsiteX132" fmla="*/ 5122807 w 12193149"/>
              <a:gd name="connsiteY132" fmla="*/ 2243656 h 2344739"/>
              <a:gd name="connsiteX133" fmla="*/ 5066938 w 12193149"/>
              <a:gd name="connsiteY133" fmla="*/ 2250227 h 2344739"/>
              <a:gd name="connsiteX134" fmla="*/ 5012662 w 12193149"/>
              <a:gd name="connsiteY134" fmla="*/ 2233846 h 2344739"/>
              <a:gd name="connsiteX135" fmla="*/ 4841589 w 12193149"/>
              <a:gd name="connsiteY135" fmla="*/ 2209829 h 2344739"/>
              <a:gd name="connsiteX136" fmla="*/ 4763595 w 12193149"/>
              <a:gd name="connsiteY136" fmla="*/ 2182061 h 2344739"/>
              <a:gd name="connsiteX137" fmla="*/ 4724334 w 12193149"/>
              <a:gd name="connsiteY137" fmla="*/ 2173047 h 2344739"/>
              <a:gd name="connsiteX138" fmla="*/ 4722324 w 12193149"/>
              <a:gd name="connsiteY138" fmla="*/ 2172298 h 2344739"/>
              <a:gd name="connsiteX139" fmla="*/ 4723259 w 12193149"/>
              <a:gd name="connsiteY139" fmla="*/ 2172087 h 2344739"/>
              <a:gd name="connsiteX140" fmla="*/ 4718350 w 12193149"/>
              <a:gd name="connsiteY140" fmla="*/ 2170817 h 2344739"/>
              <a:gd name="connsiteX141" fmla="*/ 4722324 w 12193149"/>
              <a:gd name="connsiteY141" fmla="*/ 2172298 h 2344739"/>
              <a:gd name="connsiteX142" fmla="*/ 4716674 w 12193149"/>
              <a:gd name="connsiteY142" fmla="*/ 2173573 h 2344739"/>
              <a:gd name="connsiteX143" fmla="*/ 4516962 w 12193149"/>
              <a:gd name="connsiteY143" fmla="*/ 2163671 h 2344739"/>
              <a:gd name="connsiteX144" fmla="*/ 4429691 w 12193149"/>
              <a:gd name="connsiteY144" fmla="*/ 2153020 h 2344739"/>
              <a:gd name="connsiteX145" fmla="*/ 4364023 w 12193149"/>
              <a:gd name="connsiteY145" fmla="*/ 2151674 h 2344739"/>
              <a:gd name="connsiteX146" fmla="*/ 4318114 w 12193149"/>
              <a:gd name="connsiteY146" fmla="*/ 2158289 h 2344739"/>
              <a:gd name="connsiteX147" fmla="*/ 4316258 w 12193149"/>
              <a:gd name="connsiteY147" fmla="*/ 2156948 h 2344739"/>
              <a:gd name="connsiteX148" fmla="*/ 4296292 w 12193149"/>
              <a:gd name="connsiteY148" fmla="*/ 2155069 h 2344739"/>
              <a:gd name="connsiteX149" fmla="*/ 4291212 w 12193149"/>
              <a:gd name="connsiteY149" fmla="*/ 2157986 h 2344739"/>
              <a:gd name="connsiteX150" fmla="*/ 4277290 w 12193149"/>
              <a:gd name="connsiteY150" fmla="*/ 2157740 h 2344739"/>
              <a:gd name="connsiteX151" fmla="*/ 4249265 w 12193149"/>
              <a:gd name="connsiteY151" fmla="*/ 2160064 h 2344739"/>
              <a:gd name="connsiteX152" fmla="*/ 4203199 w 12193149"/>
              <a:gd name="connsiteY152" fmla="*/ 2157269 h 2344739"/>
              <a:gd name="connsiteX153" fmla="*/ 4202893 w 12193149"/>
              <a:gd name="connsiteY153" fmla="*/ 2156010 h 2344739"/>
              <a:gd name="connsiteX154" fmla="*/ 4192396 w 12193149"/>
              <a:gd name="connsiteY154" fmla="*/ 2150376 h 2344739"/>
              <a:gd name="connsiteX155" fmla="*/ 4143893 w 12193149"/>
              <a:gd name="connsiteY155" fmla="*/ 2134511 h 2344739"/>
              <a:gd name="connsiteX156" fmla="*/ 4084245 w 12193149"/>
              <a:gd name="connsiteY156" fmla="*/ 2107978 h 2344739"/>
              <a:gd name="connsiteX157" fmla="*/ 4075694 w 12193149"/>
              <a:gd name="connsiteY157" fmla="*/ 2107143 h 2344739"/>
              <a:gd name="connsiteX158" fmla="*/ 4075575 w 12193149"/>
              <a:gd name="connsiteY158" fmla="*/ 2106844 h 2344739"/>
              <a:gd name="connsiteX159" fmla="*/ 4066658 w 12193149"/>
              <a:gd name="connsiteY159" fmla="*/ 2105400 h 2344739"/>
              <a:gd name="connsiteX160" fmla="*/ 4060102 w 12193149"/>
              <a:gd name="connsiteY160" fmla="*/ 2105618 h 2344739"/>
              <a:gd name="connsiteX161" fmla="*/ 4043512 w 12193149"/>
              <a:gd name="connsiteY161" fmla="*/ 2103997 h 2344739"/>
              <a:gd name="connsiteX162" fmla="*/ 4038145 w 12193149"/>
              <a:gd name="connsiteY162" fmla="*/ 2101563 h 2344739"/>
              <a:gd name="connsiteX163" fmla="*/ 4036511 w 12193149"/>
              <a:gd name="connsiteY163" fmla="*/ 2097896 h 2344739"/>
              <a:gd name="connsiteX164" fmla="*/ 4034926 w 12193149"/>
              <a:gd name="connsiteY164" fmla="*/ 2098131 h 2344739"/>
              <a:gd name="connsiteX165" fmla="*/ 4005686 w 12193149"/>
              <a:gd name="connsiteY165" fmla="*/ 2085563 h 2344739"/>
              <a:gd name="connsiteX166" fmla="*/ 3937994 w 12193149"/>
              <a:gd name="connsiteY166" fmla="*/ 2068106 h 2344739"/>
              <a:gd name="connsiteX167" fmla="*/ 3898423 w 12193149"/>
              <a:gd name="connsiteY167" fmla="*/ 2062451 h 2344739"/>
              <a:gd name="connsiteX168" fmla="*/ 3790908 w 12193149"/>
              <a:gd name="connsiteY168" fmla="*/ 2042213 h 2344739"/>
              <a:gd name="connsiteX169" fmla="*/ 3683661 w 12193149"/>
              <a:gd name="connsiteY169" fmla="*/ 2018290 h 2344739"/>
              <a:gd name="connsiteX170" fmla="*/ 3611183 w 12193149"/>
              <a:gd name="connsiteY170" fmla="*/ 1986019 h 2344739"/>
              <a:gd name="connsiteX171" fmla="*/ 3605003 w 12193149"/>
              <a:gd name="connsiteY171" fmla="*/ 1987381 h 2344739"/>
              <a:gd name="connsiteX172" fmla="*/ 3595884 w 12193149"/>
              <a:gd name="connsiteY172" fmla="*/ 1987545 h 2344739"/>
              <a:gd name="connsiteX173" fmla="*/ 3595649 w 12193149"/>
              <a:gd name="connsiteY173" fmla="*/ 1987276 h 2344739"/>
              <a:gd name="connsiteX174" fmla="*/ 3587126 w 12193149"/>
              <a:gd name="connsiteY174" fmla="*/ 1987966 h 2344739"/>
              <a:gd name="connsiteX175" fmla="*/ 3537283 w 12193149"/>
              <a:gd name="connsiteY175" fmla="*/ 1978267 h 2344739"/>
              <a:gd name="connsiteX176" fmla="*/ 3474371 w 12193149"/>
              <a:gd name="connsiteY176" fmla="*/ 1974606 h 2344739"/>
              <a:gd name="connsiteX177" fmla="*/ 3401876 w 12193149"/>
              <a:gd name="connsiteY177" fmla="*/ 1962558 h 2344739"/>
              <a:gd name="connsiteX178" fmla="*/ 3365036 w 12193149"/>
              <a:gd name="connsiteY178" fmla="*/ 1979510 h 2344739"/>
              <a:gd name="connsiteX179" fmla="*/ 3345174 w 12193149"/>
              <a:gd name="connsiteY179" fmla="*/ 1981192 h 2344739"/>
              <a:gd name="connsiteX180" fmla="*/ 3342846 w 12193149"/>
              <a:gd name="connsiteY180" fmla="*/ 1980217 h 2344739"/>
              <a:gd name="connsiteX181" fmla="*/ 3263504 w 12193149"/>
              <a:gd name="connsiteY181" fmla="*/ 1986094 h 2344739"/>
              <a:gd name="connsiteX182" fmla="*/ 3143704 w 12193149"/>
              <a:gd name="connsiteY182" fmla="*/ 1993869 h 2344739"/>
              <a:gd name="connsiteX183" fmla="*/ 3031439 w 12193149"/>
              <a:gd name="connsiteY183" fmla="*/ 1996512 h 2344739"/>
              <a:gd name="connsiteX184" fmla="*/ 2782717 w 12193149"/>
              <a:gd name="connsiteY184" fmla="*/ 2018333 h 2344739"/>
              <a:gd name="connsiteX185" fmla="*/ 2647675 w 12193149"/>
              <a:gd name="connsiteY185" fmla="*/ 2028869 h 2344739"/>
              <a:gd name="connsiteX186" fmla="*/ 2569176 w 12193149"/>
              <a:gd name="connsiteY186" fmla="*/ 2002628 h 2344739"/>
              <a:gd name="connsiteX187" fmla="*/ 2444403 w 12193149"/>
              <a:gd name="connsiteY187" fmla="*/ 2016529 h 2344739"/>
              <a:gd name="connsiteX188" fmla="*/ 2316260 w 12193149"/>
              <a:gd name="connsiteY188" fmla="*/ 2024996 h 2344739"/>
              <a:gd name="connsiteX189" fmla="*/ 2209726 w 12193149"/>
              <a:gd name="connsiteY189" fmla="*/ 2019763 h 2344739"/>
              <a:gd name="connsiteX190" fmla="*/ 2095813 w 12193149"/>
              <a:gd name="connsiteY190" fmla="*/ 2003052 h 2344739"/>
              <a:gd name="connsiteX191" fmla="*/ 1998504 w 12193149"/>
              <a:gd name="connsiteY191" fmla="*/ 1995032 h 2344739"/>
              <a:gd name="connsiteX192" fmla="*/ 1929320 w 12193149"/>
              <a:gd name="connsiteY192" fmla="*/ 2016977 h 2344739"/>
              <a:gd name="connsiteX193" fmla="*/ 1922798 w 12193149"/>
              <a:gd name="connsiteY193" fmla="*/ 2012146 h 2344739"/>
              <a:gd name="connsiteX194" fmla="*/ 1874228 w 12193149"/>
              <a:gd name="connsiteY194" fmla="*/ 2013741 h 2344739"/>
              <a:gd name="connsiteX195" fmla="*/ 1787803 w 12193149"/>
              <a:gd name="connsiteY195" fmla="*/ 2041363 h 2344739"/>
              <a:gd name="connsiteX196" fmla="*/ 1739352 w 12193149"/>
              <a:gd name="connsiteY196" fmla="*/ 2036312 h 2344739"/>
              <a:gd name="connsiteX197" fmla="*/ 1676219 w 12193149"/>
              <a:gd name="connsiteY197" fmla="*/ 2019963 h 2344739"/>
              <a:gd name="connsiteX198" fmla="*/ 1609817 w 12193149"/>
              <a:gd name="connsiteY198" fmla="*/ 2013066 h 2344739"/>
              <a:gd name="connsiteX199" fmla="*/ 1497258 w 12193149"/>
              <a:gd name="connsiteY199" fmla="*/ 1987476 h 2344739"/>
              <a:gd name="connsiteX200" fmla="*/ 1151127 w 12193149"/>
              <a:gd name="connsiteY200" fmla="*/ 1938041 h 2344739"/>
              <a:gd name="connsiteX201" fmla="*/ 859417 w 12193149"/>
              <a:gd name="connsiteY201" fmla="*/ 1928608 h 2344739"/>
              <a:gd name="connsiteX202" fmla="*/ 838688 w 12193149"/>
              <a:gd name="connsiteY202" fmla="*/ 1929821 h 2344739"/>
              <a:gd name="connsiteX203" fmla="*/ 817957 w 12193149"/>
              <a:gd name="connsiteY203" fmla="*/ 1927857 h 2344739"/>
              <a:gd name="connsiteX204" fmla="*/ 812654 w 12193149"/>
              <a:gd name="connsiteY204" fmla="*/ 1930751 h 2344739"/>
              <a:gd name="connsiteX205" fmla="*/ 721195 w 12193149"/>
              <a:gd name="connsiteY205" fmla="*/ 1929661 h 2344739"/>
              <a:gd name="connsiteX206" fmla="*/ 720890 w 12193149"/>
              <a:gd name="connsiteY206" fmla="*/ 1928399 h 2344739"/>
              <a:gd name="connsiteX207" fmla="*/ 710023 w 12193149"/>
              <a:gd name="connsiteY207" fmla="*/ 1922722 h 2344739"/>
              <a:gd name="connsiteX208" fmla="*/ 597940 w 12193149"/>
              <a:gd name="connsiteY208" fmla="*/ 1879864 h 2344739"/>
              <a:gd name="connsiteX209" fmla="*/ 579683 w 12193149"/>
              <a:gd name="connsiteY209" fmla="*/ 1877212 h 2344739"/>
              <a:gd name="connsiteX210" fmla="*/ 572865 w 12193149"/>
              <a:gd name="connsiteY210" fmla="*/ 1877401 h 2344739"/>
              <a:gd name="connsiteX211" fmla="*/ 446247 w 12193149"/>
              <a:gd name="connsiteY211" fmla="*/ 1839371 h 2344739"/>
              <a:gd name="connsiteX212" fmla="*/ 405163 w 12193149"/>
              <a:gd name="connsiteY212" fmla="*/ 1833548 h 2344739"/>
              <a:gd name="connsiteX213" fmla="*/ 293583 w 12193149"/>
              <a:gd name="connsiteY213" fmla="*/ 1812852 h 2344739"/>
              <a:gd name="connsiteX214" fmla="*/ 119529 w 12193149"/>
              <a:gd name="connsiteY214" fmla="*/ 1761047 h 2344739"/>
              <a:gd name="connsiteX215" fmla="*/ 16674 w 12193149"/>
              <a:gd name="connsiteY215" fmla="*/ 1758191 h 2344739"/>
              <a:gd name="connsiteX216" fmla="*/ 1150 w 12193149"/>
              <a:gd name="connsiteY216" fmla="*/ 1752722 h 2344739"/>
              <a:gd name="connsiteX217" fmla="*/ 1148 w 12193149"/>
              <a:gd name="connsiteY217" fmla="*/ 222213 h 2344739"/>
              <a:gd name="connsiteX218" fmla="*/ 1148 w 12193149"/>
              <a:gd name="connsiteY218"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9 w 12193149"/>
              <a:gd name="connsiteY3" fmla="*/ 579739 h 2344739"/>
              <a:gd name="connsiteX4" fmla="*/ 12185986 w 12193149"/>
              <a:gd name="connsiteY4" fmla="*/ 584189 h 2344739"/>
              <a:gd name="connsiteX5" fmla="*/ 12156363 w 12193149"/>
              <a:gd name="connsiteY5" fmla="*/ 597366 h 2344739"/>
              <a:gd name="connsiteX6" fmla="*/ 12139215 w 12193149"/>
              <a:gd name="connsiteY6" fmla="*/ 623179 h 2344739"/>
              <a:gd name="connsiteX7" fmla="*/ 12126327 w 12193149"/>
              <a:gd name="connsiteY7" fmla="*/ 624690 h 2344739"/>
              <a:gd name="connsiteX8" fmla="*/ 12124007 w 12193149"/>
              <a:gd name="connsiteY8" fmla="*/ 624794 h 2344739"/>
              <a:gd name="connsiteX9" fmla="*/ 12116854 w 12193149"/>
              <a:gd name="connsiteY9" fmla="*/ 628608 h 2344739"/>
              <a:gd name="connsiteX10" fmla="*/ 12099497 w 12193149"/>
              <a:gd name="connsiteY10" fmla="*/ 628139 h 2344739"/>
              <a:gd name="connsiteX11" fmla="*/ 12087073 w 12193149"/>
              <a:gd name="connsiteY11" fmla="*/ 636341 h 2344739"/>
              <a:gd name="connsiteX12" fmla="*/ 12031073 w 12193149"/>
              <a:gd name="connsiteY12" fmla="*/ 680009 h 2344739"/>
              <a:gd name="connsiteX13" fmla="*/ 11995833 w 12193149"/>
              <a:gd name="connsiteY13" fmla="*/ 703458 h 2344739"/>
              <a:gd name="connsiteX14" fmla="*/ 11979717 w 12193149"/>
              <a:gd name="connsiteY14" fmla="*/ 708161 h 2344739"/>
              <a:gd name="connsiteX15" fmla="*/ 11959046 w 12193149"/>
              <a:gd name="connsiteY15" fmla="*/ 717558 h 2344739"/>
              <a:gd name="connsiteX16" fmla="*/ 11920454 w 12193149"/>
              <a:gd name="connsiteY16" fmla="*/ 730883 h 2344739"/>
              <a:gd name="connsiteX17" fmla="*/ 11903656 w 12193149"/>
              <a:gd name="connsiteY17" fmla="*/ 742426 h 2344739"/>
              <a:gd name="connsiteX18" fmla="*/ 11895048 w 12193149"/>
              <a:gd name="connsiteY18" fmla="*/ 744791 h 2344739"/>
              <a:gd name="connsiteX19" fmla="*/ 11891968 w 12193149"/>
              <a:gd name="connsiteY19" fmla="*/ 755729 h 2344739"/>
              <a:gd name="connsiteX20" fmla="*/ 11870776 w 12193149"/>
              <a:gd name="connsiteY20" fmla="*/ 777816 h 2344739"/>
              <a:gd name="connsiteX21" fmla="*/ 11813376 w 12193149"/>
              <a:gd name="connsiteY21" fmla="*/ 797659 h 2344739"/>
              <a:gd name="connsiteX22" fmla="*/ 11590693 w 12193149"/>
              <a:gd name="connsiteY22" fmla="*/ 963777 h 2344739"/>
              <a:gd name="connsiteX23" fmla="*/ 11506817 w 12193149"/>
              <a:gd name="connsiteY23" fmla="*/ 1033623 h 2344739"/>
              <a:gd name="connsiteX24" fmla="*/ 11280332 w 12193149"/>
              <a:gd name="connsiteY24" fmla="*/ 1223571 h 2344739"/>
              <a:gd name="connsiteX25" fmla="*/ 11228309 w 12193149"/>
              <a:gd name="connsiteY25" fmla="*/ 1276236 h 2344739"/>
              <a:gd name="connsiteX26" fmla="*/ 11218087 w 12193149"/>
              <a:gd name="connsiteY26" fmla="*/ 1275961 h 2344739"/>
              <a:gd name="connsiteX27" fmla="*/ 11217184 w 12193149"/>
              <a:gd name="connsiteY27" fmla="*/ 1275018 h 2344739"/>
              <a:gd name="connsiteX28" fmla="*/ 11188885 w 12193149"/>
              <a:gd name="connsiteY28" fmla="*/ 1292383 h 2344739"/>
              <a:gd name="connsiteX29" fmla="*/ 11184501 w 12193149"/>
              <a:gd name="connsiteY29" fmla="*/ 1292525 h 2344739"/>
              <a:gd name="connsiteX30" fmla="*/ 11166854 w 12193149"/>
              <a:gd name="connsiteY30" fmla="*/ 1306612 h 2344739"/>
              <a:gd name="connsiteX31" fmla="*/ 11157311 w 12193149"/>
              <a:gd name="connsiteY31" fmla="*/ 1312414 h 2344739"/>
              <a:gd name="connsiteX32" fmla="*/ 11155496 w 12193149"/>
              <a:gd name="connsiteY32" fmla="*/ 1317097 h 2344739"/>
              <a:gd name="connsiteX33" fmla="*/ 11140961 w 12193149"/>
              <a:gd name="connsiteY33" fmla="*/ 1324115 h 2344739"/>
              <a:gd name="connsiteX34" fmla="*/ 11138961 w 12193149"/>
              <a:gd name="connsiteY34" fmla="*/ 1323772 h 2344739"/>
              <a:gd name="connsiteX35" fmla="*/ 11128208 w 12193149"/>
              <a:gd name="connsiteY35" fmla="*/ 1333832 h 2344739"/>
              <a:gd name="connsiteX36" fmla="*/ 11120691 w 12193149"/>
              <a:gd name="connsiteY36" fmla="*/ 1347424 h 2344739"/>
              <a:gd name="connsiteX37" fmla="*/ 10894683 w 12193149"/>
              <a:gd name="connsiteY37" fmla="*/ 1473399 h 2344739"/>
              <a:gd name="connsiteX38" fmla="*/ 10773300 w 12193149"/>
              <a:gd name="connsiteY38" fmla="*/ 1523191 h 2344739"/>
              <a:gd name="connsiteX39" fmla="*/ 10627668 w 12193149"/>
              <a:gd name="connsiteY39" fmla="*/ 1559229 h 2344739"/>
              <a:gd name="connsiteX40" fmla="*/ 10581895 w 12193149"/>
              <a:gd name="connsiteY40" fmla="*/ 1568689 h 2344739"/>
              <a:gd name="connsiteX41" fmla="*/ 10547790 w 12193149"/>
              <a:gd name="connsiteY41" fmla="*/ 1598423 h 2344739"/>
              <a:gd name="connsiteX42" fmla="*/ 10529643 w 12193149"/>
              <a:gd name="connsiteY42" fmla="*/ 1596907 h 2344739"/>
              <a:gd name="connsiteX43" fmla="*/ 10526446 w 12193149"/>
              <a:gd name="connsiteY43" fmla="*/ 1596411 h 2344739"/>
              <a:gd name="connsiteX44" fmla="*/ 10515129 w 12193149"/>
              <a:gd name="connsiteY44" fmla="*/ 1599537 h 2344739"/>
              <a:gd name="connsiteX45" fmla="*/ 10491735 w 12193149"/>
              <a:gd name="connsiteY45" fmla="*/ 1594156 h 2344739"/>
              <a:gd name="connsiteX46" fmla="*/ 10471418 w 12193149"/>
              <a:gd name="connsiteY46" fmla="*/ 1601693 h 2344739"/>
              <a:gd name="connsiteX47" fmla="*/ 10377042 w 12193149"/>
              <a:gd name="connsiteY47" fmla="*/ 1644598 h 2344739"/>
              <a:gd name="connsiteX48" fmla="*/ 10319338 w 12193149"/>
              <a:gd name="connsiteY48" fmla="*/ 1666221 h 2344739"/>
              <a:gd name="connsiteX49" fmla="*/ 10295467 w 12193149"/>
              <a:gd name="connsiteY49" fmla="*/ 1668079 h 2344739"/>
              <a:gd name="connsiteX50" fmla="*/ 10263443 w 12193149"/>
              <a:gd name="connsiteY50" fmla="*/ 1674948 h 2344739"/>
              <a:gd name="connsiteX51" fmla="*/ 10205418 w 12193149"/>
              <a:gd name="connsiteY51" fmla="*/ 1682149 h 2344739"/>
              <a:gd name="connsiteX52" fmla="*/ 10177759 w 12193149"/>
              <a:gd name="connsiteY52" fmla="*/ 1692943 h 2344739"/>
              <a:gd name="connsiteX53" fmla="*/ 10165070 w 12193149"/>
              <a:gd name="connsiteY53" fmla="*/ 1693739 h 2344739"/>
              <a:gd name="connsiteX54" fmla="*/ 10156308 w 12193149"/>
              <a:gd name="connsiteY54" fmla="*/ 1707487 h 2344739"/>
              <a:gd name="connsiteX55" fmla="*/ 10118267 w 12193149"/>
              <a:gd name="connsiteY55" fmla="*/ 1731142 h 2344739"/>
              <a:gd name="connsiteX56" fmla="*/ 10083317 w 12193149"/>
              <a:gd name="connsiteY56" fmla="*/ 1743296 h 2344739"/>
              <a:gd name="connsiteX57" fmla="*/ 10040388 w 12193149"/>
              <a:gd name="connsiteY57" fmla="*/ 1741632 h 2344739"/>
              <a:gd name="connsiteX58" fmla="*/ 9961167 w 12193149"/>
              <a:gd name="connsiteY58" fmla="*/ 1757147 h 2344739"/>
              <a:gd name="connsiteX59" fmla="*/ 9848940 w 12193149"/>
              <a:gd name="connsiteY59" fmla="*/ 1763915 h 2344739"/>
              <a:gd name="connsiteX60" fmla="*/ 9729457 w 12193149"/>
              <a:gd name="connsiteY60" fmla="*/ 1784122 h 2344739"/>
              <a:gd name="connsiteX61" fmla="*/ 9613704 w 12193149"/>
              <a:gd name="connsiteY61" fmla="*/ 1812371 h 2344739"/>
              <a:gd name="connsiteX62" fmla="*/ 9338590 w 12193149"/>
              <a:gd name="connsiteY62" fmla="*/ 1869293 h 2344739"/>
              <a:gd name="connsiteX63" fmla="*/ 9232518 w 12193149"/>
              <a:gd name="connsiteY63" fmla="*/ 1893149 h 2344739"/>
              <a:gd name="connsiteX64" fmla="*/ 9156690 w 12193149"/>
              <a:gd name="connsiteY64" fmla="*/ 1903228 h 2344739"/>
              <a:gd name="connsiteX65" fmla="*/ 9054601 w 12193149"/>
              <a:gd name="connsiteY65" fmla="*/ 1910755 h 2344739"/>
              <a:gd name="connsiteX66" fmla="*/ 9006634 w 12193149"/>
              <a:gd name="connsiteY66" fmla="*/ 1914040 h 2344739"/>
              <a:gd name="connsiteX67" fmla="*/ 9006349 w 12193149"/>
              <a:gd name="connsiteY67" fmla="*/ 1913800 h 2344739"/>
              <a:gd name="connsiteX68" fmla="*/ 8997380 w 12193149"/>
              <a:gd name="connsiteY68" fmla="*/ 1915011 h 2344739"/>
              <a:gd name="connsiteX69" fmla="*/ 8991542 w 12193149"/>
              <a:gd name="connsiteY69" fmla="*/ 1917072 h 2344739"/>
              <a:gd name="connsiteX70" fmla="*/ 8975485 w 12193149"/>
              <a:gd name="connsiteY70" fmla="*/ 1920298 h 2344739"/>
              <a:gd name="connsiteX71" fmla="*/ 8969159 w 12193149"/>
              <a:gd name="connsiteY71" fmla="*/ 1919598 h 2344739"/>
              <a:gd name="connsiteX72" fmla="*/ 8964196 w 12193149"/>
              <a:gd name="connsiteY72" fmla="*/ 1917373 h 2344739"/>
              <a:gd name="connsiteX73" fmla="*/ 8930136 w 12193149"/>
              <a:gd name="connsiteY73" fmla="*/ 1914185 h 2344739"/>
              <a:gd name="connsiteX74" fmla="*/ 8753592 w 12193149"/>
              <a:gd name="connsiteY74" fmla="*/ 1933417 h 2344739"/>
              <a:gd name="connsiteX75" fmla="*/ 8708995 w 12193149"/>
              <a:gd name="connsiteY75" fmla="*/ 1935518 h 2344739"/>
              <a:gd name="connsiteX76" fmla="*/ 8597219 w 12193149"/>
              <a:gd name="connsiteY76" fmla="*/ 1944090 h 2344739"/>
              <a:gd name="connsiteX77" fmla="*/ 8526378 w 12193149"/>
              <a:gd name="connsiteY77" fmla="*/ 1929248 h 2344739"/>
              <a:gd name="connsiteX78" fmla="*/ 8512131 w 12193149"/>
              <a:gd name="connsiteY78" fmla="*/ 1935163 h 2344739"/>
              <a:gd name="connsiteX79" fmla="*/ 8507315 w 12193149"/>
              <a:gd name="connsiteY79" fmla="*/ 1938164 h 2344739"/>
              <a:gd name="connsiteX80" fmla="*/ 8499116 w 12193149"/>
              <a:gd name="connsiteY80" fmla="*/ 1940902 h 2344739"/>
              <a:gd name="connsiteX81" fmla="*/ 8498742 w 12193149"/>
              <a:gd name="connsiteY81" fmla="*/ 1940723 h 2344739"/>
              <a:gd name="connsiteX82" fmla="*/ 8491397 w 12193149"/>
              <a:gd name="connsiteY82" fmla="*/ 1943773 h 2344739"/>
              <a:gd name="connsiteX83" fmla="*/ 8368330 w 12193149"/>
              <a:gd name="connsiteY83" fmla="*/ 1957815 h 2344739"/>
              <a:gd name="connsiteX84" fmla="*/ 8354947 w 12193149"/>
              <a:gd name="connsiteY84" fmla="*/ 1958009 h 2344739"/>
              <a:gd name="connsiteX85" fmla="*/ 8321252 w 12193149"/>
              <a:gd name="connsiteY85" fmla="*/ 1974587 h 2344739"/>
              <a:gd name="connsiteX86" fmla="*/ 8315581 w 12193149"/>
              <a:gd name="connsiteY86" fmla="*/ 1974913 h 2344739"/>
              <a:gd name="connsiteX87" fmla="*/ 8296322 w 12193149"/>
              <a:gd name="connsiteY87" fmla="*/ 1988808 h 2344739"/>
              <a:gd name="connsiteX88" fmla="*/ 8285424 w 12193149"/>
              <a:gd name="connsiteY88" fmla="*/ 1994631 h 2344739"/>
              <a:gd name="connsiteX89" fmla="*/ 8284298 w 12193149"/>
              <a:gd name="connsiteY89" fmla="*/ 1999074 h 2344739"/>
              <a:gd name="connsiteX90" fmla="*/ 8267224 w 12193149"/>
              <a:gd name="connsiteY90" fmla="*/ 2006249 h 2344739"/>
              <a:gd name="connsiteX91" fmla="*/ 8264525 w 12193149"/>
              <a:gd name="connsiteY91" fmla="*/ 2006019 h 2344739"/>
              <a:gd name="connsiteX92" fmla="*/ 8253181 w 12193149"/>
              <a:gd name="connsiteY92" fmla="*/ 2015862 h 2344739"/>
              <a:gd name="connsiteX93" fmla="*/ 8246982 w 12193149"/>
              <a:gd name="connsiteY93" fmla="*/ 2028854 h 2344739"/>
              <a:gd name="connsiteX94" fmla="*/ 8091420 w 12193149"/>
              <a:gd name="connsiteY94" fmla="*/ 2075015 h 2344739"/>
              <a:gd name="connsiteX95" fmla="*/ 7906555 w 12193149"/>
              <a:gd name="connsiteY95" fmla="*/ 2116988 h 2344739"/>
              <a:gd name="connsiteX96" fmla="*/ 7719893 w 12193149"/>
              <a:gd name="connsiteY96" fmla="*/ 2142703 h 2344739"/>
              <a:gd name="connsiteX97" fmla="*/ 7615495 w 12193149"/>
              <a:gd name="connsiteY97" fmla="*/ 2139232 h 2344739"/>
              <a:gd name="connsiteX98" fmla="*/ 7528691 w 12193149"/>
              <a:gd name="connsiteY98" fmla="*/ 2145060 h 2344739"/>
              <a:gd name="connsiteX99" fmla="*/ 7520719 w 12193149"/>
              <a:gd name="connsiteY99" fmla="*/ 2147613 h 2344739"/>
              <a:gd name="connsiteX100" fmla="*/ 7508559 w 12193149"/>
              <a:gd name="connsiteY100" fmla="*/ 2148948 h 2344739"/>
              <a:gd name="connsiteX101" fmla="*/ 7508188 w 12193149"/>
              <a:gd name="connsiteY101" fmla="*/ 2148621 h 2344739"/>
              <a:gd name="connsiteX102" fmla="*/ 7496943 w 12193149"/>
              <a:gd name="connsiteY102" fmla="*/ 2150573 h 2344739"/>
              <a:gd name="connsiteX103" fmla="*/ 7219707 w 12193149"/>
              <a:gd name="connsiteY103" fmla="*/ 2156680 h 2344739"/>
              <a:gd name="connsiteX104" fmla="*/ 7202249 w 12193149"/>
              <a:gd name="connsiteY104" fmla="*/ 2161230 h 2344739"/>
              <a:gd name="connsiteX105" fmla="*/ 7198152 w 12193149"/>
              <a:gd name="connsiteY105" fmla="*/ 2166588 h 2344739"/>
              <a:gd name="connsiteX106" fmla="*/ 7171956 w 12193149"/>
              <a:gd name="connsiteY106" fmla="*/ 2171236 h 2344739"/>
              <a:gd name="connsiteX107" fmla="*/ 7098136 w 12193149"/>
              <a:gd name="connsiteY107" fmla="*/ 2183464 h 2344739"/>
              <a:gd name="connsiteX108" fmla="*/ 7019644 w 12193149"/>
              <a:gd name="connsiteY108" fmla="*/ 2183090 h 2344739"/>
              <a:gd name="connsiteX109" fmla="*/ 6905294 w 12193149"/>
              <a:gd name="connsiteY109" fmla="*/ 2212596 h 2344739"/>
              <a:gd name="connsiteX110" fmla="*/ 6709370 w 12193149"/>
              <a:gd name="connsiteY110" fmla="*/ 2240551 h 2344739"/>
              <a:gd name="connsiteX111" fmla="*/ 6550602 w 12193149"/>
              <a:gd name="connsiteY111" fmla="*/ 2269327 h 2344739"/>
              <a:gd name="connsiteX112" fmla="*/ 6318708 w 12193149"/>
              <a:gd name="connsiteY112" fmla="*/ 2316127 h 2344739"/>
              <a:gd name="connsiteX113" fmla="*/ 6169822 w 12193149"/>
              <a:gd name="connsiteY113" fmla="*/ 2318214 h 2344739"/>
              <a:gd name="connsiteX114" fmla="*/ 6074996 w 12193149"/>
              <a:gd name="connsiteY114" fmla="*/ 2338676 h 2344739"/>
              <a:gd name="connsiteX115" fmla="*/ 6069677 w 12193149"/>
              <a:gd name="connsiteY115" fmla="*/ 2337139 h 2344739"/>
              <a:gd name="connsiteX116" fmla="*/ 6049786 w 12193149"/>
              <a:gd name="connsiteY116" fmla="*/ 2337822 h 2344739"/>
              <a:gd name="connsiteX117" fmla="*/ 6042433 w 12193149"/>
              <a:gd name="connsiteY117" fmla="*/ 2329473 h 2344739"/>
              <a:gd name="connsiteX118" fmla="*/ 6011238 w 12193149"/>
              <a:gd name="connsiteY118" fmla="*/ 2324380 h 2344739"/>
              <a:gd name="connsiteX119" fmla="*/ 5958523 w 12193149"/>
              <a:gd name="connsiteY119" fmla="*/ 2328024 h 2344739"/>
              <a:gd name="connsiteX120" fmla="*/ 5760067 w 12193149"/>
              <a:gd name="connsiteY120" fmla="*/ 2343716 h 2344739"/>
              <a:gd name="connsiteX121" fmla="*/ 5628108 w 12193149"/>
              <a:gd name="connsiteY121" fmla="*/ 2344739 h 2344739"/>
              <a:gd name="connsiteX122" fmla="*/ 5472054 w 12193149"/>
              <a:gd name="connsiteY122" fmla="*/ 2330719 h 2344739"/>
              <a:gd name="connsiteX123" fmla="*/ 5433909 w 12193149"/>
              <a:gd name="connsiteY123" fmla="*/ 2319466 h 2344739"/>
              <a:gd name="connsiteX124" fmla="*/ 5382817 w 12193149"/>
              <a:gd name="connsiteY124" fmla="*/ 2301764 h 2344739"/>
              <a:gd name="connsiteX125" fmla="*/ 5262912 w 12193149"/>
              <a:gd name="connsiteY125" fmla="*/ 2281347 h 2344739"/>
              <a:gd name="connsiteX126" fmla="*/ 5224109 w 12193149"/>
              <a:gd name="connsiteY126" fmla="*/ 2270223 h 2344739"/>
              <a:gd name="connsiteX127" fmla="*/ 5175808 w 12193149"/>
              <a:gd name="connsiteY127" fmla="*/ 2267233 h 2344739"/>
              <a:gd name="connsiteX128" fmla="*/ 5157702 w 12193149"/>
              <a:gd name="connsiteY128" fmla="*/ 2260010 h 2344739"/>
              <a:gd name="connsiteX129" fmla="*/ 5143747 w 12193149"/>
              <a:gd name="connsiteY129" fmla="*/ 2256610 h 2344739"/>
              <a:gd name="connsiteX130" fmla="*/ 5140744 w 12193149"/>
              <a:gd name="connsiteY130" fmla="*/ 2254509 h 2344739"/>
              <a:gd name="connsiteX131" fmla="*/ 5122807 w 12193149"/>
              <a:gd name="connsiteY131" fmla="*/ 2243656 h 2344739"/>
              <a:gd name="connsiteX132" fmla="*/ 5066938 w 12193149"/>
              <a:gd name="connsiteY132" fmla="*/ 2250227 h 2344739"/>
              <a:gd name="connsiteX133" fmla="*/ 5012662 w 12193149"/>
              <a:gd name="connsiteY133" fmla="*/ 2233846 h 2344739"/>
              <a:gd name="connsiteX134" fmla="*/ 4841589 w 12193149"/>
              <a:gd name="connsiteY134" fmla="*/ 2209829 h 2344739"/>
              <a:gd name="connsiteX135" fmla="*/ 4763595 w 12193149"/>
              <a:gd name="connsiteY135" fmla="*/ 2182061 h 2344739"/>
              <a:gd name="connsiteX136" fmla="*/ 4724334 w 12193149"/>
              <a:gd name="connsiteY136" fmla="*/ 2173047 h 2344739"/>
              <a:gd name="connsiteX137" fmla="*/ 4722324 w 12193149"/>
              <a:gd name="connsiteY137" fmla="*/ 2172298 h 2344739"/>
              <a:gd name="connsiteX138" fmla="*/ 4723259 w 12193149"/>
              <a:gd name="connsiteY138" fmla="*/ 2172087 h 2344739"/>
              <a:gd name="connsiteX139" fmla="*/ 4718350 w 12193149"/>
              <a:gd name="connsiteY139" fmla="*/ 2170817 h 2344739"/>
              <a:gd name="connsiteX140" fmla="*/ 4722324 w 12193149"/>
              <a:gd name="connsiteY140" fmla="*/ 2172298 h 2344739"/>
              <a:gd name="connsiteX141" fmla="*/ 4716674 w 12193149"/>
              <a:gd name="connsiteY141" fmla="*/ 2173573 h 2344739"/>
              <a:gd name="connsiteX142" fmla="*/ 4516962 w 12193149"/>
              <a:gd name="connsiteY142" fmla="*/ 2163671 h 2344739"/>
              <a:gd name="connsiteX143" fmla="*/ 4429691 w 12193149"/>
              <a:gd name="connsiteY143" fmla="*/ 2153020 h 2344739"/>
              <a:gd name="connsiteX144" fmla="*/ 4364023 w 12193149"/>
              <a:gd name="connsiteY144" fmla="*/ 2151674 h 2344739"/>
              <a:gd name="connsiteX145" fmla="*/ 4318114 w 12193149"/>
              <a:gd name="connsiteY145" fmla="*/ 2158289 h 2344739"/>
              <a:gd name="connsiteX146" fmla="*/ 4316258 w 12193149"/>
              <a:gd name="connsiteY146" fmla="*/ 2156948 h 2344739"/>
              <a:gd name="connsiteX147" fmla="*/ 4296292 w 12193149"/>
              <a:gd name="connsiteY147" fmla="*/ 2155069 h 2344739"/>
              <a:gd name="connsiteX148" fmla="*/ 4291212 w 12193149"/>
              <a:gd name="connsiteY148" fmla="*/ 2157986 h 2344739"/>
              <a:gd name="connsiteX149" fmla="*/ 4277290 w 12193149"/>
              <a:gd name="connsiteY149" fmla="*/ 2157740 h 2344739"/>
              <a:gd name="connsiteX150" fmla="*/ 4249265 w 12193149"/>
              <a:gd name="connsiteY150" fmla="*/ 2160064 h 2344739"/>
              <a:gd name="connsiteX151" fmla="*/ 4203199 w 12193149"/>
              <a:gd name="connsiteY151" fmla="*/ 2157269 h 2344739"/>
              <a:gd name="connsiteX152" fmla="*/ 4202893 w 12193149"/>
              <a:gd name="connsiteY152" fmla="*/ 2156010 h 2344739"/>
              <a:gd name="connsiteX153" fmla="*/ 4192396 w 12193149"/>
              <a:gd name="connsiteY153" fmla="*/ 2150376 h 2344739"/>
              <a:gd name="connsiteX154" fmla="*/ 4143893 w 12193149"/>
              <a:gd name="connsiteY154" fmla="*/ 2134511 h 2344739"/>
              <a:gd name="connsiteX155" fmla="*/ 4084245 w 12193149"/>
              <a:gd name="connsiteY155" fmla="*/ 2107978 h 2344739"/>
              <a:gd name="connsiteX156" fmla="*/ 4075694 w 12193149"/>
              <a:gd name="connsiteY156" fmla="*/ 2107143 h 2344739"/>
              <a:gd name="connsiteX157" fmla="*/ 4075575 w 12193149"/>
              <a:gd name="connsiteY157" fmla="*/ 2106844 h 2344739"/>
              <a:gd name="connsiteX158" fmla="*/ 4066658 w 12193149"/>
              <a:gd name="connsiteY158" fmla="*/ 2105400 h 2344739"/>
              <a:gd name="connsiteX159" fmla="*/ 4060102 w 12193149"/>
              <a:gd name="connsiteY159" fmla="*/ 2105618 h 2344739"/>
              <a:gd name="connsiteX160" fmla="*/ 4043512 w 12193149"/>
              <a:gd name="connsiteY160" fmla="*/ 2103997 h 2344739"/>
              <a:gd name="connsiteX161" fmla="*/ 4038145 w 12193149"/>
              <a:gd name="connsiteY161" fmla="*/ 2101563 h 2344739"/>
              <a:gd name="connsiteX162" fmla="*/ 4036511 w 12193149"/>
              <a:gd name="connsiteY162" fmla="*/ 2097896 h 2344739"/>
              <a:gd name="connsiteX163" fmla="*/ 4034926 w 12193149"/>
              <a:gd name="connsiteY163" fmla="*/ 2098131 h 2344739"/>
              <a:gd name="connsiteX164" fmla="*/ 4005686 w 12193149"/>
              <a:gd name="connsiteY164" fmla="*/ 2085563 h 2344739"/>
              <a:gd name="connsiteX165" fmla="*/ 3937994 w 12193149"/>
              <a:gd name="connsiteY165" fmla="*/ 2068106 h 2344739"/>
              <a:gd name="connsiteX166" fmla="*/ 3898423 w 12193149"/>
              <a:gd name="connsiteY166" fmla="*/ 2062451 h 2344739"/>
              <a:gd name="connsiteX167" fmla="*/ 3790908 w 12193149"/>
              <a:gd name="connsiteY167" fmla="*/ 2042213 h 2344739"/>
              <a:gd name="connsiteX168" fmla="*/ 3683661 w 12193149"/>
              <a:gd name="connsiteY168" fmla="*/ 2018290 h 2344739"/>
              <a:gd name="connsiteX169" fmla="*/ 3611183 w 12193149"/>
              <a:gd name="connsiteY169" fmla="*/ 1986019 h 2344739"/>
              <a:gd name="connsiteX170" fmla="*/ 3605003 w 12193149"/>
              <a:gd name="connsiteY170" fmla="*/ 1987381 h 2344739"/>
              <a:gd name="connsiteX171" fmla="*/ 3595884 w 12193149"/>
              <a:gd name="connsiteY171" fmla="*/ 1987545 h 2344739"/>
              <a:gd name="connsiteX172" fmla="*/ 3595649 w 12193149"/>
              <a:gd name="connsiteY172" fmla="*/ 1987276 h 2344739"/>
              <a:gd name="connsiteX173" fmla="*/ 3587126 w 12193149"/>
              <a:gd name="connsiteY173" fmla="*/ 1987966 h 2344739"/>
              <a:gd name="connsiteX174" fmla="*/ 3537283 w 12193149"/>
              <a:gd name="connsiteY174" fmla="*/ 1978267 h 2344739"/>
              <a:gd name="connsiteX175" fmla="*/ 3474371 w 12193149"/>
              <a:gd name="connsiteY175" fmla="*/ 1974606 h 2344739"/>
              <a:gd name="connsiteX176" fmla="*/ 3401876 w 12193149"/>
              <a:gd name="connsiteY176" fmla="*/ 1962558 h 2344739"/>
              <a:gd name="connsiteX177" fmla="*/ 3365036 w 12193149"/>
              <a:gd name="connsiteY177" fmla="*/ 1979510 h 2344739"/>
              <a:gd name="connsiteX178" fmla="*/ 3345174 w 12193149"/>
              <a:gd name="connsiteY178" fmla="*/ 1981192 h 2344739"/>
              <a:gd name="connsiteX179" fmla="*/ 3342846 w 12193149"/>
              <a:gd name="connsiteY179" fmla="*/ 1980217 h 2344739"/>
              <a:gd name="connsiteX180" fmla="*/ 3263504 w 12193149"/>
              <a:gd name="connsiteY180" fmla="*/ 1986094 h 2344739"/>
              <a:gd name="connsiteX181" fmla="*/ 3143704 w 12193149"/>
              <a:gd name="connsiteY181" fmla="*/ 1993869 h 2344739"/>
              <a:gd name="connsiteX182" fmla="*/ 3031439 w 12193149"/>
              <a:gd name="connsiteY182" fmla="*/ 1996512 h 2344739"/>
              <a:gd name="connsiteX183" fmla="*/ 2782717 w 12193149"/>
              <a:gd name="connsiteY183" fmla="*/ 2018333 h 2344739"/>
              <a:gd name="connsiteX184" fmla="*/ 2647675 w 12193149"/>
              <a:gd name="connsiteY184" fmla="*/ 2028869 h 2344739"/>
              <a:gd name="connsiteX185" fmla="*/ 2569176 w 12193149"/>
              <a:gd name="connsiteY185" fmla="*/ 2002628 h 2344739"/>
              <a:gd name="connsiteX186" fmla="*/ 2444403 w 12193149"/>
              <a:gd name="connsiteY186" fmla="*/ 2016529 h 2344739"/>
              <a:gd name="connsiteX187" fmla="*/ 2316260 w 12193149"/>
              <a:gd name="connsiteY187" fmla="*/ 2024996 h 2344739"/>
              <a:gd name="connsiteX188" fmla="*/ 2209726 w 12193149"/>
              <a:gd name="connsiteY188" fmla="*/ 2019763 h 2344739"/>
              <a:gd name="connsiteX189" fmla="*/ 2095813 w 12193149"/>
              <a:gd name="connsiteY189" fmla="*/ 2003052 h 2344739"/>
              <a:gd name="connsiteX190" fmla="*/ 1998504 w 12193149"/>
              <a:gd name="connsiteY190" fmla="*/ 1995032 h 2344739"/>
              <a:gd name="connsiteX191" fmla="*/ 1929320 w 12193149"/>
              <a:gd name="connsiteY191" fmla="*/ 2016977 h 2344739"/>
              <a:gd name="connsiteX192" fmla="*/ 1922798 w 12193149"/>
              <a:gd name="connsiteY192" fmla="*/ 2012146 h 2344739"/>
              <a:gd name="connsiteX193" fmla="*/ 1874228 w 12193149"/>
              <a:gd name="connsiteY193" fmla="*/ 2013741 h 2344739"/>
              <a:gd name="connsiteX194" fmla="*/ 1787803 w 12193149"/>
              <a:gd name="connsiteY194" fmla="*/ 2041363 h 2344739"/>
              <a:gd name="connsiteX195" fmla="*/ 1739352 w 12193149"/>
              <a:gd name="connsiteY195" fmla="*/ 2036312 h 2344739"/>
              <a:gd name="connsiteX196" fmla="*/ 1676219 w 12193149"/>
              <a:gd name="connsiteY196" fmla="*/ 2019963 h 2344739"/>
              <a:gd name="connsiteX197" fmla="*/ 1609817 w 12193149"/>
              <a:gd name="connsiteY197" fmla="*/ 2013066 h 2344739"/>
              <a:gd name="connsiteX198" fmla="*/ 1497258 w 12193149"/>
              <a:gd name="connsiteY198" fmla="*/ 1987476 h 2344739"/>
              <a:gd name="connsiteX199" fmla="*/ 1151127 w 12193149"/>
              <a:gd name="connsiteY199" fmla="*/ 1938041 h 2344739"/>
              <a:gd name="connsiteX200" fmla="*/ 859417 w 12193149"/>
              <a:gd name="connsiteY200" fmla="*/ 1928608 h 2344739"/>
              <a:gd name="connsiteX201" fmla="*/ 838688 w 12193149"/>
              <a:gd name="connsiteY201" fmla="*/ 1929821 h 2344739"/>
              <a:gd name="connsiteX202" fmla="*/ 817957 w 12193149"/>
              <a:gd name="connsiteY202" fmla="*/ 1927857 h 2344739"/>
              <a:gd name="connsiteX203" fmla="*/ 812654 w 12193149"/>
              <a:gd name="connsiteY203" fmla="*/ 1930751 h 2344739"/>
              <a:gd name="connsiteX204" fmla="*/ 721195 w 12193149"/>
              <a:gd name="connsiteY204" fmla="*/ 1929661 h 2344739"/>
              <a:gd name="connsiteX205" fmla="*/ 720890 w 12193149"/>
              <a:gd name="connsiteY205" fmla="*/ 1928399 h 2344739"/>
              <a:gd name="connsiteX206" fmla="*/ 710023 w 12193149"/>
              <a:gd name="connsiteY206" fmla="*/ 1922722 h 2344739"/>
              <a:gd name="connsiteX207" fmla="*/ 597940 w 12193149"/>
              <a:gd name="connsiteY207" fmla="*/ 1879864 h 2344739"/>
              <a:gd name="connsiteX208" fmla="*/ 579683 w 12193149"/>
              <a:gd name="connsiteY208" fmla="*/ 1877212 h 2344739"/>
              <a:gd name="connsiteX209" fmla="*/ 572865 w 12193149"/>
              <a:gd name="connsiteY209" fmla="*/ 1877401 h 2344739"/>
              <a:gd name="connsiteX210" fmla="*/ 446247 w 12193149"/>
              <a:gd name="connsiteY210" fmla="*/ 1839371 h 2344739"/>
              <a:gd name="connsiteX211" fmla="*/ 405163 w 12193149"/>
              <a:gd name="connsiteY211" fmla="*/ 1833548 h 2344739"/>
              <a:gd name="connsiteX212" fmla="*/ 293583 w 12193149"/>
              <a:gd name="connsiteY212" fmla="*/ 1812852 h 2344739"/>
              <a:gd name="connsiteX213" fmla="*/ 119529 w 12193149"/>
              <a:gd name="connsiteY213" fmla="*/ 1761047 h 2344739"/>
              <a:gd name="connsiteX214" fmla="*/ 16674 w 12193149"/>
              <a:gd name="connsiteY214" fmla="*/ 1758191 h 2344739"/>
              <a:gd name="connsiteX215" fmla="*/ 1150 w 12193149"/>
              <a:gd name="connsiteY215" fmla="*/ 1752722 h 2344739"/>
              <a:gd name="connsiteX216" fmla="*/ 1148 w 12193149"/>
              <a:gd name="connsiteY216" fmla="*/ 222213 h 2344739"/>
              <a:gd name="connsiteX217" fmla="*/ 1148 w 12193149"/>
              <a:gd name="connsiteY217" fmla="*/ 0 h 2344739"/>
              <a:gd name="connsiteX0" fmla="*/ 1148 w 12193149"/>
              <a:gd name="connsiteY0" fmla="*/ 0 h 2344739"/>
              <a:gd name="connsiteX1" fmla="*/ 12193148 w 12193149"/>
              <a:gd name="connsiteY1" fmla="*/ 0 h 2344739"/>
              <a:gd name="connsiteX2" fmla="*/ 12193149 w 12193149"/>
              <a:gd name="connsiteY2" fmla="*/ 579739 h 2344739"/>
              <a:gd name="connsiteX3" fmla="*/ 12185986 w 12193149"/>
              <a:gd name="connsiteY3" fmla="*/ 584189 h 2344739"/>
              <a:gd name="connsiteX4" fmla="*/ 12156363 w 12193149"/>
              <a:gd name="connsiteY4" fmla="*/ 597366 h 2344739"/>
              <a:gd name="connsiteX5" fmla="*/ 12139215 w 12193149"/>
              <a:gd name="connsiteY5" fmla="*/ 623179 h 2344739"/>
              <a:gd name="connsiteX6" fmla="*/ 12126327 w 12193149"/>
              <a:gd name="connsiteY6" fmla="*/ 624690 h 2344739"/>
              <a:gd name="connsiteX7" fmla="*/ 12124007 w 12193149"/>
              <a:gd name="connsiteY7" fmla="*/ 624794 h 2344739"/>
              <a:gd name="connsiteX8" fmla="*/ 12116854 w 12193149"/>
              <a:gd name="connsiteY8" fmla="*/ 628608 h 2344739"/>
              <a:gd name="connsiteX9" fmla="*/ 12099497 w 12193149"/>
              <a:gd name="connsiteY9" fmla="*/ 628139 h 2344739"/>
              <a:gd name="connsiteX10" fmla="*/ 12087073 w 12193149"/>
              <a:gd name="connsiteY10" fmla="*/ 636341 h 2344739"/>
              <a:gd name="connsiteX11" fmla="*/ 12031073 w 12193149"/>
              <a:gd name="connsiteY11" fmla="*/ 680009 h 2344739"/>
              <a:gd name="connsiteX12" fmla="*/ 11995833 w 12193149"/>
              <a:gd name="connsiteY12" fmla="*/ 703458 h 2344739"/>
              <a:gd name="connsiteX13" fmla="*/ 11979717 w 12193149"/>
              <a:gd name="connsiteY13" fmla="*/ 708161 h 2344739"/>
              <a:gd name="connsiteX14" fmla="*/ 11959046 w 12193149"/>
              <a:gd name="connsiteY14" fmla="*/ 717558 h 2344739"/>
              <a:gd name="connsiteX15" fmla="*/ 11920454 w 12193149"/>
              <a:gd name="connsiteY15" fmla="*/ 730883 h 2344739"/>
              <a:gd name="connsiteX16" fmla="*/ 11903656 w 12193149"/>
              <a:gd name="connsiteY16" fmla="*/ 742426 h 2344739"/>
              <a:gd name="connsiteX17" fmla="*/ 11895048 w 12193149"/>
              <a:gd name="connsiteY17" fmla="*/ 744791 h 2344739"/>
              <a:gd name="connsiteX18" fmla="*/ 11891968 w 12193149"/>
              <a:gd name="connsiteY18" fmla="*/ 755729 h 2344739"/>
              <a:gd name="connsiteX19" fmla="*/ 11870776 w 12193149"/>
              <a:gd name="connsiteY19" fmla="*/ 777816 h 2344739"/>
              <a:gd name="connsiteX20" fmla="*/ 11813376 w 12193149"/>
              <a:gd name="connsiteY20" fmla="*/ 797659 h 2344739"/>
              <a:gd name="connsiteX21" fmla="*/ 11590693 w 12193149"/>
              <a:gd name="connsiteY21" fmla="*/ 963777 h 2344739"/>
              <a:gd name="connsiteX22" fmla="*/ 11506817 w 12193149"/>
              <a:gd name="connsiteY22" fmla="*/ 1033623 h 2344739"/>
              <a:gd name="connsiteX23" fmla="*/ 11280332 w 12193149"/>
              <a:gd name="connsiteY23" fmla="*/ 1223571 h 2344739"/>
              <a:gd name="connsiteX24" fmla="*/ 11228309 w 12193149"/>
              <a:gd name="connsiteY24" fmla="*/ 1276236 h 2344739"/>
              <a:gd name="connsiteX25" fmla="*/ 11218087 w 12193149"/>
              <a:gd name="connsiteY25" fmla="*/ 1275961 h 2344739"/>
              <a:gd name="connsiteX26" fmla="*/ 11217184 w 12193149"/>
              <a:gd name="connsiteY26" fmla="*/ 1275018 h 2344739"/>
              <a:gd name="connsiteX27" fmla="*/ 11188885 w 12193149"/>
              <a:gd name="connsiteY27" fmla="*/ 1292383 h 2344739"/>
              <a:gd name="connsiteX28" fmla="*/ 11184501 w 12193149"/>
              <a:gd name="connsiteY28" fmla="*/ 1292525 h 2344739"/>
              <a:gd name="connsiteX29" fmla="*/ 11166854 w 12193149"/>
              <a:gd name="connsiteY29" fmla="*/ 1306612 h 2344739"/>
              <a:gd name="connsiteX30" fmla="*/ 11157311 w 12193149"/>
              <a:gd name="connsiteY30" fmla="*/ 1312414 h 2344739"/>
              <a:gd name="connsiteX31" fmla="*/ 11155496 w 12193149"/>
              <a:gd name="connsiteY31" fmla="*/ 1317097 h 2344739"/>
              <a:gd name="connsiteX32" fmla="*/ 11140961 w 12193149"/>
              <a:gd name="connsiteY32" fmla="*/ 1324115 h 2344739"/>
              <a:gd name="connsiteX33" fmla="*/ 11138961 w 12193149"/>
              <a:gd name="connsiteY33" fmla="*/ 1323772 h 2344739"/>
              <a:gd name="connsiteX34" fmla="*/ 11128208 w 12193149"/>
              <a:gd name="connsiteY34" fmla="*/ 1333832 h 2344739"/>
              <a:gd name="connsiteX35" fmla="*/ 11120691 w 12193149"/>
              <a:gd name="connsiteY35" fmla="*/ 1347424 h 2344739"/>
              <a:gd name="connsiteX36" fmla="*/ 10894683 w 12193149"/>
              <a:gd name="connsiteY36" fmla="*/ 1473399 h 2344739"/>
              <a:gd name="connsiteX37" fmla="*/ 10773300 w 12193149"/>
              <a:gd name="connsiteY37" fmla="*/ 1523191 h 2344739"/>
              <a:gd name="connsiteX38" fmla="*/ 10627668 w 12193149"/>
              <a:gd name="connsiteY38" fmla="*/ 1559229 h 2344739"/>
              <a:gd name="connsiteX39" fmla="*/ 10581895 w 12193149"/>
              <a:gd name="connsiteY39" fmla="*/ 1568689 h 2344739"/>
              <a:gd name="connsiteX40" fmla="*/ 10547790 w 12193149"/>
              <a:gd name="connsiteY40" fmla="*/ 1598423 h 2344739"/>
              <a:gd name="connsiteX41" fmla="*/ 10529643 w 12193149"/>
              <a:gd name="connsiteY41" fmla="*/ 1596907 h 2344739"/>
              <a:gd name="connsiteX42" fmla="*/ 10526446 w 12193149"/>
              <a:gd name="connsiteY42" fmla="*/ 1596411 h 2344739"/>
              <a:gd name="connsiteX43" fmla="*/ 10515129 w 12193149"/>
              <a:gd name="connsiteY43" fmla="*/ 1599537 h 2344739"/>
              <a:gd name="connsiteX44" fmla="*/ 10491735 w 12193149"/>
              <a:gd name="connsiteY44" fmla="*/ 1594156 h 2344739"/>
              <a:gd name="connsiteX45" fmla="*/ 10471418 w 12193149"/>
              <a:gd name="connsiteY45" fmla="*/ 1601693 h 2344739"/>
              <a:gd name="connsiteX46" fmla="*/ 10377042 w 12193149"/>
              <a:gd name="connsiteY46" fmla="*/ 1644598 h 2344739"/>
              <a:gd name="connsiteX47" fmla="*/ 10319338 w 12193149"/>
              <a:gd name="connsiteY47" fmla="*/ 1666221 h 2344739"/>
              <a:gd name="connsiteX48" fmla="*/ 10295467 w 12193149"/>
              <a:gd name="connsiteY48" fmla="*/ 1668079 h 2344739"/>
              <a:gd name="connsiteX49" fmla="*/ 10263443 w 12193149"/>
              <a:gd name="connsiteY49" fmla="*/ 1674948 h 2344739"/>
              <a:gd name="connsiteX50" fmla="*/ 10205418 w 12193149"/>
              <a:gd name="connsiteY50" fmla="*/ 1682149 h 2344739"/>
              <a:gd name="connsiteX51" fmla="*/ 10177759 w 12193149"/>
              <a:gd name="connsiteY51" fmla="*/ 1692943 h 2344739"/>
              <a:gd name="connsiteX52" fmla="*/ 10165070 w 12193149"/>
              <a:gd name="connsiteY52" fmla="*/ 1693739 h 2344739"/>
              <a:gd name="connsiteX53" fmla="*/ 10156308 w 12193149"/>
              <a:gd name="connsiteY53" fmla="*/ 1707487 h 2344739"/>
              <a:gd name="connsiteX54" fmla="*/ 10118267 w 12193149"/>
              <a:gd name="connsiteY54" fmla="*/ 1731142 h 2344739"/>
              <a:gd name="connsiteX55" fmla="*/ 10083317 w 12193149"/>
              <a:gd name="connsiteY55" fmla="*/ 1743296 h 2344739"/>
              <a:gd name="connsiteX56" fmla="*/ 10040388 w 12193149"/>
              <a:gd name="connsiteY56" fmla="*/ 1741632 h 2344739"/>
              <a:gd name="connsiteX57" fmla="*/ 9961167 w 12193149"/>
              <a:gd name="connsiteY57" fmla="*/ 1757147 h 2344739"/>
              <a:gd name="connsiteX58" fmla="*/ 9848940 w 12193149"/>
              <a:gd name="connsiteY58" fmla="*/ 1763915 h 2344739"/>
              <a:gd name="connsiteX59" fmla="*/ 9729457 w 12193149"/>
              <a:gd name="connsiteY59" fmla="*/ 1784122 h 2344739"/>
              <a:gd name="connsiteX60" fmla="*/ 9613704 w 12193149"/>
              <a:gd name="connsiteY60" fmla="*/ 1812371 h 2344739"/>
              <a:gd name="connsiteX61" fmla="*/ 9338590 w 12193149"/>
              <a:gd name="connsiteY61" fmla="*/ 1869293 h 2344739"/>
              <a:gd name="connsiteX62" fmla="*/ 9232518 w 12193149"/>
              <a:gd name="connsiteY62" fmla="*/ 1893149 h 2344739"/>
              <a:gd name="connsiteX63" fmla="*/ 9156690 w 12193149"/>
              <a:gd name="connsiteY63" fmla="*/ 1903228 h 2344739"/>
              <a:gd name="connsiteX64" fmla="*/ 9054601 w 12193149"/>
              <a:gd name="connsiteY64" fmla="*/ 1910755 h 2344739"/>
              <a:gd name="connsiteX65" fmla="*/ 9006634 w 12193149"/>
              <a:gd name="connsiteY65" fmla="*/ 1914040 h 2344739"/>
              <a:gd name="connsiteX66" fmla="*/ 9006349 w 12193149"/>
              <a:gd name="connsiteY66" fmla="*/ 1913800 h 2344739"/>
              <a:gd name="connsiteX67" fmla="*/ 8997380 w 12193149"/>
              <a:gd name="connsiteY67" fmla="*/ 1915011 h 2344739"/>
              <a:gd name="connsiteX68" fmla="*/ 8991542 w 12193149"/>
              <a:gd name="connsiteY68" fmla="*/ 1917072 h 2344739"/>
              <a:gd name="connsiteX69" fmla="*/ 8975485 w 12193149"/>
              <a:gd name="connsiteY69" fmla="*/ 1920298 h 2344739"/>
              <a:gd name="connsiteX70" fmla="*/ 8969159 w 12193149"/>
              <a:gd name="connsiteY70" fmla="*/ 1919598 h 2344739"/>
              <a:gd name="connsiteX71" fmla="*/ 8964196 w 12193149"/>
              <a:gd name="connsiteY71" fmla="*/ 1917373 h 2344739"/>
              <a:gd name="connsiteX72" fmla="*/ 8930136 w 12193149"/>
              <a:gd name="connsiteY72" fmla="*/ 1914185 h 2344739"/>
              <a:gd name="connsiteX73" fmla="*/ 8753592 w 12193149"/>
              <a:gd name="connsiteY73" fmla="*/ 1933417 h 2344739"/>
              <a:gd name="connsiteX74" fmla="*/ 8708995 w 12193149"/>
              <a:gd name="connsiteY74" fmla="*/ 1935518 h 2344739"/>
              <a:gd name="connsiteX75" fmla="*/ 8597219 w 12193149"/>
              <a:gd name="connsiteY75" fmla="*/ 1944090 h 2344739"/>
              <a:gd name="connsiteX76" fmla="*/ 8526378 w 12193149"/>
              <a:gd name="connsiteY76" fmla="*/ 1929248 h 2344739"/>
              <a:gd name="connsiteX77" fmla="*/ 8512131 w 12193149"/>
              <a:gd name="connsiteY77" fmla="*/ 1935163 h 2344739"/>
              <a:gd name="connsiteX78" fmla="*/ 8507315 w 12193149"/>
              <a:gd name="connsiteY78" fmla="*/ 1938164 h 2344739"/>
              <a:gd name="connsiteX79" fmla="*/ 8499116 w 12193149"/>
              <a:gd name="connsiteY79" fmla="*/ 1940902 h 2344739"/>
              <a:gd name="connsiteX80" fmla="*/ 8498742 w 12193149"/>
              <a:gd name="connsiteY80" fmla="*/ 1940723 h 2344739"/>
              <a:gd name="connsiteX81" fmla="*/ 8491397 w 12193149"/>
              <a:gd name="connsiteY81" fmla="*/ 1943773 h 2344739"/>
              <a:gd name="connsiteX82" fmla="*/ 8368330 w 12193149"/>
              <a:gd name="connsiteY82" fmla="*/ 1957815 h 2344739"/>
              <a:gd name="connsiteX83" fmla="*/ 8354947 w 12193149"/>
              <a:gd name="connsiteY83" fmla="*/ 1958009 h 2344739"/>
              <a:gd name="connsiteX84" fmla="*/ 8321252 w 12193149"/>
              <a:gd name="connsiteY84" fmla="*/ 1974587 h 2344739"/>
              <a:gd name="connsiteX85" fmla="*/ 8315581 w 12193149"/>
              <a:gd name="connsiteY85" fmla="*/ 1974913 h 2344739"/>
              <a:gd name="connsiteX86" fmla="*/ 8296322 w 12193149"/>
              <a:gd name="connsiteY86" fmla="*/ 1988808 h 2344739"/>
              <a:gd name="connsiteX87" fmla="*/ 8285424 w 12193149"/>
              <a:gd name="connsiteY87" fmla="*/ 1994631 h 2344739"/>
              <a:gd name="connsiteX88" fmla="*/ 8284298 w 12193149"/>
              <a:gd name="connsiteY88" fmla="*/ 1999074 h 2344739"/>
              <a:gd name="connsiteX89" fmla="*/ 8267224 w 12193149"/>
              <a:gd name="connsiteY89" fmla="*/ 2006249 h 2344739"/>
              <a:gd name="connsiteX90" fmla="*/ 8264525 w 12193149"/>
              <a:gd name="connsiteY90" fmla="*/ 2006019 h 2344739"/>
              <a:gd name="connsiteX91" fmla="*/ 8253181 w 12193149"/>
              <a:gd name="connsiteY91" fmla="*/ 2015862 h 2344739"/>
              <a:gd name="connsiteX92" fmla="*/ 8246982 w 12193149"/>
              <a:gd name="connsiteY92" fmla="*/ 2028854 h 2344739"/>
              <a:gd name="connsiteX93" fmla="*/ 8091420 w 12193149"/>
              <a:gd name="connsiteY93" fmla="*/ 2075015 h 2344739"/>
              <a:gd name="connsiteX94" fmla="*/ 7906555 w 12193149"/>
              <a:gd name="connsiteY94" fmla="*/ 2116988 h 2344739"/>
              <a:gd name="connsiteX95" fmla="*/ 7719893 w 12193149"/>
              <a:gd name="connsiteY95" fmla="*/ 2142703 h 2344739"/>
              <a:gd name="connsiteX96" fmla="*/ 7615495 w 12193149"/>
              <a:gd name="connsiteY96" fmla="*/ 2139232 h 2344739"/>
              <a:gd name="connsiteX97" fmla="*/ 7528691 w 12193149"/>
              <a:gd name="connsiteY97" fmla="*/ 2145060 h 2344739"/>
              <a:gd name="connsiteX98" fmla="*/ 7520719 w 12193149"/>
              <a:gd name="connsiteY98" fmla="*/ 2147613 h 2344739"/>
              <a:gd name="connsiteX99" fmla="*/ 7508559 w 12193149"/>
              <a:gd name="connsiteY99" fmla="*/ 2148948 h 2344739"/>
              <a:gd name="connsiteX100" fmla="*/ 7508188 w 12193149"/>
              <a:gd name="connsiteY100" fmla="*/ 2148621 h 2344739"/>
              <a:gd name="connsiteX101" fmla="*/ 7496943 w 12193149"/>
              <a:gd name="connsiteY101" fmla="*/ 2150573 h 2344739"/>
              <a:gd name="connsiteX102" fmla="*/ 7219707 w 12193149"/>
              <a:gd name="connsiteY102" fmla="*/ 2156680 h 2344739"/>
              <a:gd name="connsiteX103" fmla="*/ 7202249 w 12193149"/>
              <a:gd name="connsiteY103" fmla="*/ 2161230 h 2344739"/>
              <a:gd name="connsiteX104" fmla="*/ 7198152 w 12193149"/>
              <a:gd name="connsiteY104" fmla="*/ 2166588 h 2344739"/>
              <a:gd name="connsiteX105" fmla="*/ 7171956 w 12193149"/>
              <a:gd name="connsiteY105" fmla="*/ 2171236 h 2344739"/>
              <a:gd name="connsiteX106" fmla="*/ 7098136 w 12193149"/>
              <a:gd name="connsiteY106" fmla="*/ 2183464 h 2344739"/>
              <a:gd name="connsiteX107" fmla="*/ 7019644 w 12193149"/>
              <a:gd name="connsiteY107" fmla="*/ 2183090 h 2344739"/>
              <a:gd name="connsiteX108" fmla="*/ 6905294 w 12193149"/>
              <a:gd name="connsiteY108" fmla="*/ 2212596 h 2344739"/>
              <a:gd name="connsiteX109" fmla="*/ 6709370 w 12193149"/>
              <a:gd name="connsiteY109" fmla="*/ 2240551 h 2344739"/>
              <a:gd name="connsiteX110" fmla="*/ 6550602 w 12193149"/>
              <a:gd name="connsiteY110" fmla="*/ 2269327 h 2344739"/>
              <a:gd name="connsiteX111" fmla="*/ 6318708 w 12193149"/>
              <a:gd name="connsiteY111" fmla="*/ 2316127 h 2344739"/>
              <a:gd name="connsiteX112" fmla="*/ 6169822 w 12193149"/>
              <a:gd name="connsiteY112" fmla="*/ 2318214 h 2344739"/>
              <a:gd name="connsiteX113" fmla="*/ 6074996 w 12193149"/>
              <a:gd name="connsiteY113" fmla="*/ 2338676 h 2344739"/>
              <a:gd name="connsiteX114" fmla="*/ 6069677 w 12193149"/>
              <a:gd name="connsiteY114" fmla="*/ 2337139 h 2344739"/>
              <a:gd name="connsiteX115" fmla="*/ 6049786 w 12193149"/>
              <a:gd name="connsiteY115" fmla="*/ 2337822 h 2344739"/>
              <a:gd name="connsiteX116" fmla="*/ 6042433 w 12193149"/>
              <a:gd name="connsiteY116" fmla="*/ 2329473 h 2344739"/>
              <a:gd name="connsiteX117" fmla="*/ 6011238 w 12193149"/>
              <a:gd name="connsiteY117" fmla="*/ 2324380 h 2344739"/>
              <a:gd name="connsiteX118" fmla="*/ 5958523 w 12193149"/>
              <a:gd name="connsiteY118" fmla="*/ 2328024 h 2344739"/>
              <a:gd name="connsiteX119" fmla="*/ 5760067 w 12193149"/>
              <a:gd name="connsiteY119" fmla="*/ 2343716 h 2344739"/>
              <a:gd name="connsiteX120" fmla="*/ 5628108 w 12193149"/>
              <a:gd name="connsiteY120" fmla="*/ 2344739 h 2344739"/>
              <a:gd name="connsiteX121" fmla="*/ 5472054 w 12193149"/>
              <a:gd name="connsiteY121" fmla="*/ 2330719 h 2344739"/>
              <a:gd name="connsiteX122" fmla="*/ 5433909 w 12193149"/>
              <a:gd name="connsiteY122" fmla="*/ 2319466 h 2344739"/>
              <a:gd name="connsiteX123" fmla="*/ 5382817 w 12193149"/>
              <a:gd name="connsiteY123" fmla="*/ 2301764 h 2344739"/>
              <a:gd name="connsiteX124" fmla="*/ 5262912 w 12193149"/>
              <a:gd name="connsiteY124" fmla="*/ 2281347 h 2344739"/>
              <a:gd name="connsiteX125" fmla="*/ 5224109 w 12193149"/>
              <a:gd name="connsiteY125" fmla="*/ 2270223 h 2344739"/>
              <a:gd name="connsiteX126" fmla="*/ 5175808 w 12193149"/>
              <a:gd name="connsiteY126" fmla="*/ 2267233 h 2344739"/>
              <a:gd name="connsiteX127" fmla="*/ 5157702 w 12193149"/>
              <a:gd name="connsiteY127" fmla="*/ 2260010 h 2344739"/>
              <a:gd name="connsiteX128" fmla="*/ 5143747 w 12193149"/>
              <a:gd name="connsiteY128" fmla="*/ 2256610 h 2344739"/>
              <a:gd name="connsiteX129" fmla="*/ 5140744 w 12193149"/>
              <a:gd name="connsiteY129" fmla="*/ 2254509 h 2344739"/>
              <a:gd name="connsiteX130" fmla="*/ 5122807 w 12193149"/>
              <a:gd name="connsiteY130" fmla="*/ 2243656 h 2344739"/>
              <a:gd name="connsiteX131" fmla="*/ 5066938 w 12193149"/>
              <a:gd name="connsiteY131" fmla="*/ 2250227 h 2344739"/>
              <a:gd name="connsiteX132" fmla="*/ 5012662 w 12193149"/>
              <a:gd name="connsiteY132" fmla="*/ 2233846 h 2344739"/>
              <a:gd name="connsiteX133" fmla="*/ 4841589 w 12193149"/>
              <a:gd name="connsiteY133" fmla="*/ 2209829 h 2344739"/>
              <a:gd name="connsiteX134" fmla="*/ 4763595 w 12193149"/>
              <a:gd name="connsiteY134" fmla="*/ 2182061 h 2344739"/>
              <a:gd name="connsiteX135" fmla="*/ 4724334 w 12193149"/>
              <a:gd name="connsiteY135" fmla="*/ 2173047 h 2344739"/>
              <a:gd name="connsiteX136" fmla="*/ 4722324 w 12193149"/>
              <a:gd name="connsiteY136" fmla="*/ 2172298 h 2344739"/>
              <a:gd name="connsiteX137" fmla="*/ 4723259 w 12193149"/>
              <a:gd name="connsiteY137" fmla="*/ 2172087 h 2344739"/>
              <a:gd name="connsiteX138" fmla="*/ 4718350 w 12193149"/>
              <a:gd name="connsiteY138" fmla="*/ 2170817 h 2344739"/>
              <a:gd name="connsiteX139" fmla="*/ 4722324 w 12193149"/>
              <a:gd name="connsiteY139" fmla="*/ 2172298 h 2344739"/>
              <a:gd name="connsiteX140" fmla="*/ 4716674 w 12193149"/>
              <a:gd name="connsiteY140" fmla="*/ 2173573 h 2344739"/>
              <a:gd name="connsiteX141" fmla="*/ 4516962 w 12193149"/>
              <a:gd name="connsiteY141" fmla="*/ 2163671 h 2344739"/>
              <a:gd name="connsiteX142" fmla="*/ 4429691 w 12193149"/>
              <a:gd name="connsiteY142" fmla="*/ 2153020 h 2344739"/>
              <a:gd name="connsiteX143" fmla="*/ 4364023 w 12193149"/>
              <a:gd name="connsiteY143" fmla="*/ 2151674 h 2344739"/>
              <a:gd name="connsiteX144" fmla="*/ 4318114 w 12193149"/>
              <a:gd name="connsiteY144" fmla="*/ 2158289 h 2344739"/>
              <a:gd name="connsiteX145" fmla="*/ 4316258 w 12193149"/>
              <a:gd name="connsiteY145" fmla="*/ 2156948 h 2344739"/>
              <a:gd name="connsiteX146" fmla="*/ 4296292 w 12193149"/>
              <a:gd name="connsiteY146" fmla="*/ 2155069 h 2344739"/>
              <a:gd name="connsiteX147" fmla="*/ 4291212 w 12193149"/>
              <a:gd name="connsiteY147" fmla="*/ 2157986 h 2344739"/>
              <a:gd name="connsiteX148" fmla="*/ 4277290 w 12193149"/>
              <a:gd name="connsiteY148" fmla="*/ 2157740 h 2344739"/>
              <a:gd name="connsiteX149" fmla="*/ 4249265 w 12193149"/>
              <a:gd name="connsiteY149" fmla="*/ 2160064 h 2344739"/>
              <a:gd name="connsiteX150" fmla="*/ 4203199 w 12193149"/>
              <a:gd name="connsiteY150" fmla="*/ 2157269 h 2344739"/>
              <a:gd name="connsiteX151" fmla="*/ 4202893 w 12193149"/>
              <a:gd name="connsiteY151" fmla="*/ 2156010 h 2344739"/>
              <a:gd name="connsiteX152" fmla="*/ 4192396 w 12193149"/>
              <a:gd name="connsiteY152" fmla="*/ 2150376 h 2344739"/>
              <a:gd name="connsiteX153" fmla="*/ 4143893 w 12193149"/>
              <a:gd name="connsiteY153" fmla="*/ 2134511 h 2344739"/>
              <a:gd name="connsiteX154" fmla="*/ 4084245 w 12193149"/>
              <a:gd name="connsiteY154" fmla="*/ 2107978 h 2344739"/>
              <a:gd name="connsiteX155" fmla="*/ 4075694 w 12193149"/>
              <a:gd name="connsiteY155" fmla="*/ 2107143 h 2344739"/>
              <a:gd name="connsiteX156" fmla="*/ 4075575 w 12193149"/>
              <a:gd name="connsiteY156" fmla="*/ 2106844 h 2344739"/>
              <a:gd name="connsiteX157" fmla="*/ 4066658 w 12193149"/>
              <a:gd name="connsiteY157" fmla="*/ 2105400 h 2344739"/>
              <a:gd name="connsiteX158" fmla="*/ 4060102 w 12193149"/>
              <a:gd name="connsiteY158" fmla="*/ 2105618 h 2344739"/>
              <a:gd name="connsiteX159" fmla="*/ 4043512 w 12193149"/>
              <a:gd name="connsiteY159" fmla="*/ 2103997 h 2344739"/>
              <a:gd name="connsiteX160" fmla="*/ 4038145 w 12193149"/>
              <a:gd name="connsiteY160" fmla="*/ 2101563 h 2344739"/>
              <a:gd name="connsiteX161" fmla="*/ 4036511 w 12193149"/>
              <a:gd name="connsiteY161" fmla="*/ 2097896 h 2344739"/>
              <a:gd name="connsiteX162" fmla="*/ 4034926 w 12193149"/>
              <a:gd name="connsiteY162" fmla="*/ 2098131 h 2344739"/>
              <a:gd name="connsiteX163" fmla="*/ 4005686 w 12193149"/>
              <a:gd name="connsiteY163" fmla="*/ 2085563 h 2344739"/>
              <a:gd name="connsiteX164" fmla="*/ 3937994 w 12193149"/>
              <a:gd name="connsiteY164" fmla="*/ 2068106 h 2344739"/>
              <a:gd name="connsiteX165" fmla="*/ 3898423 w 12193149"/>
              <a:gd name="connsiteY165" fmla="*/ 2062451 h 2344739"/>
              <a:gd name="connsiteX166" fmla="*/ 3790908 w 12193149"/>
              <a:gd name="connsiteY166" fmla="*/ 2042213 h 2344739"/>
              <a:gd name="connsiteX167" fmla="*/ 3683661 w 12193149"/>
              <a:gd name="connsiteY167" fmla="*/ 2018290 h 2344739"/>
              <a:gd name="connsiteX168" fmla="*/ 3611183 w 12193149"/>
              <a:gd name="connsiteY168" fmla="*/ 1986019 h 2344739"/>
              <a:gd name="connsiteX169" fmla="*/ 3605003 w 12193149"/>
              <a:gd name="connsiteY169" fmla="*/ 1987381 h 2344739"/>
              <a:gd name="connsiteX170" fmla="*/ 3595884 w 12193149"/>
              <a:gd name="connsiteY170" fmla="*/ 1987545 h 2344739"/>
              <a:gd name="connsiteX171" fmla="*/ 3595649 w 12193149"/>
              <a:gd name="connsiteY171" fmla="*/ 1987276 h 2344739"/>
              <a:gd name="connsiteX172" fmla="*/ 3587126 w 12193149"/>
              <a:gd name="connsiteY172" fmla="*/ 1987966 h 2344739"/>
              <a:gd name="connsiteX173" fmla="*/ 3537283 w 12193149"/>
              <a:gd name="connsiteY173" fmla="*/ 1978267 h 2344739"/>
              <a:gd name="connsiteX174" fmla="*/ 3474371 w 12193149"/>
              <a:gd name="connsiteY174" fmla="*/ 1974606 h 2344739"/>
              <a:gd name="connsiteX175" fmla="*/ 3401876 w 12193149"/>
              <a:gd name="connsiteY175" fmla="*/ 1962558 h 2344739"/>
              <a:gd name="connsiteX176" fmla="*/ 3365036 w 12193149"/>
              <a:gd name="connsiteY176" fmla="*/ 1979510 h 2344739"/>
              <a:gd name="connsiteX177" fmla="*/ 3345174 w 12193149"/>
              <a:gd name="connsiteY177" fmla="*/ 1981192 h 2344739"/>
              <a:gd name="connsiteX178" fmla="*/ 3342846 w 12193149"/>
              <a:gd name="connsiteY178" fmla="*/ 1980217 h 2344739"/>
              <a:gd name="connsiteX179" fmla="*/ 3263504 w 12193149"/>
              <a:gd name="connsiteY179" fmla="*/ 1986094 h 2344739"/>
              <a:gd name="connsiteX180" fmla="*/ 3143704 w 12193149"/>
              <a:gd name="connsiteY180" fmla="*/ 1993869 h 2344739"/>
              <a:gd name="connsiteX181" fmla="*/ 3031439 w 12193149"/>
              <a:gd name="connsiteY181" fmla="*/ 1996512 h 2344739"/>
              <a:gd name="connsiteX182" fmla="*/ 2782717 w 12193149"/>
              <a:gd name="connsiteY182" fmla="*/ 2018333 h 2344739"/>
              <a:gd name="connsiteX183" fmla="*/ 2647675 w 12193149"/>
              <a:gd name="connsiteY183" fmla="*/ 2028869 h 2344739"/>
              <a:gd name="connsiteX184" fmla="*/ 2569176 w 12193149"/>
              <a:gd name="connsiteY184" fmla="*/ 2002628 h 2344739"/>
              <a:gd name="connsiteX185" fmla="*/ 2444403 w 12193149"/>
              <a:gd name="connsiteY185" fmla="*/ 2016529 h 2344739"/>
              <a:gd name="connsiteX186" fmla="*/ 2316260 w 12193149"/>
              <a:gd name="connsiteY186" fmla="*/ 2024996 h 2344739"/>
              <a:gd name="connsiteX187" fmla="*/ 2209726 w 12193149"/>
              <a:gd name="connsiteY187" fmla="*/ 2019763 h 2344739"/>
              <a:gd name="connsiteX188" fmla="*/ 2095813 w 12193149"/>
              <a:gd name="connsiteY188" fmla="*/ 2003052 h 2344739"/>
              <a:gd name="connsiteX189" fmla="*/ 1998504 w 12193149"/>
              <a:gd name="connsiteY189" fmla="*/ 1995032 h 2344739"/>
              <a:gd name="connsiteX190" fmla="*/ 1929320 w 12193149"/>
              <a:gd name="connsiteY190" fmla="*/ 2016977 h 2344739"/>
              <a:gd name="connsiteX191" fmla="*/ 1922798 w 12193149"/>
              <a:gd name="connsiteY191" fmla="*/ 2012146 h 2344739"/>
              <a:gd name="connsiteX192" fmla="*/ 1874228 w 12193149"/>
              <a:gd name="connsiteY192" fmla="*/ 2013741 h 2344739"/>
              <a:gd name="connsiteX193" fmla="*/ 1787803 w 12193149"/>
              <a:gd name="connsiteY193" fmla="*/ 2041363 h 2344739"/>
              <a:gd name="connsiteX194" fmla="*/ 1739352 w 12193149"/>
              <a:gd name="connsiteY194" fmla="*/ 2036312 h 2344739"/>
              <a:gd name="connsiteX195" fmla="*/ 1676219 w 12193149"/>
              <a:gd name="connsiteY195" fmla="*/ 2019963 h 2344739"/>
              <a:gd name="connsiteX196" fmla="*/ 1609817 w 12193149"/>
              <a:gd name="connsiteY196" fmla="*/ 2013066 h 2344739"/>
              <a:gd name="connsiteX197" fmla="*/ 1497258 w 12193149"/>
              <a:gd name="connsiteY197" fmla="*/ 1987476 h 2344739"/>
              <a:gd name="connsiteX198" fmla="*/ 1151127 w 12193149"/>
              <a:gd name="connsiteY198" fmla="*/ 1938041 h 2344739"/>
              <a:gd name="connsiteX199" fmla="*/ 859417 w 12193149"/>
              <a:gd name="connsiteY199" fmla="*/ 1928608 h 2344739"/>
              <a:gd name="connsiteX200" fmla="*/ 838688 w 12193149"/>
              <a:gd name="connsiteY200" fmla="*/ 1929821 h 2344739"/>
              <a:gd name="connsiteX201" fmla="*/ 817957 w 12193149"/>
              <a:gd name="connsiteY201" fmla="*/ 1927857 h 2344739"/>
              <a:gd name="connsiteX202" fmla="*/ 812654 w 12193149"/>
              <a:gd name="connsiteY202" fmla="*/ 1930751 h 2344739"/>
              <a:gd name="connsiteX203" fmla="*/ 721195 w 12193149"/>
              <a:gd name="connsiteY203" fmla="*/ 1929661 h 2344739"/>
              <a:gd name="connsiteX204" fmla="*/ 720890 w 12193149"/>
              <a:gd name="connsiteY204" fmla="*/ 1928399 h 2344739"/>
              <a:gd name="connsiteX205" fmla="*/ 710023 w 12193149"/>
              <a:gd name="connsiteY205" fmla="*/ 1922722 h 2344739"/>
              <a:gd name="connsiteX206" fmla="*/ 597940 w 12193149"/>
              <a:gd name="connsiteY206" fmla="*/ 1879864 h 2344739"/>
              <a:gd name="connsiteX207" fmla="*/ 579683 w 12193149"/>
              <a:gd name="connsiteY207" fmla="*/ 1877212 h 2344739"/>
              <a:gd name="connsiteX208" fmla="*/ 572865 w 12193149"/>
              <a:gd name="connsiteY208" fmla="*/ 1877401 h 2344739"/>
              <a:gd name="connsiteX209" fmla="*/ 446247 w 12193149"/>
              <a:gd name="connsiteY209" fmla="*/ 1839371 h 2344739"/>
              <a:gd name="connsiteX210" fmla="*/ 405163 w 12193149"/>
              <a:gd name="connsiteY210" fmla="*/ 1833548 h 2344739"/>
              <a:gd name="connsiteX211" fmla="*/ 293583 w 12193149"/>
              <a:gd name="connsiteY211" fmla="*/ 1812852 h 2344739"/>
              <a:gd name="connsiteX212" fmla="*/ 119529 w 12193149"/>
              <a:gd name="connsiteY212" fmla="*/ 1761047 h 2344739"/>
              <a:gd name="connsiteX213" fmla="*/ 16674 w 12193149"/>
              <a:gd name="connsiteY213" fmla="*/ 1758191 h 2344739"/>
              <a:gd name="connsiteX214" fmla="*/ 1150 w 12193149"/>
              <a:gd name="connsiteY214" fmla="*/ 1752722 h 2344739"/>
              <a:gd name="connsiteX215" fmla="*/ 1148 w 12193149"/>
              <a:gd name="connsiteY215" fmla="*/ 222213 h 2344739"/>
              <a:gd name="connsiteX216" fmla="*/ 1148 w 12193149"/>
              <a:gd name="connsiteY216" fmla="*/ 0 h 2344739"/>
              <a:gd name="connsiteX0" fmla="*/ 1148 w 12193149"/>
              <a:gd name="connsiteY0" fmla="*/ 818782 h 3163521"/>
              <a:gd name="connsiteX1" fmla="*/ 12181789 w 12193149"/>
              <a:gd name="connsiteY1" fmla="*/ 0 h 3163521"/>
              <a:gd name="connsiteX2" fmla="*/ 12193149 w 12193149"/>
              <a:gd name="connsiteY2" fmla="*/ 1398521 h 3163521"/>
              <a:gd name="connsiteX3" fmla="*/ 12185986 w 12193149"/>
              <a:gd name="connsiteY3" fmla="*/ 1402971 h 3163521"/>
              <a:gd name="connsiteX4" fmla="*/ 12156363 w 12193149"/>
              <a:gd name="connsiteY4" fmla="*/ 1416148 h 3163521"/>
              <a:gd name="connsiteX5" fmla="*/ 12139215 w 12193149"/>
              <a:gd name="connsiteY5" fmla="*/ 1441961 h 3163521"/>
              <a:gd name="connsiteX6" fmla="*/ 12126327 w 12193149"/>
              <a:gd name="connsiteY6" fmla="*/ 1443472 h 3163521"/>
              <a:gd name="connsiteX7" fmla="*/ 12124007 w 12193149"/>
              <a:gd name="connsiteY7" fmla="*/ 1443576 h 3163521"/>
              <a:gd name="connsiteX8" fmla="*/ 12116854 w 12193149"/>
              <a:gd name="connsiteY8" fmla="*/ 1447390 h 3163521"/>
              <a:gd name="connsiteX9" fmla="*/ 12099497 w 12193149"/>
              <a:gd name="connsiteY9" fmla="*/ 1446921 h 3163521"/>
              <a:gd name="connsiteX10" fmla="*/ 12087073 w 12193149"/>
              <a:gd name="connsiteY10" fmla="*/ 1455123 h 3163521"/>
              <a:gd name="connsiteX11" fmla="*/ 12031073 w 12193149"/>
              <a:gd name="connsiteY11" fmla="*/ 1498791 h 3163521"/>
              <a:gd name="connsiteX12" fmla="*/ 11995833 w 12193149"/>
              <a:gd name="connsiteY12" fmla="*/ 1522240 h 3163521"/>
              <a:gd name="connsiteX13" fmla="*/ 11979717 w 12193149"/>
              <a:gd name="connsiteY13" fmla="*/ 1526943 h 3163521"/>
              <a:gd name="connsiteX14" fmla="*/ 11959046 w 12193149"/>
              <a:gd name="connsiteY14" fmla="*/ 1536340 h 3163521"/>
              <a:gd name="connsiteX15" fmla="*/ 11920454 w 12193149"/>
              <a:gd name="connsiteY15" fmla="*/ 1549665 h 3163521"/>
              <a:gd name="connsiteX16" fmla="*/ 11903656 w 12193149"/>
              <a:gd name="connsiteY16" fmla="*/ 1561208 h 3163521"/>
              <a:gd name="connsiteX17" fmla="*/ 11895048 w 12193149"/>
              <a:gd name="connsiteY17" fmla="*/ 1563573 h 3163521"/>
              <a:gd name="connsiteX18" fmla="*/ 11891968 w 12193149"/>
              <a:gd name="connsiteY18" fmla="*/ 1574511 h 3163521"/>
              <a:gd name="connsiteX19" fmla="*/ 11870776 w 12193149"/>
              <a:gd name="connsiteY19" fmla="*/ 1596598 h 3163521"/>
              <a:gd name="connsiteX20" fmla="*/ 11813376 w 12193149"/>
              <a:gd name="connsiteY20" fmla="*/ 1616441 h 3163521"/>
              <a:gd name="connsiteX21" fmla="*/ 11590693 w 12193149"/>
              <a:gd name="connsiteY21" fmla="*/ 1782559 h 3163521"/>
              <a:gd name="connsiteX22" fmla="*/ 11506817 w 12193149"/>
              <a:gd name="connsiteY22" fmla="*/ 1852405 h 3163521"/>
              <a:gd name="connsiteX23" fmla="*/ 11280332 w 12193149"/>
              <a:gd name="connsiteY23" fmla="*/ 2042353 h 3163521"/>
              <a:gd name="connsiteX24" fmla="*/ 11228309 w 12193149"/>
              <a:gd name="connsiteY24" fmla="*/ 2095018 h 3163521"/>
              <a:gd name="connsiteX25" fmla="*/ 11218087 w 12193149"/>
              <a:gd name="connsiteY25" fmla="*/ 2094743 h 3163521"/>
              <a:gd name="connsiteX26" fmla="*/ 11217184 w 12193149"/>
              <a:gd name="connsiteY26" fmla="*/ 2093800 h 3163521"/>
              <a:gd name="connsiteX27" fmla="*/ 11188885 w 12193149"/>
              <a:gd name="connsiteY27" fmla="*/ 2111165 h 3163521"/>
              <a:gd name="connsiteX28" fmla="*/ 11184501 w 12193149"/>
              <a:gd name="connsiteY28" fmla="*/ 2111307 h 3163521"/>
              <a:gd name="connsiteX29" fmla="*/ 11166854 w 12193149"/>
              <a:gd name="connsiteY29" fmla="*/ 2125394 h 3163521"/>
              <a:gd name="connsiteX30" fmla="*/ 11157311 w 12193149"/>
              <a:gd name="connsiteY30" fmla="*/ 2131196 h 3163521"/>
              <a:gd name="connsiteX31" fmla="*/ 11155496 w 12193149"/>
              <a:gd name="connsiteY31" fmla="*/ 2135879 h 3163521"/>
              <a:gd name="connsiteX32" fmla="*/ 11140961 w 12193149"/>
              <a:gd name="connsiteY32" fmla="*/ 2142897 h 3163521"/>
              <a:gd name="connsiteX33" fmla="*/ 11138961 w 12193149"/>
              <a:gd name="connsiteY33" fmla="*/ 2142554 h 3163521"/>
              <a:gd name="connsiteX34" fmla="*/ 11128208 w 12193149"/>
              <a:gd name="connsiteY34" fmla="*/ 2152614 h 3163521"/>
              <a:gd name="connsiteX35" fmla="*/ 11120691 w 12193149"/>
              <a:gd name="connsiteY35" fmla="*/ 2166206 h 3163521"/>
              <a:gd name="connsiteX36" fmla="*/ 10894683 w 12193149"/>
              <a:gd name="connsiteY36" fmla="*/ 2292181 h 3163521"/>
              <a:gd name="connsiteX37" fmla="*/ 10773300 w 12193149"/>
              <a:gd name="connsiteY37" fmla="*/ 2341973 h 3163521"/>
              <a:gd name="connsiteX38" fmla="*/ 10627668 w 12193149"/>
              <a:gd name="connsiteY38" fmla="*/ 2378011 h 3163521"/>
              <a:gd name="connsiteX39" fmla="*/ 10581895 w 12193149"/>
              <a:gd name="connsiteY39" fmla="*/ 2387471 h 3163521"/>
              <a:gd name="connsiteX40" fmla="*/ 10547790 w 12193149"/>
              <a:gd name="connsiteY40" fmla="*/ 2417205 h 3163521"/>
              <a:gd name="connsiteX41" fmla="*/ 10529643 w 12193149"/>
              <a:gd name="connsiteY41" fmla="*/ 2415689 h 3163521"/>
              <a:gd name="connsiteX42" fmla="*/ 10526446 w 12193149"/>
              <a:gd name="connsiteY42" fmla="*/ 2415193 h 3163521"/>
              <a:gd name="connsiteX43" fmla="*/ 10515129 w 12193149"/>
              <a:gd name="connsiteY43" fmla="*/ 2418319 h 3163521"/>
              <a:gd name="connsiteX44" fmla="*/ 10491735 w 12193149"/>
              <a:gd name="connsiteY44" fmla="*/ 2412938 h 3163521"/>
              <a:gd name="connsiteX45" fmla="*/ 10471418 w 12193149"/>
              <a:gd name="connsiteY45" fmla="*/ 2420475 h 3163521"/>
              <a:gd name="connsiteX46" fmla="*/ 10377042 w 12193149"/>
              <a:gd name="connsiteY46" fmla="*/ 2463380 h 3163521"/>
              <a:gd name="connsiteX47" fmla="*/ 10319338 w 12193149"/>
              <a:gd name="connsiteY47" fmla="*/ 2485003 h 3163521"/>
              <a:gd name="connsiteX48" fmla="*/ 10295467 w 12193149"/>
              <a:gd name="connsiteY48" fmla="*/ 2486861 h 3163521"/>
              <a:gd name="connsiteX49" fmla="*/ 10263443 w 12193149"/>
              <a:gd name="connsiteY49" fmla="*/ 2493730 h 3163521"/>
              <a:gd name="connsiteX50" fmla="*/ 10205418 w 12193149"/>
              <a:gd name="connsiteY50" fmla="*/ 2500931 h 3163521"/>
              <a:gd name="connsiteX51" fmla="*/ 10177759 w 12193149"/>
              <a:gd name="connsiteY51" fmla="*/ 2511725 h 3163521"/>
              <a:gd name="connsiteX52" fmla="*/ 10165070 w 12193149"/>
              <a:gd name="connsiteY52" fmla="*/ 2512521 h 3163521"/>
              <a:gd name="connsiteX53" fmla="*/ 10156308 w 12193149"/>
              <a:gd name="connsiteY53" fmla="*/ 2526269 h 3163521"/>
              <a:gd name="connsiteX54" fmla="*/ 10118267 w 12193149"/>
              <a:gd name="connsiteY54" fmla="*/ 2549924 h 3163521"/>
              <a:gd name="connsiteX55" fmla="*/ 10083317 w 12193149"/>
              <a:gd name="connsiteY55" fmla="*/ 2562078 h 3163521"/>
              <a:gd name="connsiteX56" fmla="*/ 10040388 w 12193149"/>
              <a:gd name="connsiteY56" fmla="*/ 2560414 h 3163521"/>
              <a:gd name="connsiteX57" fmla="*/ 9961167 w 12193149"/>
              <a:gd name="connsiteY57" fmla="*/ 2575929 h 3163521"/>
              <a:gd name="connsiteX58" fmla="*/ 9848940 w 12193149"/>
              <a:gd name="connsiteY58" fmla="*/ 2582697 h 3163521"/>
              <a:gd name="connsiteX59" fmla="*/ 9729457 w 12193149"/>
              <a:gd name="connsiteY59" fmla="*/ 2602904 h 3163521"/>
              <a:gd name="connsiteX60" fmla="*/ 9613704 w 12193149"/>
              <a:gd name="connsiteY60" fmla="*/ 2631153 h 3163521"/>
              <a:gd name="connsiteX61" fmla="*/ 9338590 w 12193149"/>
              <a:gd name="connsiteY61" fmla="*/ 2688075 h 3163521"/>
              <a:gd name="connsiteX62" fmla="*/ 9232518 w 12193149"/>
              <a:gd name="connsiteY62" fmla="*/ 2711931 h 3163521"/>
              <a:gd name="connsiteX63" fmla="*/ 9156690 w 12193149"/>
              <a:gd name="connsiteY63" fmla="*/ 2722010 h 3163521"/>
              <a:gd name="connsiteX64" fmla="*/ 9054601 w 12193149"/>
              <a:gd name="connsiteY64" fmla="*/ 2729537 h 3163521"/>
              <a:gd name="connsiteX65" fmla="*/ 9006634 w 12193149"/>
              <a:gd name="connsiteY65" fmla="*/ 2732822 h 3163521"/>
              <a:gd name="connsiteX66" fmla="*/ 9006349 w 12193149"/>
              <a:gd name="connsiteY66" fmla="*/ 2732582 h 3163521"/>
              <a:gd name="connsiteX67" fmla="*/ 8997380 w 12193149"/>
              <a:gd name="connsiteY67" fmla="*/ 2733793 h 3163521"/>
              <a:gd name="connsiteX68" fmla="*/ 8991542 w 12193149"/>
              <a:gd name="connsiteY68" fmla="*/ 2735854 h 3163521"/>
              <a:gd name="connsiteX69" fmla="*/ 8975485 w 12193149"/>
              <a:gd name="connsiteY69" fmla="*/ 2739080 h 3163521"/>
              <a:gd name="connsiteX70" fmla="*/ 8969159 w 12193149"/>
              <a:gd name="connsiteY70" fmla="*/ 2738380 h 3163521"/>
              <a:gd name="connsiteX71" fmla="*/ 8964196 w 12193149"/>
              <a:gd name="connsiteY71" fmla="*/ 2736155 h 3163521"/>
              <a:gd name="connsiteX72" fmla="*/ 8930136 w 12193149"/>
              <a:gd name="connsiteY72" fmla="*/ 2732967 h 3163521"/>
              <a:gd name="connsiteX73" fmla="*/ 8753592 w 12193149"/>
              <a:gd name="connsiteY73" fmla="*/ 2752199 h 3163521"/>
              <a:gd name="connsiteX74" fmla="*/ 8708995 w 12193149"/>
              <a:gd name="connsiteY74" fmla="*/ 2754300 h 3163521"/>
              <a:gd name="connsiteX75" fmla="*/ 8597219 w 12193149"/>
              <a:gd name="connsiteY75" fmla="*/ 2762872 h 3163521"/>
              <a:gd name="connsiteX76" fmla="*/ 8526378 w 12193149"/>
              <a:gd name="connsiteY76" fmla="*/ 2748030 h 3163521"/>
              <a:gd name="connsiteX77" fmla="*/ 8512131 w 12193149"/>
              <a:gd name="connsiteY77" fmla="*/ 2753945 h 3163521"/>
              <a:gd name="connsiteX78" fmla="*/ 8507315 w 12193149"/>
              <a:gd name="connsiteY78" fmla="*/ 2756946 h 3163521"/>
              <a:gd name="connsiteX79" fmla="*/ 8499116 w 12193149"/>
              <a:gd name="connsiteY79" fmla="*/ 2759684 h 3163521"/>
              <a:gd name="connsiteX80" fmla="*/ 8498742 w 12193149"/>
              <a:gd name="connsiteY80" fmla="*/ 2759505 h 3163521"/>
              <a:gd name="connsiteX81" fmla="*/ 8491397 w 12193149"/>
              <a:gd name="connsiteY81" fmla="*/ 2762555 h 3163521"/>
              <a:gd name="connsiteX82" fmla="*/ 8368330 w 12193149"/>
              <a:gd name="connsiteY82" fmla="*/ 2776597 h 3163521"/>
              <a:gd name="connsiteX83" fmla="*/ 8354947 w 12193149"/>
              <a:gd name="connsiteY83" fmla="*/ 2776791 h 3163521"/>
              <a:gd name="connsiteX84" fmla="*/ 8321252 w 12193149"/>
              <a:gd name="connsiteY84" fmla="*/ 2793369 h 3163521"/>
              <a:gd name="connsiteX85" fmla="*/ 8315581 w 12193149"/>
              <a:gd name="connsiteY85" fmla="*/ 2793695 h 3163521"/>
              <a:gd name="connsiteX86" fmla="*/ 8296322 w 12193149"/>
              <a:gd name="connsiteY86" fmla="*/ 2807590 h 3163521"/>
              <a:gd name="connsiteX87" fmla="*/ 8285424 w 12193149"/>
              <a:gd name="connsiteY87" fmla="*/ 2813413 h 3163521"/>
              <a:gd name="connsiteX88" fmla="*/ 8284298 w 12193149"/>
              <a:gd name="connsiteY88" fmla="*/ 2817856 h 3163521"/>
              <a:gd name="connsiteX89" fmla="*/ 8267224 w 12193149"/>
              <a:gd name="connsiteY89" fmla="*/ 2825031 h 3163521"/>
              <a:gd name="connsiteX90" fmla="*/ 8264525 w 12193149"/>
              <a:gd name="connsiteY90" fmla="*/ 2824801 h 3163521"/>
              <a:gd name="connsiteX91" fmla="*/ 8253181 w 12193149"/>
              <a:gd name="connsiteY91" fmla="*/ 2834644 h 3163521"/>
              <a:gd name="connsiteX92" fmla="*/ 8246982 w 12193149"/>
              <a:gd name="connsiteY92" fmla="*/ 2847636 h 3163521"/>
              <a:gd name="connsiteX93" fmla="*/ 8091420 w 12193149"/>
              <a:gd name="connsiteY93" fmla="*/ 2893797 h 3163521"/>
              <a:gd name="connsiteX94" fmla="*/ 7906555 w 12193149"/>
              <a:gd name="connsiteY94" fmla="*/ 2935770 h 3163521"/>
              <a:gd name="connsiteX95" fmla="*/ 7719893 w 12193149"/>
              <a:gd name="connsiteY95" fmla="*/ 2961485 h 3163521"/>
              <a:gd name="connsiteX96" fmla="*/ 7615495 w 12193149"/>
              <a:gd name="connsiteY96" fmla="*/ 2958014 h 3163521"/>
              <a:gd name="connsiteX97" fmla="*/ 7528691 w 12193149"/>
              <a:gd name="connsiteY97" fmla="*/ 2963842 h 3163521"/>
              <a:gd name="connsiteX98" fmla="*/ 7520719 w 12193149"/>
              <a:gd name="connsiteY98" fmla="*/ 2966395 h 3163521"/>
              <a:gd name="connsiteX99" fmla="*/ 7508559 w 12193149"/>
              <a:gd name="connsiteY99" fmla="*/ 2967730 h 3163521"/>
              <a:gd name="connsiteX100" fmla="*/ 7508188 w 12193149"/>
              <a:gd name="connsiteY100" fmla="*/ 2967403 h 3163521"/>
              <a:gd name="connsiteX101" fmla="*/ 7496943 w 12193149"/>
              <a:gd name="connsiteY101" fmla="*/ 2969355 h 3163521"/>
              <a:gd name="connsiteX102" fmla="*/ 7219707 w 12193149"/>
              <a:gd name="connsiteY102" fmla="*/ 2975462 h 3163521"/>
              <a:gd name="connsiteX103" fmla="*/ 7202249 w 12193149"/>
              <a:gd name="connsiteY103" fmla="*/ 2980012 h 3163521"/>
              <a:gd name="connsiteX104" fmla="*/ 7198152 w 12193149"/>
              <a:gd name="connsiteY104" fmla="*/ 2985370 h 3163521"/>
              <a:gd name="connsiteX105" fmla="*/ 7171956 w 12193149"/>
              <a:gd name="connsiteY105" fmla="*/ 2990018 h 3163521"/>
              <a:gd name="connsiteX106" fmla="*/ 7098136 w 12193149"/>
              <a:gd name="connsiteY106" fmla="*/ 3002246 h 3163521"/>
              <a:gd name="connsiteX107" fmla="*/ 7019644 w 12193149"/>
              <a:gd name="connsiteY107" fmla="*/ 3001872 h 3163521"/>
              <a:gd name="connsiteX108" fmla="*/ 6905294 w 12193149"/>
              <a:gd name="connsiteY108" fmla="*/ 3031378 h 3163521"/>
              <a:gd name="connsiteX109" fmla="*/ 6709370 w 12193149"/>
              <a:gd name="connsiteY109" fmla="*/ 3059333 h 3163521"/>
              <a:gd name="connsiteX110" fmla="*/ 6550602 w 12193149"/>
              <a:gd name="connsiteY110" fmla="*/ 3088109 h 3163521"/>
              <a:gd name="connsiteX111" fmla="*/ 6318708 w 12193149"/>
              <a:gd name="connsiteY111" fmla="*/ 3134909 h 3163521"/>
              <a:gd name="connsiteX112" fmla="*/ 6169822 w 12193149"/>
              <a:gd name="connsiteY112" fmla="*/ 3136996 h 3163521"/>
              <a:gd name="connsiteX113" fmla="*/ 6074996 w 12193149"/>
              <a:gd name="connsiteY113" fmla="*/ 3157458 h 3163521"/>
              <a:gd name="connsiteX114" fmla="*/ 6069677 w 12193149"/>
              <a:gd name="connsiteY114" fmla="*/ 3155921 h 3163521"/>
              <a:gd name="connsiteX115" fmla="*/ 6049786 w 12193149"/>
              <a:gd name="connsiteY115" fmla="*/ 3156604 h 3163521"/>
              <a:gd name="connsiteX116" fmla="*/ 6042433 w 12193149"/>
              <a:gd name="connsiteY116" fmla="*/ 3148255 h 3163521"/>
              <a:gd name="connsiteX117" fmla="*/ 6011238 w 12193149"/>
              <a:gd name="connsiteY117" fmla="*/ 3143162 h 3163521"/>
              <a:gd name="connsiteX118" fmla="*/ 5958523 w 12193149"/>
              <a:gd name="connsiteY118" fmla="*/ 3146806 h 3163521"/>
              <a:gd name="connsiteX119" fmla="*/ 5760067 w 12193149"/>
              <a:gd name="connsiteY119" fmla="*/ 3162498 h 3163521"/>
              <a:gd name="connsiteX120" fmla="*/ 5628108 w 12193149"/>
              <a:gd name="connsiteY120" fmla="*/ 3163521 h 3163521"/>
              <a:gd name="connsiteX121" fmla="*/ 5472054 w 12193149"/>
              <a:gd name="connsiteY121" fmla="*/ 3149501 h 3163521"/>
              <a:gd name="connsiteX122" fmla="*/ 5433909 w 12193149"/>
              <a:gd name="connsiteY122" fmla="*/ 3138248 h 3163521"/>
              <a:gd name="connsiteX123" fmla="*/ 5382817 w 12193149"/>
              <a:gd name="connsiteY123" fmla="*/ 3120546 h 3163521"/>
              <a:gd name="connsiteX124" fmla="*/ 5262912 w 12193149"/>
              <a:gd name="connsiteY124" fmla="*/ 3100129 h 3163521"/>
              <a:gd name="connsiteX125" fmla="*/ 5224109 w 12193149"/>
              <a:gd name="connsiteY125" fmla="*/ 3089005 h 3163521"/>
              <a:gd name="connsiteX126" fmla="*/ 5175808 w 12193149"/>
              <a:gd name="connsiteY126" fmla="*/ 3086015 h 3163521"/>
              <a:gd name="connsiteX127" fmla="*/ 5157702 w 12193149"/>
              <a:gd name="connsiteY127" fmla="*/ 3078792 h 3163521"/>
              <a:gd name="connsiteX128" fmla="*/ 5143747 w 12193149"/>
              <a:gd name="connsiteY128" fmla="*/ 3075392 h 3163521"/>
              <a:gd name="connsiteX129" fmla="*/ 5140744 w 12193149"/>
              <a:gd name="connsiteY129" fmla="*/ 3073291 h 3163521"/>
              <a:gd name="connsiteX130" fmla="*/ 5122807 w 12193149"/>
              <a:gd name="connsiteY130" fmla="*/ 3062438 h 3163521"/>
              <a:gd name="connsiteX131" fmla="*/ 5066938 w 12193149"/>
              <a:gd name="connsiteY131" fmla="*/ 3069009 h 3163521"/>
              <a:gd name="connsiteX132" fmla="*/ 5012662 w 12193149"/>
              <a:gd name="connsiteY132" fmla="*/ 3052628 h 3163521"/>
              <a:gd name="connsiteX133" fmla="*/ 4841589 w 12193149"/>
              <a:gd name="connsiteY133" fmla="*/ 3028611 h 3163521"/>
              <a:gd name="connsiteX134" fmla="*/ 4763595 w 12193149"/>
              <a:gd name="connsiteY134" fmla="*/ 3000843 h 3163521"/>
              <a:gd name="connsiteX135" fmla="*/ 4724334 w 12193149"/>
              <a:gd name="connsiteY135" fmla="*/ 2991829 h 3163521"/>
              <a:gd name="connsiteX136" fmla="*/ 4722324 w 12193149"/>
              <a:gd name="connsiteY136" fmla="*/ 2991080 h 3163521"/>
              <a:gd name="connsiteX137" fmla="*/ 4723259 w 12193149"/>
              <a:gd name="connsiteY137" fmla="*/ 2990869 h 3163521"/>
              <a:gd name="connsiteX138" fmla="*/ 4718350 w 12193149"/>
              <a:gd name="connsiteY138" fmla="*/ 2989599 h 3163521"/>
              <a:gd name="connsiteX139" fmla="*/ 4722324 w 12193149"/>
              <a:gd name="connsiteY139" fmla="*/ 2991080 h 3163521"/>
              <a:gd name="connsiteX140" fmla="*/ 4716674 w 12193149"/>
              <a:gd name="connsiteY140" fmla="*/ 2992355 h 3163521"/>
              <a:gd name="connsiteX141" fmla="*/ 4516962 w 12193149"/>
              <a:gd name="connsiteY141" fmla="*/ 2982453 h 3163521"/>
              <a:gd name="connsiteX142" fmla="*/ 4429691 w 12193149"/>
              <a:gd name="connsiteY142" fmla="*/ 2971802 h 3163521"/>
              <a:gd name="connsiteX143" fmla="*/ 4364023 w 12193149"/>
              <a:gd name="connsiteY143" fmla="*/ 2970456 h 3163521"/>
              <a:gd name="connsiteX144" fmla="*/ 4318114 w 12193149"/>
              <a:gd name="connsiteY144" fmla="*/ 2977071 h 3163521"/>
              <a:gd name="connsiteX145" fmla="*/ 4316258 w 12193149"/>
              <a:gd name="connsiteY145" fmla="*/ 2975730 h 3163521"/>
              <a:gd name="connsiteX146" fmla="*/ 4296292 w 12193149"/>
              <a:gd name="connsiteY146" fmla="*/ 2973851 h 3163521"/>
              <a:gd name="connsiteX147" fmla="*/ 4291212 w 12193149"/>
              <a:gd name="connsiteY147" fmla="*/ 2976768 h 3163521"/>
              <a:gd name="connsiteX148" fmla="*/ 4277290 w 12193149"/>
              <a:gd name="connsiteY148" fmla="*/ 2976522 h 3163521"/>
              <a:gd name="connsiteX149" fmla="*/ 4249265 w 12193149"/>
              <a:gd name="connsiteY149" fmla="*/ 2978846 h 3163521"/>
              <a:gd name="connsiteX150" fmla="*/ 4203199 w 12193149"/>
              <a:gd name="connsiteY150" fmla="*/ 2976051 h 3163521"/>
              <a:gd name="connsiteX151" fmla="*/ 4202893 w 12193149"/>
              <a:gd name="connsiteY151" fmla="*/ 2974792 h 3163521"/>
              <a:gd name="connsiteX152" fmla="*/ 4192396 w 12193149"/>
              <a:gd name="connsiteY152" fmla="*/ 2969158 h 3163521"/>
              <a:gd name="connsiteX153" fmla="*/ 4143893 w 12193149"/>
              <a:gd name="connsiteY153" fmla="*/ 2953293 h 3163521"/>
              <a:gd name="connsiteX154" fmla="*/ 4084245 w 12193149"/>
              <a:gd name="connsiteY154" fmla="*/ 2926760 h 3163521"/>
              <a:gd name="connsiteX155" fmla="*/ 4075694 w 12193149"/>
              <a:gd name="connsiteY155" fmla="*/ 2925925 h 3163521"/>
              <a:gd name="connsiteX156" fmla="*/ 4075575 w 12193149"/>
              <a:gd name="connsiteY156" fmla="*/ 2925626 h 3163521"/>
              <a:gd name="connsiteX157" fmla="*/ 4066658 w 12193149"/>
              <a:gd name="connsiteY157" fmla="*/ 2924182 h 3163521"/>
              <a:gd name="connsiteX158" fmla="*/ 4060102 w 12193149"/>
              <a:gd name="connsiteY158" fmla="*/ 2924400 h 3163521"/>
              <a:gd name="connsiteX159" fmla="*/ 4043512 w 12193149"/>
              <a:gd name="connsiteY159" fmla="*/ 2922779 h 3163521"/>
              <a:gd name="connsiteX160" fmla="*/ 4038145 w 12193149"/>
              <a:gd name="connsiteY160" fmla="*/ 2920345 h 3163521"/>
              <a:gd name="connsiteX161" fmla="*/ 4036511 w 12193149"/>
              <a:gd name="connsiteY161" fmla="*/ 2916678 h 3163521"/>
              <a:gd name="connsiteX162" fmla="*/ 4034926 w 12193149"/>
              <a:gd name="connsiteY162" fmla="*/ 2916913 h 3163521"/>
              <a:gd name="connsiteX163" fmla="*/ 4005686 w 12193149"/>
              <a:gd name="connsiteY163" fmla="*/ 2904345 h 3163521"/>
              <a:gd name="connsiteX164" fmla="*/ 3937994 w 12193149"/>
              <a:gd name="connsiteY164" fmla="*/ 2886888 h 3163521"/>
              <a:gd name="connsiteX165" fmla="*/ 3898423 w 12193149"/>
              <a:gd name="connsiteY165" fmla="*/ 2881233 h 3163521"/>
              <a:gd name="connsiteX166" fmla="*/ 3790908 w 12193149"/>
              <a:gd name="connsiteY166" fmla="*/ 2860995 h 3163521"/>
              <a:gd name="connsiteX167" fmla="*/ 3683661 w 12193149"/>
              <a:gd name="connsiteY167" fmla="*/ 2837072 h 3163521"/>
              <a:gd name="connsiteX168" fmla="*/ 3611183 w 12193149"/>
              <a:gd name="connsiteY168" fmla="*/ 2804801 h 3163521"/>
              <a:gd name="connsiteX169" fmla="*/ 3605003 w 12193149"/>
              <a:gd name="connsiteY169" fmla="*/ 2806163 h 3163521"/>
              <a:gd name="connsiteX170" fmla="*/ 3595884 w 12193149"/>
              <a:gd name="connsiteY170" fmla="*/ 2806327 h 3163521"/>
              <a:gd name="connsiteX171" fmla="*/ 3595649 w 12193149"/>
              <a:gd name="connsiteY171" fmla="*/ 2806058 h 3163521"/>
              <a:gd name="connsiteX172" fmla="*/ 3587126 w 12193149"/>
              <a:gd name="connsiteY172" fmla="*/ 2806748 h 3163521"/>
              <a:gd name="connsiteX173" fmla="*/ 3537283 w 12193149"/>
              <a:gd name="connsiteY173" fmla="*/ 2797049 h 3163521"/>
              <a:gd name="connsiteX174" fmla="*/ 3474371 w 12193149"/>
              <a:gd name="connsiteY174" fmla="*/ 2793388 h 3163521"/>
              <a:gd name="connsiteX175" fmla="*/ 3401876 w 12193149"/>
              <a:gd name="connsiteY175" fmla="*/ 2781340 h 3163521"/>
              <a:gd name="connsiteX176" fmla="*/ 3365036 w 12193149"/>
              <a:gd name="connsiteY176" fmla="*/ 2798292 h 3163521"/>
              <a:gd name="connsiteX177" fmla="*/ 3345174 w 12193149"/>
              <a:gd name="connsiteY177" fmla="*/ 2799974 h 3163521"/>
              <a:gd name="connsiteX178" fmla="*/ 3342846 w 12193149"/>
              <a:gd name="connsiteY178" fmla="*/ 2798999 h 3163521"/>
              <a:gd name="connsiteX179" fmla="*/ 3263504 w 12193149"/>
              <a:gd name="connsiteY179" fmla="*/ 2804876 h 3163521"/>
              <a:gd name="connsiteX180" fmla="*/ 3143704 w 12193149"/>
              <a:gd name="connsiteY180" fmla="*/ 2812651 h 3163521"/>
              <a:gd name="connsiteX181" fmla="*/ 3031439 w 12193149"/>
              <a:gd name="connsiteY181" fmla="*/ 2815294 h 3163521"/>
              <a:gd name="connsiteX182" fmla="*/ 2782717 w 12193149"/>
              <a:gd name="connsiteY182" fmla="*/ 2837115 h 3163521"/>
              <a:gd name="connsiteX183" fmla="*/ 2647675 w 12193149"/>
              <a:gd name="connsiteY183" fmla="*/ 2847651 h 3163521"/>
              <a:gd name="connsiteX184" fmla="*/ 2569176 w 12193149"/>
              <a:gd name="connsiteY184" fmla="*/ 2821410 h 3163521"/>
              <a:gd name="connsiteX185" fmla="*/ 2444403 w 12193149"/>
              <a:gd name="connsiteY185" fmla="*/ 2835311 h 3163521"/>
              <a:gd name="connsiteX186" fmla="*/ 2316260 w 12193149"/>
              <a:gd name="connsiteY186" fmla="*/ 2843778 h 3163521"/>
              <a:gd name="connsiteX187" fmla="*/ 2209726 w 12193149"/>
              <a:gd name="connsiteY187" fmla="*/ 2838545 h 3163521"/>
              <a:gd name="connsiteX188" fmla="*/ 2095813 w 12193149"/>
              <a:gd name="connsiteY188" fmla="*/ 2821834 h 3163521"/>
              <a:gd name="connsiteX189" fmla="*/ 1998504 w 12193149"/>
              <a:gd name="connsiteY189" fmla="*/ 2813814 h 3163521"/>
              <a:gd name="connsiteX190" fmla="*/ 1929320 w 12193149"/>
              <a:gd name="connsiteY190" fmla="*/ 2835759 h 3163521"/>
              <a:gd name="connsiteX191" fmla="*/ 1922798 w 12193149"/>
              <a:gd name="connsiteY191" fmla="*/ 2830928 h 3163521"/>
              <a:gd name="connsiteX192" fmla="*/ 1874228 w 12193149"/>
              <a:gd name="connsiteY192" fmla="*/ 2832523 h 3163521"/>
              <a:gd name="connsiteX193" fmla="*/ 1787803 w 12193149"/>
              <a:gd name="connsiteY193" fmla="*/ 2860145 h 3163521"/>
              <a:gd name="connsiteX194" fmla="*/ 1739352 w 12193149"/>
              <a:gd name="connsiteY194" fmla="*/ 2855094 h 3163521"/>
              <a:gd name="connsiteX195" fmla="*/ 1676219 w 12193149"/>
              <a:gd name="connsiteY195" fmla="*/ 2838745 h 3163521"/>
              <a:gd name="connsiteX196" fmla="*/ 1609817 w 12193149"/>
              <a:gd name="connsiteY196" fmla="*/ 2831848 h 3163521"/>
              <a:gd name="connsiteX197" fmla="*/ 1497258 w 12193149"/>
              <a:gd name="connsiteY197" fmla="*/ 2806258 h 3163521"/>
              <a:gd name="connsiteX198" fmla="*/ 1151127 w 12193149"/>
              <a:gd name="connsiteY198" fmla="*/ 2756823 h 3163521"/>
              <a:gd name="connsiteX199" fmla="*/ 859417 w 12193149"/>
              <a:gd name="connsiteY199" fmla="*/ 2747390 h 3163521"/>
              <a:gd name="connsiteX200" fmla="*/ 838688 w 12193149"/>
              <a:gd name="connsiteY200" fmla="*/ 2748603 h 3163521"/>
              <a:gd name="connsiteX201" fmla="*/ 817957 w 12193149"/>
              <a:gd name="connsiteY201" fmla="*/ 2746639 h 3163521"/>
              <a:gd name="connsiteX202" fmla="*/ 812654 w 12193149"/>
              <a:gd name="connsiteY202" fmla="*/ 2749533 h 3163521"/>
              <a:gd name="connsiteX203" fmla="*/ 721195 w 12193149"/>
              <a:gd name="connsiteY203" fmla="*/ 2748443 h 3163521"/>
              <a:gd name="connsiteX204" fmla="*/ 720890 w 12193149"/>
              <a:gd name="connsiteY204" fmla="*/ 2747181 h 3163521"/>
              <a:gd name="connsiteX205" fmla="*/ 710023 w 12193149"/>
              <a:gd name="connsiteY205" fmla="*/ 2741504 h 3163521"/>
              <a:gd name="connsiteX206" fmla="*/ 597940 w 12193149"/>
              <a:gd name="connsiteY206" fmla="*/ 2698646 h 3163521"/>
              <a:gd name="connsiteX207" fmla="*/ 579683 w 12193149"/>
              <a:gd name="connsiteY207" fmla="*/ 2695994 h 3163521"/>
              <a:gd name="connsiteX208" fmla="*/ 572865 w 12193149"/>
              <a:gd name="connsiteY208" fmla="*/ 2696183 h 3163521"/>
              <a:gd name="connsiteX209" fmla="*/ 446247 w 12193149"/>
              <a:gd name="connsiteY209" fmla="*/ 2658153 h 3163521"/>
              <a:gd name="connsiteX210" fmla="*/ 405163 w 12193149"/>
              <a:gd name="connsiteY210" fmla="*/ 2652330 h 3163521"/>
              <a:gd name="connsiteX211" fmla="*/ 293583 w 12193149"/>
              <a:gd name="connsiteY211" fmla="*/ 2631634 h 3163521"/>
              <a:gd name="connsiteX212" fmla="*/ 119529 w 12193149"/>
              <a:gd name="connsiteY212" fmla="*/ 2579829 h 3163521"/>
              <a:gd name="connsiteX213" fmla="*/ 16674 w 12193149"/>
              <a:gd name="connsiteY213" fmla="*/ 2576973 h 3163521"/>
              <a:gd name="connsiteX214" fmla="*/ 1150 w 12193149"/>
              <a:gd name="connsiteY214" fmla="*/ 2571504 h 3163521"/>
              <a:gd name="connsiteX215" fmla="*/ 1148 w 12193149"/>
              <a:gd name="connsiteY215" fmla="*/ 1040995 h 3163521"/>
              <a:gd name="connsiteX216" fmla="*/ 1148 w 12193149"/>
              <a:gd name="connsiteY216" fmla="*/ 818782 h 3163521"/>
              <a:gd name="connsiteX0" fmla="*/ 1148 w 12193149"/>
              <a:gd name="connsiteY0" fmla="*/ 0 h 3171710"/>
              <a:gd name="connsiteX1" fmla="*/ 12181789 w 12193149"/>
              <a:gd name="connsiteY1" fmla="*/ 8189 h 3171710"/>
              <a:gd name="connsiteX2" fmla="*/ 12193149 w 12193149"/>
              <a:gd name="connsiteY2" fmla="*/ 1406710 h 3171710"/>
              <a:gd name="connsiteX3" fmla="*/ 12185986 w 12193149"/>
              <a:gd name="connsiteY3" fmla="*/ 1411160 h 3171710"/>
              <a:gd name="connsiteX4" fmla="*/ 12156363 w 12193149"/>
              <a:gd name="connsiteY4" fmla="*/ 1424337 h 3171710"/>
              <a:gd name="connsiteX5" fmla="*/ 12139215 w 12193149"/>
              <a:gd name="connsiteY5" fmla="*/ 1450150 h 3171710"/>
              <a:gd name="connsiteX6" fmla="*/ 12126327 w 12193149"/>
              <a:gd name="connsiteY6" fmla="*/ 1451661 h 3171710"/>
              <a:gd name="connsiteX7" fmla="*/ 12124007 w 12193149"/>
              <a:gd name="connsiteY7" fmla="*/ 1451765 h 3171710"/>
              <a:gd name="connsiteX8" fmla="*/ 12116854 w 12193149"/>
              <a:gd name="connsiteY8" fmla="*/ 1455579 h 3171710"/>
              <a:gd name="connsiteX9" fmla="*/ 12099497 w 12193149"/>
              <a:gd name="connsiteY9" fmla="*/ 1455110 h 3171710"/>
              <a:gd name="connsiteX10" fmla="*/ 12087073 w 12193149"/>
              <a:gd name="connsiteY10" fmla="*/ 1463312 h 3171710"/>
              <a:gd name="connsiteX11" fmla="*/ 12031073 w 12193149"/>
              <a:gd name="connsiteY11" fmla="*/ 1506980 h 3171710"/>
              <a:gd name="connsiteX12" fmla="*/ 11995833 w 12193149"/>
              <a:gd name="connsiteY12" fmla="*/ 1530429 h 3171710"/>
              <a:gd name="connsiteX13" fmla="*/ 11979717 w 12193149"/>
              <a:gd name="connsiteY13" fmla="*/ 1535132 h 3171710"/>
              <a:gd name="connsiteX14" fmla="*/ 11959046 w 12193149"/>
              <a:gd name="connsiteY14" fmla="*/ 1544529 h 3171710"/>
              <a:gd name="connsiteX15" fmla="*/ 11920454 w 12193149"/>
              <a:gd name="connsiteY15" fmla="*/ 1557854 h 3171710"/>
              <a:gd name="connsiteX16" fmla="*/ 11903656 w 12193149"/>
              <a:gd name="connsiteY16" fmla="*/ 1569397 h 3171710"/>
              <a:gd name="connsiteX17" fmla="*/ 11895048 w 12193149"/>
              <a:gd name="connsiteY17" fmla="*/ 1571762 h 3171710"/>
              <a:gd name="connsiteX18" fmla="*/ 11891968 w 12193149"/>
              <a:gd name="connsiteY18" fmla="*/ 1582700 h 3171710"/>
              <a:gd name="connsiteX19" fmla="*/ 11870776 w 12193149"/>
              <a:gd name="connsiteY19" fmla="*/ 1604787 h 3171710"/>
              <a:gd name="connsiteX20" fmla="*/ 11813376 w 12193149"/>
              <a:gd name="connsiteY20" fmla="*/ 1624630 h 3171710"/>
              <a:gd name="connsiteX21" fmla="*/ 11590693 w 12193149"/>
              <a:gd name="connsiteY21" fmla="*/ 1790748 h 3171710"/>
              <a:gd name="connsiteX22" fmla="*/ 11506817 w 12193149"/>
              <a:gd name="connsiteY22" fmla="*/ 1860594 h 3171710"/>
              <a:gd name="connsiteX23" fmla="*/ 11280332 w 12193149"/>
              <a:gd name="connsiteY23" fmla="*/ 2050542 h 3171710"/>
              <a:gd name="connsiteX24" fmla="*/ 11228309 w 12193149"/>
              <a:gd name="connsiteY24" fmla="*/ 2103207 h 3171710"/>
              <a:gd name="connsiteX25" fmla="*/ 11218087 w 12193149"/>
              <a:gd name="connsiteY25" fmla="*/ 2102932 h 3171710"/>
              <a:gd name="connsiteX26" fmla="*/ 11217184 w 12193149"/>
              <a:gd name="connsiteY26" fmla="*/ 2101989 h 3171710"/>
              <a:gd name="connsiteX27" fmla="*/ 11188885 w 12193149"/>
              <a:gd name="connsiteY27" fmla="*/ 2119354 h 3171710"/>
              <a:gd name="connsiteX28" fmla="*/ 11184501 w 12193149"/>
              <a:gd name="connsiteY28" fmla="*/ 2119496 h 3171710"/>
              <a:gd name="connsiteX29" fmla="*/ 11166854 w 12193149"/>
              <a:gd name="connsiteY29" fmla="*/ 2133583 h 3171710"/>
              <a:gd name="connsiteX30" fmla="*/ 11157311 w 12193149"/>
              <a:gd name="connsiteY30" fmla="*/ 2139385 h 3171710"/>
              <a:gd name="connsiteX31" fmla="*/ 11155496 w 12193149"/>
              <a:gd name="connsiteY31" fmla="*/ 2144068 h 3171710"/>
              <a:gd name="connsiteX32" fmla="*/ 11140961 w 12193149"/>
              <a:gd name="connsiteY32" fmla="*/ 2151086 h 3171710"/>
              <a:gd name="connsiteX33" fmla="*/ 11138961 w 12193149"/>
              <a:gd name="connsiteY33" fmla="*/ 2150743 h 3171710"/>
              <a:gd name="connsiteX34" fmla="*/ 11128208 w 12193149"/>
              <a:gd name="connsiteY34" fmla="*/ 2160803 h 3171710"/>
              <a:gd name="connsiteX35" fmla="*/ 11120691 w 12193149"/>
              <a:gd name="connsiteY35" fmla="*/ 2174395 h 3171710"/>
              <a:gd name="connsiteX36" fmla="*/ 10894683 w 12193149"/>
              <a:gd name="connsiteY36" fmla="*/ 2300370 h 3171710"/>
              <a:gd name="connsiteX37" fmla="*/ 10773300 w 12193149"/>
              <a:gd name="connsiteY37" fmla="*/ 2350162 h 3171710"/>
              <a:gd name="connsiteX38" fmla="*/ 10627668 w 12193149"/>
              <a:gd name="connsiteY38" fmla="*/ 2386200 h 3171710"/>
              <a:gd name="connsiteX39" fmla="*/ 10581895 w 12193149"/>
              <a:gd name="connsiteY39" fmla="*/ 2395660 h 3171710"/>
              <a:gd name="connsiteX40" fmla="*/ 10547790 w 12193149"/>
              <a:gd name="connsiteY40" fmla="*/ 2425394 h 3171710"/>
              <a:gd name="connsiteX41" fmla="*/ 10529643 w 12193149"/>
              <a:gd name="connsiteY41" fmla="*/ 2423878 h 3171710"/>
              <a:gd name="connsiteX42" fmla="*/ 10526446 w 12193149"/>
              <a:gd name="connsiteY42" fmla="*/ 2423382 h 3171710"/>
              <a:gd name="connsiteX43" fmla="*/ 10515129 w 12193149"/>
              <a:gd name="connsiteY43" fmla="*/ 2426508 h 3171710"/>
              <a:gd name="connsiteX44" fmla="*/ 10491735 w 12193149"/>
              <a:gd name="connsiteY44" fmla="*/ 2421127 h 3171710"/>
              <a:gd name="connsiteX45" fmla="*/ 10471418 w 12193149"/>
              <a:gd name="connsiteY45" fmla="*/ 2428664 h 3171710"/>
              <a:gd name="connsiteX46" fmla="*/ 10377042 w 12193149"/>
              <a:gd name="connsiteY46" fmla="*/ 2471569 h 3171710"/>
              <a:gd name="connsiteX47" fmla="*/ 10319338 w 12193149"/>
              <a:gd name="connsiteY47" fmla="*/ 2493192 h 3171710"/>
              <a:gd name="connsiteX48" fmla="*/ 10295467 w 12193149"/>
              <a:gd name="connsiteY48" fmla="*/ 2495050 h 3171710"/>
              <a:gd name="connsiteX49" fmla="*/ 10263443 w 12193149"/>
              <a:gd name="connsiteY49" fmla="*/ 2501919 h 3171710"/>
              <a:gd name="connsiteX50" fmla="*/ 10205418 w 12193149"/>
              <a:gd name="connsiteY50" fmla="*/ 2509120 h 3171710"/>
              <a:gd name="connsiteX51" fmla="*/ 10177759 w 12193149"/>
              <a:gd name="connsiteY51" fmla="*/ 2519914 h 3171710"/>
              <a:gd name="connsiteX52" fmla="*/ 10165070 w 12193149"/>
              <a:gd name="connsiteY52" fmla="*/ 2520710 h 3171710"/>
              <a:gd name="connsiteX53" fmla="*/ 10156308 w 12193149"/>
              <a:gd name="connsiteY53" fmla="*/ 2534458 h 3171710"/>
              <a:gd name="connsiteX54" fmla="*/ 10118267 w 12193149"/>
              <a:gd name="connsiteY54" fmla="*/ 2558113 h 3171710"/>
              <a:gd name="connsiteX55" fmla="*/ 10083317 w 12193149"/>
              <a:gd name="connsiteY55" fmla="*/ 2570267 h 3171710"/>
              <a:gd name="connsiteX56" fmla="*/ 10040388 w 12193149"/>
              <a:gd name="connsiteY56" fmla="*/ 2568603 h 3171710"/>
              <a:gd name="connsiteX57" fmla="*/ 9961167 w 12193149"/>
              <a:gd name="connsiteY57" fmla="*/ 2584118 h 3171710"/>
              <a:gd name="connsiteX58" fmla="*/ 9848940 w 12193149"/>
              <a:gd name="connsiteY58" fmla="*/ 2590886 h 3171710"/>
              <a:gd name="connsiteX59" fmla="*/ 9729457 w 12193149"/>
              <a:gd name="connsiteY59" fmla="*/ 2611093 h 3171710"/>
              <a:gd name="connsiteX60" fmla="*/ 9613704 w 12193149"/>
              <a:gd name="connsiteY60" fmla="*/ 2639342 h 3171710"/>
              <a:gd name="connsiteX61" fmla="*/ 9338590 w 12193149"/>
              <a:gd name="connsiteY61" fmla="*/ 2696264 h 3171710"/>
              <a:gd name="connsiteX62" fmla="*/ 9232518 w 12193149"/>
              <a:gd name="connsiteY62" fmla="*/ 2720120 h 3171710"/>
              <a:gd name="connsiteX63" fmla="*/ 9156690 w 12193149"/>
              <a:gd name="connsiteY63" fmla="*/ 2730199 h 3171710"/>
              <a:gd name="connsiteX64" fmla="*/ 9054601 w 12193149"/>
              <a:gd name="connsiteY64" fmla="*/ 2737726 h 3171710"/>
              <a:gd name="connsiteX65" fmla="*/ 9006634 w 12193149"/>
              <a:gd name="connsiteY65" fmla="*/ 2741011 h 3171710"/>
              <a:gd name="connsiteX66" fmla="*/ 9006349 w 12193149"/>
              <a:gd name="connsiteY66" fmla="*/ 2740771 h 3171710"/>
              <a:gd name="connsiteX67" fmla="*/ 8997380 w 12193149"/>
              <a:gd name="connsiteY67" fmla="*/ 2741982 h 3171710"/>
              <a:gd name="connsiteX68" fmla="*/ 8991542 w 12193149"/>
              <a:gd name="connsiteY68" fmla="*/ 2744043 h 3171710"/>
              <a:gd name="connsiteX69" fmla="*/ 8975485 w 12193149"/>
              <a:gd name="connsiteY69" fmla="*/ 2747269 h 3171710"/>
              <a:gd name="connsiteX70" fmla="*/ 8969159 w 12193149"/>
              <a:gd name="connsiteY70" fmla="*/ 2746569 h 3171710"/>
              <a:gd name="connsiteX71" fmla="*/ 8964196 w 12193149"/>
              <a:gd name="connsiteY71" fmla="*/ 2744344 h 3171710"/>
              <a:gd name="connsiteX72" fmla="*/ 8930136 w 12193149"/>
              <a:gd name="connsiteY72" fmla="*/ 2741156 h 3171710"/>
              <a:gd name="connsiteX73" fmla="*/ 8753592 w 12193149"/>
              <a:gd name="connsiteY73" fmla="*/ 2760388 h 3171710"/>
              <a:gd name="connsiteX74" fmla="*/ 8708995 w 12193149"/>
              <a:gd name="connsiteY74" fmla="*/ 2762489 h 3171710"/>
              <a:gd name="connsiteX75" fmla="*/ 8597219 w 12193149"/>
              <a:gd name="connsiteY75" fmla="*/ 2771061 h 3171710"/>
              <a:gd name="connsiteX76" fmla="*/ 8526378 w 12193149"/>
              <a:gd name="connsiteY76" fmla="*/ 2756219 h 3171710"/>
              <a:gd name="connsiteX77" fmla="*/ 8512131 w 12193149"/>
              <a:gd name="connsiteY77" fmla="*/ 2762134 h 3171710"/>
              <a:gd name="connsiteX78" fmla="*/ 8507315 w 12193149"/>
              <a:gd name="connsiteY78" fmla="*/ 2765135 h 3171710"/>
              <a:gd name="connsiteX79" fmla="*/ 8499116 w 12193149"/>
              <a:gd name="connsiteY79" fmla="*/ 2767873 h 3171710"/>
              <a:gd name="connsiteX80" fmla="*/ 8498742 w 12193149"/>
              <a:gd name="connsiteY80" fmla="*/ 2767694 h 3171710"/>
              <a:gd name="connsiteX81" fmla="*/ 8491397 w 12193149"/>
              <a:gd name="connsiteY81" fmla="*/ 2770744 h 3171710"/>
              <a:gd name="connsiteX82" fmla="*/ 8368330 w 12193149"/>
              <a:gd name="connsiteY82" fmla="*/ 2784786 h 3171710"/>
              <a:gd name="connsiteX83" fmla="*/ 8354947 w 12193149"/>
              <a:gd name="connsiteY83" fmla="*/ 2784980 h 3171710"/>
              <a:gd name="connsiteX84" fmla="*/ 8321252 w 12193149"/>
              <a:gd name="connsiteY84" fmla="*/ 2801558 h 3171710"/>
              <a:gd name="connsiteX85" fmla="*/ 8315581 w 12193149"/>
              <a:gd name="connsiteY85" fmla="*/ 2801884 h 3171710"/>
              <a:gd name="connsiteX86" fmla="*/ 8296322 w 12193149"/>
              <a:gd name="connsiteY86" fmla="*/ 2815779 h 3171710"/>
              <a:gd name="connsiteX87" fmla="*/ 8285424 w 12193149"/>
              <a:gd name="connsiteY87" fmla="*/ 2821602 h 3171710"/>
              <a:gd name="connsiteX88" fmla="*/ 8284298 w 12193149"/>
              <a:gd name="connsiteY88" fmla="*/ 2826045 h 3171710"/>
              <a:gd name="connsiteX89" fmla="*/ 8267224 w 12193149"/>
              <a:gd name="connsiteY89" fmla="*/ 2833220 h 3171710"/>
              <a:gd name="connsiteX90" fmla="*/ 8264525 w 12193149"/>
              <a:gd name="connsiteY90" fmla="*/ 2832990 h 3171710"/>
              <a:gd name="connsiteX91" fmla="*/ 8253181 w 12193149"/>
              <a:gd name="connsiteY91" fmla="*/ 2842833 h 3171710"/>
              <a:gd name="connsiteX92" fmla="*/ 8246982 w 12193149"/>
              <a:gd name="connsiteY92" fmla="*/ 2855825 h 3171710"/>
              <a:gd name="connsiteX93" fmla="*/ 8091420 w 12193149"/>
              <a:gd name="connsiteY93" fmla="*/ 2901986 h 3171710"/>
              <a:gd name="connsiteX94" fmla="*/ 7906555 w 12193149"/>
              <a:gd name="connsiteY94" fmla="*/ 2943959 h 3171710"/>
              <a:gd name="connsiteX95" fmla="*/ 7719893 w 12193149"/>
              <a:gd name="connsiteY95" fmla="*/ 2969674 h 3171710"/>
              <a:gd name="connsiteX96" fmla="*/ 7615495 w 12193149"/>
              <a:gd name="connsiteY96" fmla="*/ 2966203 h 3171710"/>
              <a:gd name="connsiteX97" fmla="*/ 7528691 w 12193149"/>
              <a:gd name="connsiteY97" fmla="*/ 2972031 h 3171710"/>
              <a:gd name="connsiteX98" fmla="*/ 7520719 w 12193149"/>
              <a:gd name="connsiteY98" fmla="*/ 2974584 h 3171710"/>
              <a:gd name="connsiteX99" fmla="*/ 7508559 w 12193149"/>
              <a:gd name="connsiteY99" fmla="*/ 2975919 h 3171710"/>
              <a:gd name="connsiteX100" fmla="*/ 7508188 w 12193149"/>
              <a:gd name="connsiteY100" fmla="*/ 2975592 h 3171710"/>
              <a:gd name="connsiteX101" fmla="*/ 7496943 w 12193149"/>
              <a:gd name="connsiteY101" fmla="*/ 2977544 h 3171710"/>
              <a:gd name="connsiteX102" fmla="*/ 7219707 w 12193149"/>
              <a:gd name="connsiteY102" fmla="*/ 2983651 h 3171710"/>
              <a:gd name="connsiteX103" fmla="*/ 7202249 w 12193149"/>
              <a:gd name="connsiteY103" fmla="*/ 2988201 h 3171710"/>
              <a:gd name="connsiteX104" fmla="*/ 7198152 w 12193149"/>
              <a:gd name="connsiteY104" fmla="*/ 2993559 h 3171710"/>
              <a:gd name="connsiteX105" fmla="*/ 7171956 w 12193149"/>
              <a:gd name="connsiteY105" fmla="*/ 2998207 h 3171710"/>
              <a:gd name="connsiteX106" fmla="*/ 7098136 w 12193149"/>
              <a:gd name="connsiteY106" fmla="*/ 3010435 h 3171710"/>
              <a:gd name="connsiteX107" fmla="*/ 7019644 w 12193149"/>
              <a:gd name="connsiteY107" fmla="*/ 3010061 h 3171710"/>
              <a:gd name="connsiteX108" fmla="*/ 6905294 w 12193149"/>
              <a:gd name="connsiteY108" fmla="*/ 3039567 h 3171710"/>
              <a:gd name="connsiteX109" fmla="*/ 6709370 w 12193149"/>
              <a:gd name="connsiteY109" fmla="*/ 3067522 h 3171710"/>
              <a:gd name="connsiteX110" fmla="*/ 6550602 w 12193149"/>
              <a:gd name="connsiteY110" fmla="*/ 3096298 h 3171710"/>
              <a:gd name="connsiteX111" fmla="*/ 6318708 w 12193149"/>
              <a:gd name="connsiteY111" fmla="*/ 3143098 h 3171710"/>
              <a:gd name="connsiteX112" fmla="*/ 6169822 w 12193149"/>
              <a:gd name="connsiteY112" fmla="*/ 3145185 h 3171710"/>
              <a:gd name="connsiteX113" fmla="*/ 6074996 w 12193149"/>
              <a:gd name="connsiteY113" fmla="*/ 3165647 h 3171710"/>
              <a:gd name="connsiteX114" fmla="*/ 6069677 w 12193149"/>
              <a:gd name="connsiteY114" fmla="*/ 3164110 h 3171710"/>
              <a:gd name="connsiteX115" fmla="*/ 6049786 w 12193149"/>
              <a:gd name="connsiteY115" fmla="*/ 3164793 h 3171710"/>
              <a:gd name="connsiteX116" fmla="*/ 6042433 w 12193149"/>
              <a:gd name="connsiteY116" fmla="*/ 3156444 h 3171710"/>
              <a:gd name="connsiteX117" fmla="*/ 6011238 w 12193149"/>
              <a:gd name="connsiteY117" fmla="*/ 3151351 h 3171710"/>
              <a:gd name="connsiteX118" fmla="*/ 5958523 w 12193149"/>
              <a:gd name="connsiteY118" fmla="*/ 3154995 h 3171710"/>
              <a:gd name="connsiteX119" fmla="*/ 5760067 w 12193149"/>
              <a:gd name="connsiteY119" fmla="*/ 3170687 h 3171710"/>
              <a:gd name="connsiteX120" fmla="*/ 5628108 w 12193149"/>
              <a:gd name="connsiteY120" fmla="*/ 3171710 h 3171710"/>
              <a:gd name="connsiteX121" fmla="*/ 5472054 w 12193149"/>
              <a:gd name="connsiteY121" fmla="*/ 3157690 h 3171710"/>
              <a:gd name="connsiteX122" fmla="*/ 5433909 w 12193149"/>
              <a:gd name="connsiteY122" fmla="*/ 3146437 h 3171710"/>
              <a:gd name="connsiteX123" fmla="*/ 5382817 w 12193149"/>
              <a:gd name="connsiteY123" fmla="*/ 3128735 h 3171710"/>
              <a:gd name="connsiteX124" fmla="*/ 5262912 w 12193149"/>
              <a:gd name="connsiteY124" fmla="*/ 3108318 h 3171710"/>
              <a:gd name="connsiteX125" fmla="*/ 5224109 w 12193149"/>
              <a:gd name="connsiteY125" fmla="*/ 3097194 h 3171710"/>
              <a:gd name="connsiteX126" fmla="*/ 5175808 w 12193149"/>
              <a:gd name="connsiteY126" fmla="*/ 3094204 h 3171710"/>
              <a:gd name="connsiteX127" fmla="*/ 5157702 w 12193149"/>
              <a:gd name="connsiteY127" fmla="*/ 3086981 h 3171710"/>
              <a:gd name="connsiteX128" fmla="*/ 5143747 w 12193149"/>
              <a:gd name="connsiteY128" fmla="*/ 3083581 h 3171710"/>
              <a:gd name="connsiteX129" fmla="*/ 5140744 w 12193149"/>
              <a:gd name="connsiteY129" fmla="*/ 3081480 h 3171710"/>
              <a:gd name="connsiteX130" fmla="*/ 5122807 w 12193149"/>
              <a:gd name="connsiteY130" fmla="*/ 3070627 h 3171710"/>
              <a:gd name="connsiteX131" fmla="*/ 5066938 w 12193149"/>
              <a:gd name="connsiteY131" fmla="*/ 3077198 h 3171710"/>
              <a:gd name="connsiteX132" fmla="*/ 5012662 w 12193149"/>
              <a:gd name="connsiteY132" fmla="*/ 3060817 h 3171710"/>
              <a:gd name="connsiteX133" fmla="*/ 4841589 w 12193149"/>
              <a:gd name="connsiteY133" fmla="*/ 3036800 h 3171710"/>
              <a:gd name="connsiteX134" fmla="*/ 4763595 w 12193149"/>
              <a:gd name="connsiteY134" fmla="*/ 3009032 h 3171710"/>
              <a:gd name="connsiteX135" fmla="*/ 4724334 w 12193149"/>
              <a:gd name="connsiteY135" fmla="*/ 3000018 h 3171710"/>
              <a:gd name="connsiteX136" fmla="*/ 4722324 w 12193149"/>
              <a:gd name="connsiteY136" fmla="*/ 2999269 h 3171710"/>
              <a:gd name="connsiteX137" fmla="*/ 4723259 w 12193149"/>
              <a:gd name="connsiteY137" fmla="*/ 2999058 h 3171710"/>
              <a:gd name="connsiteX138" fmla="*/ 4718350 w 12193149"/>
              <a:gd name="connsiteY138" fmla="*/ 2997788 h 3171710"/>
              <a:gd name="connsiteX139" fmla="*/ 4722324 w 12193149"/>
              <a:gd name="connsiteY139" fmla="*/ 2999269 h 3171710"/>
              <a:gd name="connsiteX140" fmla="*/ 4716674 w 12193149"/>
              <a:gd name="connsiteY140" fmla="*/ 3000544 h 3171710"/>
              <a:gd name="connsiteX141" fmla="*/ 4516962 w 12193149"/>
              <a:gd name="connsiteY141" fmla="*/ 2990642 h 3171710"/>
              <a:gd name="connsiteX142" fmla="*/ 4429691 w 12193149"/>
              <a:gd name="connsiteY142" fmla="*/ 2979991 h 3171710"/>
              <a:gd name="connsiteX143" fmla="*/ 4364023 w 12193149"/>
              <a:gd name="connsiteY143" fmla="*/ 2978645 h 3171710"/>
              <a:gd name="connsiteX144" fmla="*/ 4318114 w 12193149"/>
              <a:gd name="connsiteY144" fmla="*/ 2985260 h 3171710"/>
              <a:gd name="connsiteX145" fmla="*/ 4316258 w 12193149"/>
              <a:gd name="connsiteY145" fmla="*/ 2983919 h 3171710"/>
              <a:gd name="connsiteX146" fmla="*/ 4296292 w 12193149"/>
              <a:gd name="connsiteY146" fmla="*/ 2982040 h 3171710"/>
              <a:gd name="connsiteX147" fmla="*/ 4291212 w 12193149"/>
              <a:gd name="connsiteY147" fmla="*/ 2984957 h 3171710"/>
              <a:gd name="connsiteX148" fmla="*/ 4277290 w 12193149"/>
              <a:gd name="connsiteY148" fmla="*/ 2984711 h 3171710"/>
              <a:gd name="connsiteX149" fmla="*/ 4249265 w 12193149"/>
              <a:gd name="connsiteY149" fmla="*/ 2987035 h 3171710"/>
              <a:gd name="connsiteX150" fmla="*/ 4203199 w 12193149"/>
              <a:gd name="connsiteY150" fmla="*/ 2984240 h 3171710"/>
              <a:gd name="connsiteX151" fmla="*/ 4202893 w 12193149"/>
              <a:gd name="connsiteY151" fmla="*/ 2982981 h 3171710"/>
              <a:gd name="connsiteX152" fmla="*/ 4192396 w 12193149"/>
              <a:gd name="connsiteY152" fmla="*/ 2977347 h 3171710"/>
              <a:gd name="connsiteX153" fmla="*/ 4143893 w 12193149"/>
              <a:gd name="connsiteY153" fmla="*/ 2961482 h 3171710"/>
              <a:gd name="connsiteX154" fmla="*/ 4084245 w 12193149"/>
              <a:gd name="connsiteY154" fmla="*/ 2934949 h 3171710"/>
              <a:gd name="connsiteX155" fmla="*/ 4075694 w 12193149"/>
              <a:gd name="connsiteY155" fmla="*/ 2934114 h 3171710"/>
              <a:gd name="connsiteX156" fmla="*/ 4075575 w 12193149"/>
              <a:gd name="connsiteY156" fmla="*/ 2933815 h 3171710"/>
              <a:gd name="connsiteX157" fmla="*/ 4066658 w 12193149"/>
              <a:gd name="connsiteY157" fmla="*/ 2932371 h 3171710"/>
              <a:gd name="connsiteX158" fmla="*/ 4060102 w 12193149"/>
              <a:gd name="connsiteY158" fmla="*/ 2932589 h 3171710"/>
              <a:gd name="connsiteX159" fmla="*/ 4043512 w 12193149"/>
              <a:gd name="connsiteY159" fmla="*/ 2930968 h 3171710"/>
              <a:gd name="connsiteX160" fmla="*/ 4038145 w 12193149"/>
              <a:gd name="connsiteY160" fmla="*/ 2928534 h 3171710"/>
              <a:gd name="connsiteX161" fmla="*/ 4036511 w 12193149"/>
              <a:gd name="connsiteY161" fmla="*/ 2924867 h 3171710"/>
              <a:gd name="connsiteX162" fmla="*/ 4034926 w 12193149"/>
              <a:gd name="connsiteY162" fmla="*/ 2925102 h 3171710"/>
              <a:gd name="connsiteX163" fmla="*/ 4005686 w 12193149"/>
              <a:gd name="connsiteY163" fmla="*/ 2912534 h 3171710"/>
              <a:gd name="connsiteX164" fmla="*/ 3937994 w 12193149"/>
              <a:gd name="connsiteY164" fmla="*/ 2895077 h 3171710"/>
              <a:gd name="connsiteX165" fmla="*/ 3898423 w 12193149"/>
              <a:gd name="connsiteY165" fmla="*/ 2889422 h 3171710"/>
              <a:gd name="connsiteX166" fmla="*/ 3790908 w 12193149"/>
              <a:gd name="connsiteY166" fmla="*/ 2869184 h 3171710"/>
              <a:gd name="connsiteX167" fmla="*/ 3683661 w 12193149"/>
              <a:gd name="connsiteY167" fmla="*/ 2845261 h 3171710"/>
              <a:gd name="connsiteX168" fmla="*/ 3611183 w 12193149"/>
              <a:gd name="connsiteY168" fmla="*/ 2812990 h 3171710"/>
              <a:gd name="connsiteX169" fmla="*/ 3605003 w 12193149"/>
              <a:gd name="connsiteY169" fmla="*/ 2814352 h 3171710"/>
              <a:gd name="connsiteX170" fmla="*/ 3595884 w 12193149"/>
              <a:gd name="connsiteY170" fmla="*/ 2814516 h 3171710"/>
              <a:gd name="connsiteX171" fmla="*/ 3595649 w 12193149"/>
              <a:gd name="connsiteY171" fmla="*/ 2814247 h 3171710"/>
              <a:gd name="connsiteX172" fmla="*/ 3587126 w 12193149"/>
              <a:gd name="connsiteY172" fmla="*/ 2814937 h 3171710"/>
              <a:gd name="connsiteX173" fmla="*/ 3537283 w 12193149"/>
              <a:gd name="connsiteY173" fmla="*/ 2805238 h 3171710"/>
              <a:gd name="connsiteX174" fmla="*/ 3474371 w 12193149"/>
              <a:gd name="connsiteY174" fmla="*/ 2801577 h 3171710"/>
              <a:gd name="connsiteX175" fmla="*/ 3401876 w 12193149"/>
              <a:gd name="connsiteY175" fmla="*/ 2789529 h 3171710"/>
              <a:gd name="connsiteX176" fmla="*/ 3365036 w 12193149"/>
              <a:gd name="connsiteY176" fmla="*/ 2806481 h 3171710"/>
              <a:gd name="connsiteX177" fmla="*/ 3345174 w 12193149"/>
              <a:gd name="connsiteY177" fmla="*/ 2808163 h 3171710"/>
              <a:gd name="connsiteX178" fmla="*/ 3342846 w 12193149"/>
              <a:gd name="connsiteY178" fmla="*/ 2807188 h 3171710"/>
              <a:gd name="connsiteX179" fmla="*/ 3263504 w 12193149"/>
              <a:gd name="connsiteY179" fmla="*/ 2813065 h 3171710"/>
              <a:gd name="connsiteX180" fmla="*/ 3143704 w 12193149"/>
              <a:gd name="connsiteY180" fmla="*/ 2820840 h 3171710"/>
              <a:gd name="connsiteX181" fmla="*/ 3031439 w 12193149"/>
              <a:gd name="connsiteY181" fmla="*/ 2823483 h 3171710"/>
              <a:gd name="connsiteX182" fmla="*/ 2782717 w 12193149"/>
              <a:gd name="connsiteY182" fmla="*/ 2845304 h 3171710"/>
              <a:gd name="connsiteX183" fmla="*/ 2647675 w 12193149"/>
              <a:gd name="connsiteY183" fmla="*/ 2855840 h 3171710"/>
              <a:gd name="connsiteX184" fmla="*/ 2569176 w 12193149"/>
              <a:gd name="connsiteY184" fmla="*/ 2829599 h 3171710"/>
              <a:gd name="connsiteX185" fmla="*/ 2444403 w 12193149"/>
              <a:gd name="connsiteY185" fmla="*/ 2843500 h 3171710"/>
              <a:gd name="connsiteX186" fmla="*/ 2316260 w 12193149"/>
              <a:gd name="connsiteY186" fmla="*/ 2851967 h 3171710"/>
              <a:gd name="connsiteX187" fmla="*/ 2209726 w 12193149"/>
              <a:gd name="connsiteY187" fmla="*/ 2846734 h 3171710"/>
              <a:gd name="connsiteX188" fmla="*/ 2095813 w 12193149"/>
              <a:gd name="connsiteY188" fmla="*/ 2830023 h 3171710"/>
              <a:gd name="connsiteX189" fmla="*/ 1998504 w 12193149"/>
              <a:gd name="connsiteY189" fmla="*/ 2822003 h 3171710"/>
              <a:gd name="connsiteX190" fmla="*/ 1929320 w 12193149"/>
              <a:gd name="connsiteY190" fmla="*/ 2843948 h 3171710"/>
              <a:gd name="connsiteX191" fmla="*/ 1922798 w 12193149"/>
              <a:gd name="connsiteY191" fmla="*/ 2839117 h 3171710"/>
              <a:gd name="connsiteX192" fmla="*/ 1874228 w 12193149"/>
              <a:gd name="connsiteY192" fmla="*/ 2840712 h 3171710"/>
              <a:gd name="connsiteX193" fmla="*/ 1787803 w 12193149"/>
              <a:gd name="connsiteY193" fmla="*/ 2868334 h 3171710"/>
              <a:gd name="connsiteX194" fmla="*/ 1739352 w 12193149"/>
              <a:gd name="connsiteY194" fmla="*/ 2863283 h 3171710"/>
              <a:gd name="connsiteX195" fmla="*/ 1676219 w 12193149"/>
              <a:gd name="connsiteY195" fmla="*/ 2846934 h 3171710"/>
              <a:gd name="connsiteX196" fmla="*/ 1609817 w 12193149"/>
              <a:gd name="connsiteY196" fmla="*/ 2840037 h 3171710"/>
              <a:gd name="connsiteX197" fmla="*/ 1497258 w 12193149"/>
              <a:gd name="connsiteY197" fmla="*/ 2814447 h 3171710"/>
              <a:gd name="connsiteX198" fmla="*/ 1151127 w 12193149"/>
              <a:gd name="connsiteY198" fmla="*/ 2765012 h 3171710"/>
              <a:gd name="connsiteX199" fmla="*/ 859417 w 12193149"/>
              <a:gd name="connsiteY199" fmla="*/ 2755579 h 3171710"/>
              <a:gd name="connsiteX200" fmla="*/ 838688 w 12193149"/>
              <a:gd name="connsiteY200" fmla="*/ 2756792 h 3171710"/>
              <a:gd name="connsiteX201" fmla="*/ 817957 w 12193149"/>
              <a:gd name="connsiteY201" fmla="*/ 2754828 h 3171710"/>
              <a:gd name="connsiteX202" fmla="*/ 812654 w 12193149"/>
              <a:gd name="connsiteY202" fmla="*/ 2757722 h 3171710"/>
              <a:gd name="connsiteX203" fmla="*/ 721195 w 12193149"/>
              <a:gd name="connsiteY203" fmla="*/ 2756632 h 3171710"/>
              <a:gd name="connsiteX204" fmla="*/ 720890 w 12193149"/>
              <a:gd name="connsiteY204" fmla="*/ 2755370 h 3171710"/>
              <a:gd name="connsiteX205" fmla="*/ 710023 w 12193149"/>
              <a:gd name="connsiteY205" fmla="*/ 2749693 h 3171710"/>
              <a:gd name="connsiteX206" fmla="*/ 597940 w 12193149"/>
              <a:gd name="connsiteY206" fmla="*/ 2706835 h 3171710"/>
              <a:gd name="connsiteX207" fmla="*/ 579683 w 12193149"/>
              <a:gd name="connsiteY207" fmla="*/ 2704183 h 3171710"/>
              <a:gd name="connsiteX208" fmla="*/ 572865 w 12193149"/>
              <a:gd name="connsiteY208" fmla="*/ 2704372 h 3171710"/>
              <a:gd name="connsiteX209" fmla="*/ 446247 w 12193149"/>
              <a:gd name="connsiteY209" fmla="*/ 2666342 h 3171710"/>
              <a:gd name="connsiteX210" fmla="*/ 405163 w 12193149"/>
              <a:gd name="connsiteY210" fmla="*/ 2660519 h 3171710"/>
              <a:gd name="connsiteX211" fmla="*/ 293583 w 12193149"/>
              <a:gd name="connsiteY211" fmla="*/ 2639823 h 3171710"/>
              <a:gd name="connsiteX212" fmla="*/ 119529 w 12193149"/>
              <a:gd name="connsiteY212" fmla="*/ 2588018 h 3171710"/>
              <a:gd name="connsiteX213" fmla="*/ 16674 w 12193149"/>
              <a:gd name="connsiteY213" fmla="*/ 2585162 h 3171710"/>
              <a:gd name="connsiteX214" fmla="*/ 1150 w 12193149"/>
              <a:gd name="connsiteY214" fmla="*/ 2579693 h 3171710"/>
              <a:gd name="connsiteX215" fmla="*/ 1148 w 12193149"/>
              <a:gd name="connsiteY215" fmla="*/ 1049184 h 3171710"/>
              <a:gd name="connsiteX216" fmla="*/ 1148 w 12193149"/>
              <a:gd name="connsiteY216" fmla="*/ 0 h 3171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12193149" h="3171710">
                <a:moveTo>
                  <a:pt x="1148" y="0"/>
                </a:moveTo>
                <a:lnTo>
                  <a:pt x="12181789" y="8189"/>
                </a:lnTo>
                <a:cubicBezTo>
                  <a:pt x="12181789" y="201435"/>
                  <a:pt x="12193149" y="1213464"/>
                  <a:pt x="12193149" y="1406710"/>
                </a:cubicBezTo>
                <a:lnTo>
                  <a:pt x="12185986" y="1411160"/>
                </a:lnTo>
                <a:cubicBezTo>
                  <a:pt x="12156393" y="1404401"/>
                  <a:pt x="12176978" y="1415299"/>
                  <a:pt x="12156363" y="1424337"/>
                </a:cubicBezTo>
                <a:cubicBezTo>
                  <a:pt x="12172308" y="1438279"/>
                  <a:pt x="12127905" y="1429847"/>
                  <a:pt x="12139215" y="1450150"/>
                </a:cubicBezTo>
                <a:cubicBezTo>
                  <a:pt x="12135103" y="1451151"/>
                  <a:pt x="12130766" y="1451483"/>
                  <a:pt x="12126327" y="1451661"/>
                </a:cubicBezTo>
                <a:lnTo>
                  <a:pt x="12124007" y="1451765"/>
                </a:lnTo>
                <a:lnTo>
                  <a:pt x="12116854" y="1455579"/>
                </a:lnTo>
                <a:lnTo>
                  <a:pt x="12099497" y="1455110"/>
                </a:lnTo>
                <a:cubicBezTo>
                  <a:pt x="12095162" y="1456775"/>
                  <a:pt x="12090978" y="1459336"/>
                  <a:pt x="12087073" y="1463312"/>
                </a:cubicBezTo>
                <a:cubicBezTo>
                  <a:pt x="12078890" y="1483714"/>
                  <a:pt x="12040481" y="1480817"/>
                  <a:pt x="12031073" y="1506980"/>
                </a:cubicBezTo>
                <a:cubicBezTo>
                  <a:pt x="12026399" y="1515225"/>
                  <a:pt x="12004497" y="1532326"/>
                  <a:pt x="11995833" y="1530429"/>
                </a:cubicBezTo>
                <a:cubicBezTo>
                  <a:pt x="11990333" y="1532938"/>
                  <a:pt x="11986699" y="1539016"/>
                  <a:pt x="11979717" y="1535132"/>
                </a:cubicBezTo>
                <a:cubicBezTo>
                  <a:pt x="11970382" y="1531211"/>
                  <a:pt x="11963763" y="1554233"/>
                  <a:pt x="11959046" y="1544529"/>
                </a:cubicBezTo>
                <a:lnTo>
                  <a:pt x="11920454" y="1557854"/>
                </a:lnTo>
                <a:cubicBezTo>
                  <a:pt x="11919152" y="1564914"/>
                  <a:pt x="11912619" y="1567116"/>
                  <a:pt x="11903656" y="1569397"/>
                </a:cubicBezTo>
                <a:lnTo>
                  <a:pt x="11895048" y="1571762"/>
                </a:lnTo>
                <a:lnTo>
                  <a:pt x="11891968" y="1582700"/>
                </a:lnTo>
                <a:cubicBezTo>
                  <a:pt x="11881074" y="1573372"/>
                  <a:pt x="11884523" y="1604713"/>
                  <a:pt x="11870776" y="1604787"/>
                </a:cubicBezTo>
                <a:lnTo>
                  <a:pt x="11813376" y="1624630"/>
                </a:lnTo>
                <a:lnTo>
                  <a:pt x="11590693" y="1790748"/>
                </a:lnTo>
                <a:cubicBezTo>
                  <a:pt x="11550201" y="1817685"/>
                  <a:pt x="11542649" y="1767741"/>
                  <a:pt x="11506817" y="1860594"/>
                </a:cubicBezTo>
                <a:cubicBezTo>
                  <a:pt x="11450023" y="1916431"/>
                  <a:pt x="11337127" y="2017145"/>
                  <a:pt x="11280332" y="2050542"/>
                </a:cubicBezTo>
                <a:cubicBezTo>
                  <a:pt x="11267547" y="2058142"/>
                  <a:pt x="11229147" y="2123560"/>
                  <a:pt x="11228309" y="2103207"/>
                </a:cubicBezTo>
                <a:cubicBezTo>
                  <a:pt x="11223950" y="2105174"/>
                  <a:pt x="11220761" y="2104651"/>
                  <a:pt x="11218087" y="2102932"/>
                </a:cubicBezTo>
                <a:lnTo>
                  <a:pt x="11217184" y="2101989"/>
                </a:lnTo>
                <a:lnTo>
                  <a:pt x="11188885" y="2119354"/>
                </a:lnTo>
                <a:lnTo>
                  <a:pt x="11184501" y="2119496"/>
                </a:lnTo>
                <a:lnTo>
                  <a:pt x="11166854" y="2133583"/>
                </a:lnTo>
                <a:lnTo>
                  <a:pt x="11157311" y="2139385"/>
                </a:lnTo>
                <a:lnTo>
                  <a:pt x="11155496" y="2144068"/>
                </a:lnTo>
                <a:cubicBezTo>
                  <a:pt x="11153045" y="2147436"/>
                  <a:pt x="11148902" y="2150083"/>
                  <a:pt x="11140961" y="2151086"/>
                </a:cubicBezTo>
                <a:lnTo>
                  <a:pt x="11138961" y="2150743"/>
                </a:lnTo>
                <a:lnTo>
                  <a:pt x="11128208" y="2160803"/>
                </a:lnTo>
                <a:cubicBezTo>
                  <a:pt x="11124962" y="2164785"/>
                  <a:pt x="11122359" y="2169258"/>
                  <a:pt x="11120691" y="2174395"/>
                </a:cubicBezTo>
                <a:cubicBezTo>
                  <a:pt x="11081770" y="2197656"/>
                  <a:pt x="10952581" y="2271077"/>
                  <a:pt x="10894683" y="2300370"/>
                </a:cubicBezTo>
                <a:cubicBezTo>
                  <a:pt x="10861781" y="2315405"/>
                  <a:pt x="10817803" y="2335857"/>
                  <a:pt x="10773300" y="2350162"/>
                </a:cubicBezTo>
                <a:cubicBezTo>
                  <a:pt x="10733414" y="2394390"/>
                  <a:pt x="10677791" y="2353706"/>
                  <a:pt x="10627668" y="2386200"/>
                </a:cubicBezTo>
                <a:cubicBezTo>
                  <a:pt x="10590276" y="2369074"/>
                  <a:pt x="10613693" y="2389253"/>
                  <a:pt x="10581895" y="2395660"/>
                </a:cubicBezTo>
                <a:cubicBezTo>
                  <a:pt x="10597733" y="2418627"/>
                  <a:pt x="10540912" y="2395212"/>
                  <a:pt x="10547790" y="2425394"/>
                </a:cubicBezTo>
                <a:cubicBezTo>
                  <a:pt x="10541784" y="2425603"/>
                  <a:pt x="10535750" y="2424857"/>
                  <a:pt x="10529643" y="2423878"/>
                </a:cubicBezTo>
                <a:lnTo>
                  <a:pt x="10526446" y="2423382"/>
                </a:lnTo>
                <a:lnTo>
                  <a:pt x="10515129" y="2426508"/>
                </a:lnTo>
                <a:lnTo>
                  <a:pt x="10491735" y="2421127"/>
                </a:lnTo>
                <a:cubicBezTo>
                  <a:pt x="10485147" y="2422161"/>
                  <a:pt x="10478389" y="2424430"/>
                  <a:pt x="10471418" y="2428664"/>
                </a:cubicBezTo>
                <a:cubicBezTo>
                  <a:pt x="10451763" y="2453636"/>
                  <a:pt x="10400774" y="2439247"/>
                  <a:pt x="10377042" y="2471569"/>
                </a:cubicBezTo>
                <a:cubicBezTo>
                  <a:pt x="10367240" y="2481286"/>
                  <a:pt x="10330319" y="2498097"/>
                  <a:pt x="10319338" y="2493192"/>
                </a:cubicBezTo>
                <a:cubicBezTo>
                  <a:pt x="10310813" y="2495031"/>
                  <a:pt x="10303331" y="2502144"/>
                  <a:pt x="10295467" y="2495050"/>
                </a:cubicBezTo>
                <a:cubicBezTo>
                  <a:pt x="10284420" y="2487261"/>
                  <a:pt x="10265794" y="2516157"/>
                  <a:pt x="10263443" y="2501919"/>
                </a:cubicBezTo>
                <a:lnTo>
                  <a:pt x="10205418" y="2509120"/>
                </a:lnTo>
                <a:cubicBezTo>
                  <a:pt x="10200696" y="2518180"/>
                  <a:pt x="10190895" y="2519327"/>
                  <a:pt x="10177759" y="2519914"/>
                </a:cubicBezTo>
                <a:lnTo>
                  <a:pt x="10165070" y="2520710"/>
                </a:lnTo>
                <a:lnTo>
                  <a:pt x="10156308" y="2534458"/>
                </a:lnTo>
                <a:cubicBezTo>
                  <a:pt x="10145406" y="2519028"/>
                  <a:pt x="10136981" y="2561781"/>
                  <a:pt x="10118267" y="2558113"/>
                </a:cubicBezTo>
                <a:lnTo>
                  <a:pt x="10083317" y="2570267"/>
                </a:lnTo>
                <a:cubicBezTo>
                  <a:pt x="10075718" y="2568198"/>
                  <a:pt x="10048011" y="2569526"/>
                  <a:pt x="10040388" y="2568603"/>
                </a:cubicBezTo>
                <a:cubicBezTo>
                  <a:pt x="9999609" y="2578704"/>
                  <a:pt x="9985545" y="2579194"/>
                  <a:pt x="9961167" y="2584118"/>
                </a:cubicBezTo>
                <a:cubicBezTo>
                  <a:pt x="9920131" y="2584260"/>
                  <a:pt x="9889892" y="2581061"/>
                  <a:pt x="9848940" y="2590886"/>
                </a:cubicBezTo>
                <a:lnTo>
                  <a:pt x="9729457" y="2611093"/>
                </a:lnTo>
                <a:cubicBezTo>
                  <a:pt x="9676207" y="2601507"/>
                  <a:pt x="9631235" y="2626730"/>
                  <a:pt x="9613704" y="2639342"/>
                </a:cubicBezTo>
                <a:cubicBezTo>
                  <a:pt x="9548152" y="2653618"/>
                  <a:pt x="9410970" y="2690964"/>
                  <a:pt x="9338590" y="2696264"/>
                </a:cubicBezTo>
                <a:lnTo>
                  <a:pt x="9232518" y="2720120"/>
                </a:lnTo>
                <a:lnTo>
                  <a:pt x="9156690" y="2730199"/>
                </a:lnTo>
                <a:lnTo>
                  <a:pt x="9054601" y="2737726"/>
                </a:lnTo>
                <a:lnTo>
                  <a:pt x="9006634" y="2741011"/>
                </a:lnTo>
                <a:lnTo>
                  <a:pt x="9006349" y="2740771"/>
                </a:lnTo>
                <a:cubicBezTo>
                  <a:pt x="9004294" y="2740551"/>
                  <a:pt x="9001475" y="2740879"/>
                  <a:pt x="8997380" y="2741982"/>
                </a:cubicBezTo>
                <a:lnTo>
                  <a:pt x="8991542" y="2744043"/>
                </a:lnTo>
                <a:lnTo>
                  <a:pt x="8975485" y="2747269"/>
                </a:lnTo>
                <a:lnTo>
                  <a:pt x="8969159" y="2746569"/>
                </a:lnTo>
                <a:lnTo>
                  <a:pt x="8964196" y="2744344"/>
                </a:lnTo>
                <a:cubicBezTo>
                  <a:pt x="8955841" y="2752295"/>
                  <a:pt x="8956668" y="2761243"/>
                  <a:pt x="8930136" y="2741156"/>
                </a:cubicBezTo>
                <a:cubicBezTo>
                  <a:pt x="8899182" y="2742176"/>
                  <a:pt x="8790451" y="2756831"/>
                  <a:pt x="8753592" y="2760388"/>
                </a:cubicBezTo>
                <a:cubicBezTo>
                  <a:pt x="8720970" y="2771108"/>
                  <a:pt x="8749345" y="2757447"/>
                  <a:pt x="8708995" y="2762489"/>
                </a:cubicBezTo>
                <a:cubicBezTo>
                  <a:pt x="8672757" y="2782024"/>
                  <a:pt x="8640293" y="2765584"/>
                  <a:pt x="8597219" y="2771061"/>
                </a:cubicBezTo>
                <a:lnTo>
                  <a:pt x="8526378" y="2756219"/>
                </a:lnTo>
                <a:lnTo>
                  <a:pt x="8512131" y="2762134"/>
                </a:lnTo>
                <a:lnTo>
                  <a:pt x="8507315" y="2765135"/>
                </a:lnTo>
                <a:cubicBezTo>
                  <a:pt x="8503797" y="2766912"/>
                  <a:pt x="8501196" y="2767723"/>
                  <a:pt x="8499116" y="2767873"/>
                </a:cubicBezTo>
                <a:lnTo>
                  <a:pt x="8498742" y="2767694"/>
                </a:lnTo>
                <a:lnTo>
                  <a:pt x="8491397" y="2770744"/>
                </a:lnTo>
                <a:lnTo>
                  <a:pt x="8368330" y="2784786"/>
                </a:lnTo>
                <a:cubicBezTo>
                  <a:pt x="8363173" y="2786811"/>
                  <a:pt x="8358881" y="2786463"/>
                  <a:pt x="8354947" y="2784980"/>
                </a:cubicBezTo>
                <a:lnTo>
                  <a:pt x="8321252" y="2801558"/>
                </a:lnTo>
                <a:lnTo>
                  <a:pt x="8315581" y="2801884"/>
                </a:lnTo>
                <a:lnTo>
                  <a:pt x="8296322" y="2815779"/>
                </a:lnTo>
                <a:lnTo>
                  <a:pt x="8285424" y="2821602"/>
                </a:lnTo>
                <a:lnTo>
                  <a:pt x="8284298" y="2826045"/>
                </a:lnTo>
                <a:cubicBezTo>
                  <a:pt x="8281994" y="2829290"/>
                  <a:pt x="8277300" y="2831938"/>
                  <a:pt x="8267224" y="2833220"/>
                </a:cubicBezTo>
                <a:lnTo>
                  <a:pt x="8264525" y="2832990"/>
                </a:lnTo>
                <a:lnTo>
                  <a:pt x="8253181" y="2842833"/>
                </a:lnTo>
                <a:cubicBezTo>
                  <a:pt x="8250007" y="2846683"/>
                  <a:pt x="8247795" y="2850965"/>
                  <a:pt x="8246982" y="2855825"/>
                </a:cubicBezTo>
                <a:cubicBezTo>
                  <a:pt x="8182975" y="2852918"/>
                  <a:pt x="8148279" y="2887040"/>
                  <a:pt x="8091420" y="2901986"/>
                </a:cubicBezTo>
                <a:cubicBezTo>
                  <a:pt x="8026616" y="2925128"/>
                  <a:pt x="7968218" y="2946364"/>
                  <a:pt x="7906555" y="2943959"/>
                </a:cubicBezTo>
                <a:cubicBezTo>
                  <a:pt x="7836267" y="2958871"/>
                  <a:pt x="7782114" y="2961102"/>
                  <a:pt x="7719893" y="2969674"/>
                </a:cubicBezTo>
                <a:lnTo>
                  <a:pt x="7615495" y="2966203"/>
                </a:lnTo>
                <a:lnTo>
                  <a:pt x="7528691" y="2972031"/>
                </a:lnTo>
                <a:lnTo>
                  <a:pt x="7520719" y="2974584"/>
                </a:lnTo>
                <a:cubicBezTo>
                  <a:pt x="7515141" y="2975923"/>
                  <a:pt x="7511320" y="2976273"/>
                  <a:pt x="7508559" y="2975919"/>
                </a:cubicBezTo>
                <a:lnTo>
                  <a:pt x="7508188" y="2975592"/>
                </a:lnTo>
                <a:lnTo>
                  <a:pt x="7496943" y="2977544"/>
                </a:lnTo>
                <a:lnTo>
                  <a:pt x="7219707" y="2983651"/>
                </a:lnTo>
                <a:lnTo>
                  <a:pt x="7202249" y="2988201"/>
                </a:lnTo>
                <a:lnTo>
                  <a:pt x="7198152" y="2993559"/>
                </a:lnTo>
                <a:cubicBezTo>
                  <a:pt x="7193259" y="2997082"/>
                  <a:pt x="7185654" y="2999221"/>
                  <a:pt x="7171956" y="2998207"/>
                </a:cubicBezTo>
                <a:lnTo>
                  <a:pt x="7098136" y="3010435"/>
                </a:lnTo>
                <a:cubicBezTo>
                  <a:pt x="7062296" y="3011413"/>
                  <a:pt x="7051336" y="3012390"/>
                  <a:pt x="7019644" y="3010061"/>
                </a:cubicBezTo>
                <a:cubicBezTo>
                  <a:pt x="6938675" y="3020999"/>
                  <a:pt x="6944793" y="3045165"/>
                  <a:pt x="6905294" y="3039567"/>
                </a:cubicBezTo>
                <a:cubicBezTo>
                  <a:pt x="6873070" y="3034359"/>
                  <a:pt x="6789137" y="3053433"/>
                  <a:pt x="6709370" y="3067522"/>
                </a:cubicBezTo>
                <a:cubicBezTo>
                  <a:pt x="6650254" y="3076977"/>
                  <a:pt x="6629253" y="3091078"/>
                  <a:pt x="6550602" y="3096298"/>
                </a:cubicBezTo>
                <a:cubicBezTo>
                  <a:pt x="6473302" y="3140388"/>
                  <a:pt x="6410843" y="3116665"/>
                  <a:pt x="6318708" y="3143098"/>
                </a:cubicBezTo>
                <a:cubicBezTo>
                  <a:pt x="6298698" y="3158620"/>
                  <a:pt x="6210439" y="3141427"/>
                  <a:pt x="6169822" y="3145185"/>
                </a:cubicBezTo>
                <a:cubicBezTo>
                  <a:pt x="6129203" y="3148943"/>
                  <a:pt x="6091688" y="3162491"/>
                  <a:pt x="6074996" y="3165647"/>
                </a:cubicBezTo>
                <a:lnTo>
                  <a:pt x="6069677" y="3164110"/>
                </a:lnTo>
                <a:lnTo>
                  <a:pt x="6049786" y="3164793"/>
                </a:lnTo>
                <a:lnTo>
                  <a:pt x="6042433" y="3156444"/>
                </a:lnTo>
                <a:lnTo>
                  <a:pt x="6011238" y="3151351"/>
                </a:lnTo>
                <a:cubicBezTo>
                  <a:pt x="5999830" y="3150764"/>
                  <a:pt x="5971276" y="3151677"/>
                  <a:pt x="5958523" y="3154995"/>
                </a:cubicBezTo>
                <a:lnTo>
                  <a:pt x="5760067" y="3170687"/>
                </a:lnTo>
                <a:lnTo>
                  <a:pt x="5628108" y="3171710"/>
                </a:lnTo>
                <a:lnTo>
                  <a:pt x="5472054" y="3157690"/>
                </a:lnTo>
                <a:cubicBezTo>
                  <a:pt x="5479284" y="3144662"/>
                  <a:pt x="5440157" y="3158728"/>
                  <a:pt x="5433909" y="3146437"/>
                </a:cubicBezTo>
                <a:cubicBezTo>
                  <a:pt x="5430517" y="3136405"/>
                  <a:pt x="5392976" y="3131721"/>
                  <a:pt x="5382817" y="3128735"/>
                </a:cubicBezTo>
                <a:lnTo>
                  <a:pt x="5262912" y="3108318"/>
                </a:lnTo>
                <a:cubicBezTo>
                  <a:pt x="5252746" y="3108134"/>
                  <a:pt x="5231699" y="3099824"/>
                  <a:pt x="5224109" y="3097194"/>
                </a:cubicBezTo>
                <a:lnTo>
                  <a:pt x="5175808" y="3094204"/>
                </a:lnTo>
                <a:lnTo>
                  <a:pt x="5157702" y="3086981"/>
                </a:lnTo>
                <a:lnTo>
                  <a:pt x="5143747" y="3083581"/>
                </a:lnTo>
                <a:lnTo>
                  <a:pt x="5140744" y="3081480"/>
                </a:lnTo>
                <a:cubicBezTo>
                  <a:pt x="5135026" y="3077440"/>
                  <a:pt x="5129229" y="3073629"/>
                  <a:pt x="5122807" y="3070627"/>
                </a:cubicBezTo>
                <a:cubicBezTo>
                  <a:pt x="5109467" y="3099246"/>
                  <a:pt x="5066004" y="3049810"/>
                  <a:pt x="5066938" y="3077198"/>
                </a:cubicBezTo>
                <a:cubicBezTo>
                  <a:pt x="5029345" y="3065682"/>
                  <a:pt x="5040096" y="3094771"/>
                  <a:pt x="5012662" y="3060817"/>
                </a:cubicBezTo>
                <a:cubicBezTo>
                  <a:pt x="4938174" y="3061200"/>
                  <a:pt x="4917504" y="3074207"/>
                  <a:pt x="4841589" y="3036800"/>
                </a:cubicBezTo>
                <a:cubicBezTo>
                  <a:pt x="4807890" y="3020158"/>
                  <a:pt x="4785258" y="3009012"/>
                  <a:pt x="4763595" y="3009032"/>
                </a:cubicBezTo>
                <a:cubicBezTo>
                  <a:pt x="4742475" y="3004532"/>
                  <a:pt x="4730631" y="3001709"/>
                  <a:pt x="4724334" y="3000018"/>
                </a:cubicBezTo>
                <a:lnTo>
                  <a:pt x="4722324" y="2999269"/>
                </a:lnTo>
                <a:lnTo>
                  <a:pt x="4723259" y="2999058"/>
                </a:lnTo>
                <a:cubicBezTo>
                  <a:pt x="4722296" y="2998416"/>
                  <a:pt x="4719415" y="2997810"/>
                  <a:pt x="4718350" y="2997788"/>
                </a:cubicBezTo>
                <a:lnTo>
                  <a:pt x="4722324" y="2999269"/>
                </a:lnTo>
                <a:lnTo>
                  <a:pt x="4716674" y="3000544"/>
                </a:lnTo>
                <a:cubicBezTo>
                  <a:pt x="4681300" y="2993588"/>
                  <a:pt x="4525895" y="2992780"/>
                  <a:pt x="4516962" y="2990642"/>
                </a:cubicBezTo>
                <a:cubicBezTo>
                  <a:pt x="4458971" y="2977530"/>
                  <a:pt x="4463810" y="2976789"/>
                  <a:pt x="4429691" y="2979991"/>
                </a:cubicBezTo>
                <a:cubicBezTo>
                  <a:pt x="4424455" y="2983362"/>
                  <a:pt x="4370126" y="2977068"/>
                  <a:pt x="4364023" y="2978645"/>
                </a:cubicBezTo>
                <a:lnTo>
                  <a:pt x="4318114" y="2985260"/>
                </a:lnTo>
                <a:lnTo>
                  <a:pt x="4316258" y="2983919"/>
                </a:lnTo>
                <a:cubicBezTo>
                  <a:pt x="4307275" y="2980548"/>
                  <a:pt x="4301145" y="2980549"/>
                  <a:pt x="4296292" y="2982040"/>
                </a:cubicBezTo>
                <a:lnTo>
                  <a:pt x="4291212" y="2984957"/>
                </a:lnTo>
                <a:lnTo>
                  <a:pt x="4277290" y="2984711"/>
                </a:lnTo>
                <a:lnTo>
                  <a:pt x="4249265" y="2987035"/>
                </a:lnTo>
                <a:lnTo>
                  <a:pt x="4203199" y="2984240"/>
                </a:lnTo>
                <a:cubicBezTo>
                  <a:pt x="4203096" y="2983820"/>
                  <a:pt x="4202995" y="2983401"/>
                  <a:pt x="4202893" y="2982981"/>
                </a:cubicBezTo>
                <a:cubicBezTo>
                  <a:pt x="4201267" y="2980144"/>
                  <a:pt x="4198292" y="2978025"/>
                  <a:pt x="4192396" y="2977347"/>
                </a:cubicBezTo>
                <a:cubicBezTo>
                  <a:pt x="4205365" y="2960058"/>
                  <a:pt x="4162425" y="2961953"/>
                  <a:pt x="4143893" y="2961482"/>
                </a:cubicBezTo>
                <a:cubicBezTo>
                  <a:pt x="4125868" y="2954416"/>
                  <a:pt x="4100250" y="2940836"/>
                  <a:pt x="4084245" y="2934949"/>
                </a:cubicBezTo>
                <a:lnTo>
                  <a:pt x="4075694" y="2934114"/>
                </a:lnTo>
                <a:cubicBezTo>
                  <a:pt x="4075655" y="2934013"/>
                  <a:pt x="4075614" y="2933914"/>
                  <a:pt x="4075575" y="2933815"/>
                </a:cubicBezTo>
                <a:cubicBezTo>
                  <a:pt x="4073829" y="2933031"/>
                  <a:pt x="4071057" y="2932530"/>
                  <a:pt x="4066658" y="2932371"/>
                </a:cubicBezTo>
                <a:lnTo>
                  <a:pt x="4060102" y="2932589"/>
                </a:lnTo>
                <a:lnTo>
                  <a:pt x="4043512" y="2930968"/>
                </a:lnTo>
                <a:lnTo>
                  <a:pt x="4038145" y="2928534"/>
                </a:lnTo>
                <a:lnTo>
                  <a:pt x="4036511" y="2924867"/>
                </a:lnTo>
                <a:lnTo>
                  <a:pt x="4034926" y="2925102"/>
                </a:lnTo>
                <a:cubicBezTo>
                  <a:pt x="4022576" y="2929966"/>
                  <a:pt x="4018025" y="2938342"/>
                  <a:pt x="4005686" y="2912534"/>
                </a:cubicBezTo>
                <a:lnTo>
                  <a:pt x="3937994" y="2895077"/>
                </a:lnTo>
                <a:cubicBezTo>
                  <a:pt x="3921658" y="2902801"/>
                  <a:pt x="3909686" y="2898112"/>
                  <a:pt x="3898423" y="2889422"/>
                </a:cubicBezTo>
                <a:cubicBezTo>
                  <a:pt x="3862243" y="2889918"/>
                  <a:pt x="3830779" y="2876048"/>
                  <a:pt x="3790908" y="2869184"/>
                </a:cubicBezTo>
                <a:cubicBezTo>
                  <a:pt x="3742158" y="2854478"/>
                  <a:pt x="3726280" y="2852501"/>
                  <a:pt x="3683661" y="2845261"/>
                </a:cubicBezTo>
                <a:lnTo>
                  <a:pt x="3611183" y="2812990"/>
                </a:lnTo>
                <a:lnTo>
                  <a:pt x="3605003" y="2814352"/>
                </a:lnTo>
                <a:cubicBezTo>
                  <a:pt x="3600731" y="2814971"/>
                  <a:pt x="3597877" y="2814971"/>
                  <a:pt x="3595884" y="2814516"/>
                </a:cubicBezTo>
                <a:lnTo>
                  <a:pt x="3595649" y="2814247"/>
                </a:lnTo>
                <a:lnTo>
                  <a:pt x="3587126" y="2814937"/>
                </a:lnTo>
                <a:cubicBezTo>
                  <a:pt x="3572774" y="2816728"/>
                  <a:pt x="3550540" y="2802529"/>
                  <a:pt x="3537283" y="2805238"/>
                </a:cubicBezTo>
                <a:cubicBezTo>
                  <a:pt x="3515092" y="2800942"/>
                  <a:pt x="3489773" y="2807207"/>
                  <a:pt x="3474371" y="2801577"/>
                </a:cubicBezTo>
                <a:lnTo>
                  <a:pt x="3401876" y="2789529"/>
                </a:lnTo>
                <a:lnTo>
                  <a:pt x="3365036" y="2806481"/>
                </a:lnTo>
                <a:cubicBezTo>
                  <a:pt x="3361007" y="2808779"/>
                  <a:pt x="3355145" y="2809857"/>
                  <a:pt x="3345174" y="2808163"/>
                </a:cubicBezTo>
                <a:lnTo>
                  <a:pt x="3342846" y="2807188"/>
                </a:lnTo>
                <a:cubicBezTo>
                  <a:pt x="3337528" y="2809659"/>
                  <a:pt x="3296694" y="2810789"/>
                  <a:pt x="3263504" y="2813065"/>
                </a:cubicBezTo>
                <a:cubicBezTo>
                  <a:pt x="3210873" y="2815406"/>
                  <a:pt x="3204538" y="2823378"/>
                  <a:pt x="3143704" y="2820840"/>
                </a:cubicBezTo>
                <a:cubicBezTo>
                  <a:pt x="3083839" y="2822069"/>
                  <a:pt x="3073438" y="2828075"/>
                  <a:pt x="3031439" y="2823483"/>
                </a:cubicBezTo>
                <a:lnTo>
                  <a:pt x="2782717" y="2845304"/>
                </a:lnTo>
                <a:cubicBezTo>
                  <a:pt x="2720447" y="2872959"/>
                  <a:pt x="2718750" y="2842390"/>
                  <a:pt x="2647675" y="2855840"/>
                </a:cubicBezTo>
                <a:cubicBezTo>
                  <a:pt x="2583664" y="2795905"/>
                  <a:pt x="2609849" y="2834173"/>
                  <a:pt x="2569176" y="2829599"/>
                </a:cubicBezTo>
                <a:lnTo>
                  <a:pt x="2444403" y="2843500"/>
                </a:lnTo>
                <a:cubicBezTo>
                  <a:pt x="2412730" y="2860060"/>
                  <a:pt x="2355175" y="2829971"/>
                  <a:pt x="2316260" y="2851967"/>
                </a:cubicBezTo>
                <a:cubicBezTo>
                  <a:pt x="2277148" y="2852505"/>
                  <a:pt x="2234330" y="2848310"/>
                  <a:pt x="2209726" y="2846734"/>
                </a:cubicBezTo>
                <a:cubicBezTo>
                  <a:pt x="2172984" y="2843077"/>
                  <a:pt x="2131016" y="2834145"/>
                  <a:pt x="2095813" y="2830023"/>
                </a:cubicBezTo>
                <a:cubicBezTo>
                  <a:pt x="2078687" y="2843632"/>
                  <a:pt x="2046700" y="2821328"/>
                  <a:pt x="1998504" y="2822003"/>
                </a:cubicBezTo>
                <a:cubicBezTo>
                  <a:pt x="1979851" y="2837650"/>
                  <a:pt x="1965997" y="2822267"/>
                  <a:pt x="1929320" y="2843948"/>
                </a:cubicBezTo>
                <a:cubicBezTo>
                  <a:pt x="1927506" y="2842156"/>
                  <a:pt x="1925308" y="2840529"/>
                  <a:pt x="1922798" y="2839117"/>
                </a:cubicBezTo>
                <a:cubicBezTo>
                  <a:pt x="1908224" y="2830923"/>
                  <a:pt x="1886476" y="2831636"/>
                  <a:pt x="1874228" y="2840712"/>
                </a:cubicBezTo>
                <a:cubicBezTo>
                  <a:pt x="1844711" y="2855471"/>
                  <a:pt x="1815838" y="2863248"/>
                  <a:pt x="1787803" y="2868334"/>
                </a:cubicBezTo>
                <a:lnTo>
                  <a:pt x="1739352" y="2863283"/>
                </a:lnTo>
                <a:cubicBezTo>
                  <a:pt x="1720756" y="2859717"/>
                  <a:pt x="1697809" y="2850808"/>
                  <a:pt x="1676219" y="2846934"/>
                </a:cubicBezTo>
                <a:cubicBezTo>
                  <a:pt x="1653856" y="2845729"/>
                  <a:pt x="1629782" y="2852334"/>
                  <a:pt x="1609817" y="2840037"/>
                </a:cubicBezTo>
                <a:cubicBezTo>
                  <a:pt x="1570834" y="2828361"/>
                  <a:pt x="1525521" y="2848516"/>
                  <a:pt x="1497258" y="2814447"/>
                </a:cubicBezTo>
                <a:cubicBezTo>
                  <a:pt x="1419429" y="2799738"/>
                  <a:pt x="1265224" y="2779725"/>
                  <a:pt x="1151127" y="2765012"/>
                </a:cubicBezTo>
                <a:cubicBezTo>
                  <a:pt x="1044820" y="2755201"/>
                  <a:pt x="911490" y="2756949"/>
                  <a:pt x="859417" y="2755579"/>
                </a:cubicBezTo>
                <a:lnTo>
                  <a:pt x="838688" y="2756792"/>
                </a:lnTo>
                <a:cubicBezTo>
                  <a:pt x="829380" y="2753383"/>
                  <a:pt x="823010" y="2753358"/>
                  <a:pt x="817957" y="2754828"/>
                </a:cubicBezTo>
                <a:lnTo>
                  <a:pt x="812654" y="2757722"/>
                </a:lnTo>
                <a:lnTo>
                  <a:pt x="721195" y="2756632"/>
                </a:lnTo>
                <a:cubicBezTo>
                  <a:pt x="721095" y="2756212"/>
                  <a:pt x="720991" y="2755791"/>
                  <a:pt x="720890" y="2755370"/>
                </a:cubicBezTo>
                <a:cubicBezTo>
                  <a:pt x="719222" y="2752527"/>
                  <a:pt x="716144" y="2750395"/>
                  <a:pt x="710023" y="2749693"/>
                </a:cubicBezTo>
                <a:cubicBezTo>
                  <a:pt x="689532" y="2741604"/>
                  <a:pt x="619665" y="2714421"/>
                  <a:pt x="597940" y="2706835"/>
                </a:cubicBezTo>
                <a:cubicBezTo>
                  <a:pt x="587430" y="2706236"/>
                  <a:pt x="583862" y="2704593"/>
                  <a:pt x="579683" y="2704183"/>
                </a:cubicBezTo>
                <a:lnTo>
                  <a:pt x="572865" y="2704372"/>
                </a:lnTo>
                <a:cubicBezTo>
                  <a:pt x="550627" y="2698066"/>
                  <a:pt x="474197" y="2673651"/>
                  <a:pt x="446247" y="2666342"/>
                </a:cubicBezTo>
                <a:cubicBezTo>
                  <a:pt x="429213" y="2673994"/>
                  <a:pt x="416808" y="2669256"/>
                  <a:pt x="405163" y="2660519"/>
                </a:cubicBezTo>
                <a:cubicBezTo>
                  <a:pt x="367566" y="2660861"/>
                  <a:pt x="334968" y="2646856"/>
                  <a:pt x="293583" y="2639823"/>
                </a:cubicBezTo>
                <a:lnTo>
                  <a:pt x="119529" y="2588018"/>
                </a:lnTo>
                <a:cubicBezTo>
                  <a:pt x="73377" y="2578908"/>
                  <a:pt x="36403" y="2586550"/>
                  <a:pt x="16674" y="2585162"/>
                </a:cubicBezTo>
                <a:lnTo>
                  <a:pt x="1150" y="2579693"/>
                </a:lnTo>
                <a:cubicBezTo>
                  <a:pt x="-1438" y="2323697"/>
                  <a:pt x="1148" y="1341304"/>
                  <a:pt x="1148" y="1049184"/>
                </a:cubicBezTo>
                <a:lnTo>
                  <a:pt x="1148"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44EBB11-1924-B9D1-6296-1D6EE6FE73F8}"/>
              </a:ext>
            </a:extLst>
          </p:cNvPr>
          <p:cNvSpPr>
            <a:spLocks noGrp="1"/>
          </p:cNvSpPr>
          <p:nvPr>
            <p:ph type="title"/>
          </p:nvPr>
        </p:nvSpPr>
        <p:spPr>
          <a:xfrm>
            <a:off x="1137036" y="548640"/>
            <a:ext cx="9916632" cy="1188720"/>
          </a:xfrm>
        </p:spPr>
        <p:txBody>
          <a:bodyPr>
            <a:normAutofit/>
          </a:bodyPr>
          <a:lstStyle/>
          <a:p>
            <a:r>
              <a:rPr lang="en-GB">
                <a:solidFill>
                  <a:schemeClr val="tx1">
                    <a:lumMod val="85000"/>
                    <a:lumOff val="15000"/>
                  </a:schemeClr>
                </a:solidFill>
              </a:rPr>
              <a:t>3 elements of negotiations - Cohen</a:t>
            </a:r>
            <a:endParaRPr lang="en-IE">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95F8CBA9-77A3-655D-CB94-32033562FBD0}"/>
              </a:ext>
            </a:extLst>
          </p:cNvPr>
          <p:cNvSpPr>
            <a:spLocks noGrp="1"/>
          </p:cNvSpPr>
          <p:nvPr>
            <p:ph idx="1"/>
          </p:nvPr>
        </p:nvSpPr>
        <p:spPr>
          <a:xfrm>
            <a:off x="1957987" y="2431767"/>
            <a:ext cx="8276026" cy="3685156"/>
          </a:xfrm>
        </p:spPr>
        <p:txBody>
          <a:bodyPr anchor="ctr">
            <a:normAutofit/>
          </a:bodyPr>
          <a:lstStyle/>
          <a:p>
            <a:pPr marL="514350" indent="-514350">
              <a:buFont typeface="+mj-lt"/>
              <a:buAutoNum type="arabicPeriod"/>
            </a:pPr>
            <a:r>
              <a:rPr lang="en-GB" sz="2000">
                <a:solidFill>
                  <a:schemeClr val="tx1">
                    <a:lumMod val="85000"/>
                    <a:lumOff val="15000"/>
                  </a:schemeClr>
                </a:solidFill>
              </a:rPr>
              <a:t>Information – know your needs and know their needs</a:t>
            </a:r>
          </a:p>
          <a:p>
            <a:pPr marL="514350" indent="-514350">
              <a:buFont typeface="+mj-lt"/>
              <a:buAutoNum type="arabicPeriod"/>
            </a:pPr>
            <a:r>
              <a:rPr lang="en-GB" sz="2000">
                <a:solidFill>
                  <a:schemeClr val="tx1">
                    <a:lumMod val="85000"/>
                    <a:lumOff val="15000"/>
                  </a:schemeClr>
                </a:solidFill>
              </a:rPr>
              <a:t>Time – time constraints and deadlines</a:t>
            </a:r>
          </a:p>
          <a:p>
            <a:pPr marL="514350" indent="-514350">
              <a:buFont typeface="+mj-lt"/>
              <a:buAutoNum type="arabicPeriod"/>
            </a:pPr>
            <a:r>
              <a:rPr lang="en-GB" sz="2000">
                <a:solidFill>
                  <a:schemeClr val="tx1">
                    <a:lumMod val="85000"/>
                    <a:lumOff val="15000"/>
                  </a:schemeClr>
                </a:solidFill>
              </a:rPr>
              <a:t>Power – creating power</a:t>
            </a:r>
            <a:endParaRPr lang="en-IE" sz="2000">
              <a:solidFill>
                <a:schemeClr val="tx1">
                  <a:lumMod val="85000"/>
                  <a:lumOff val="15000"/>
                </a:schemeClr>
              </a:solidFill>
            </a:endParaRPr>
          </a:p>
        </p:txBody>
      </p:sp>
    </p:spTree>
    <p:extLst>
      <p:ext uri="{BB962C8B-B14F-4D97-AF65-F5344CB8AC3E}">
        <p14:creationId xmlns:p14="http://schemas.microsoft.com/office/powerpoint/2010/main" val="3303344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1739CA5-F0F5-48E1-8E8C-F24B7182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3">
            <a:extLst>
              <a:ext uri="{FF2B5EF4-FFF2-40B4-BE49-F238E27FC236}">
                <a16:creationId xmlns:a16="http://schemas.microsoft.com/office/drawing/2014/main" id="{3EAD2937-F230-41D4-B9C5-975B129BF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CD444A3-C338-4886-B7F1-4BA2AF46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E33018-AD3E-C9A4-4CD5-0981BFE0AC54}"/>
              </a:ext>
            </a:extLst>
          </p:cNvPr>
          <p:cNvSpPr>
            <a:spLocks noGrp="1"/>
          </p:cNvSpPr>
          <p:nvPr>
            <p:ph type="title"/>
          </p:nvPr>
        </p:nvSpPr>
        <p:spPr>
          <a:xfrm>
            <a:off x="1452656" y="1444741"/>
            <a:ext cx="9357865" cy="1041901"/>
          </a:xfrm>
        </p:spPr>
        <p:txBody>
          <a:bodyPr vert="horz" lIns="91440" tIns="45720" rIns="91440" bIns="45720" rtlCol="0" anchor="ctr">
            <a:normAutofit/>
          </a:bodyPr>
          <a:lstStyle/>
          <a:p>
            <a:r>
              <a:rPr lang="en-US" sz="4000" kern="1200">
                <a:solidFill>
                  <a:schemeClr val="tx1"/>
                </a:solidFill>
                <a:latin typeface="+mj-lt"/>
                <a:ea typeface="+mj-ea"/>
                <a:cs typeface="+mj-cs"/>
              </a:rPr>
              <a:t>Theoretical perspectives on work</a:t>
            </a:r>
          </a:p>
        </p:txBody>
      </p:sp>
      <p:sp>
        <p:nvSpPr>
          <p:cNvPr id="3" name="Content Placeholder 2">
            <a:extLst>
              <a:ext uri="{FF2B5EF4-FFF2-40B4-BE49-F238E27FC236}">
                <a16:creationId xmlns:a16="http://schemas.microsoft.com/office/drawing/2014/main" id="{05CF1D6C-F39E-427D-9DC5-2AA886F2C8F8}"/>
              </a:ext>
            </a:extLst>
          </p:cNvPr>
          <p:cNvSpPr>
            <a:spLocks noGrp="1"/>
          </p:cNvSpPr>
          <p:nvPr>
            <p:ph idx="1"/>
          </p:nvPr>
        </p:nvSpPr>
        <p:spPr>
          <a:xfrm>
            <a:off x="1452656" y="2701427"/>
            <a:ext cx="4483324" cy="2699968"/>
          </a:xfrm>
        </p:spPr>
        <p:txBody>
          <a:bodyPr vert="horz" lIns="91440" tIns="45720" rIns="91440" bIns="45720" rtlCol="0">
            <a:normAutofit/>
          </a:bodyPr>
          <a:lstStyle/>
          <a:p>
            <a:r>
              <a:rPr lang="en-US" sz="1600"/>
              <a:t>Unitarist</a:t>
            </a:r>
          </a:p>
          <a:p>
            <a:pPr lvl="1"/>
            <a:r>
              <a:rPr lang="en-US" sz="1600"/>
              <a:t>Shared goals</a:t>
            </a:r>
          </a:p>
          <a:p>
            <a:pPr lvl="1"/>
            <a:r>
              <a:rPr lang="en-US" sz="1600"/>
              <a:t>Harmonious relations</a:t>
            </a:r>
          </a:p>
          <a:p>
            <a:pPr lvl="1"/>
            <a:r>
              <a:rPr lang="en-US" sz="1600"/>
              <a:t>Conflict is abnormal</a:t>
            </a:r>
          </a:p>
          <a:p>
            <a:pPr lvl="1"/>
            <a:r>
              <a:rPr lang="en-US" sz="1600"/>
              <a:t>Management prerogative</a:t>
            </a:r>
          </a:p>
          <a:p>
            <a:r>
              <a:rPr lang="en-US" sz="1600"/>
              <a:t>Pluralist</a:t>
            </a:r>
          </a:p>
          <a:p>
            <a:pPr lvl="1"/>
            <a:r>
              <a:rPr lang="en-US" sz="1600"/>
              <a:t>Numerous groups</a:t>
            </a:r>
          </a:p>
          <a:p>
            <a:pPr lvl="1"/>
            <a:r>
              <a:rPr lang="en-US" sz="1600"/>
              <a:t>Varying interests</a:t>
            </a:r>
          </a:p>
          <a:p>
            <a:pPr lvl="1"/>
            <a:r>
              <a:rPr lang="en-US" sz="1600"/>
              <a:t>Focus on managing conflict</a:t>
            </a:r>
          </a:p>
          <a:p>
            <a:pPr lvl="1"/>
            <a:endParaRPr lang="en-US" sz="1600"/>
          </a:p>
          <a:p>
            <a:pPr marL="0"/>
            <a:endParaRPr lang="en-US" sz="1600"/>
          </a:p>
        </p:txBody>
      </p:sp>
      <p:sp>
        <p:nvSpPr>
          <p:cNvPr id="4" name="Content Placeholder 2">
            <a:extLst>
              <a:ext uri="{FF2B5EF4-FFF2-40B4-BE49-F238E27FC236}">
                <a16:creationId xmlns:a16="http://schemas.microsoft.com/office/drawing/2014/main" id="{8C825C1B-7749-8E8B-28A9-C3A6F7B51DD4}"/>
              </a:ext>
            </a:extLst>
          </p:cNvPr>
          <p:cNvSpPr txBox="1">
            <a:spLocks/>
          </p:cNvSpPr>
          <p:nvPr/>
        </p:nvSpPr>
        <p:spPr>
          <a:xfrm>
            <a:off x="6256020" y="2701427"/>
            <a:ext cx="4554501" cy="26999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t>Critical (class, gender, race)</a:t>
            </a:r>
          </a:p>
          <a:p>
            <a:pPr lvl="1"/>
            <a:r>
              <a:rPr lang="en-US" sz="2000"/>
              <a:t>Power dynamics</a:t>
            </a:r>
          </a:p>
          <a:p>
            <a:pPr lvl="1"/>
            <a:r>
              <a:rPr lang="en-US" sz="2000"/>
              <a:t>Control and exploitation</a:t>
            </a:r>
          </a:p>
          <a:p>
            <a:pPr lvl="1"/>
            <a:r>
              <a:rPr lang="en-US" sz="2000"/>
              <a:t>Conflict inherent</a:t>
            </a:r>
          </a:p>
          <a:p>
            <a:pPr lvl="1"/>
            <a:endParaRPr lang="en-US" sz="2000"/>
          </a:p>
          <a:p>
            <a:pPr lvl="1"/>
            <a:endParaRPr lang="en-US" sz="2000"/>
          </a:p>
          <a:p>
            <a:pPr lvl="1"/>
            <a:endParaRPr lang="en-US" sz="2000"/>
          </a:p>
          <a:p>
            <a:pPr marL="0"/>
            <a:endParaRPr lang="en-US" sz="2000"/>
          </a:p>
        </p:txBody>
      </p:sp>
    </p:spTree>
    <p:extLst>
      <p:ext uri="{BB962C8B-B14F-4D97-AF65-F5344CB8AC3E}">
        <p14:creationId xmlns:p14="http://schemas.microsoft.com/office/powerpoint/2010/main" val="3096319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4B0F0F4-4399-AA2D-6517-854858903299}"/>
              </a:ext>
            </a:extLst>
          </p:cNvPr>
          <p:cNvSpPr>
            <a:spLocks noGrp="1"/>
          </p:cNvSpPr>
          <p:nvPr>
            <p:ph type="title"/>
          </p:nvPr>
        </p:nvSpPr>
        <p:spPr>
          <a:xfrm>
            <a:off x="1137036" y="548640"/>
            <a:ext cx="9543405" cy="1188720"/>
          </a:xfrm>
        </p:spPr>
        <p:txBody>
          <a:bodyPr>
            <a:normAutofit/>
          </a:bodyPr>
          <a:lstStyle/>
          <a:p>
            <a:r>
              <a:rPr lang="en-GB">
                <a:solidFill>
                  <a:schemeClr val="tx1">
                    <a:lumMod val="85000"/>
                    <a:lumOff val="15000"/>
                  </a:schemeClr>
                </a:solidFill>
              </a:rPr>
              <a:t>And negotiations?</a:t>
            </a:r>
            <a:endParaRPr lang="en-IE">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7A45B5A6-2B16-31B0-CBFA-A5C5B22CCF65}"/>
              </a:ext>
            </a:extLst>
          </p:cNvPr>
          <p:cNvSpPr>
            <a:spLocks noGrp="1"/>
          </p:cNvSpPr>
          <p:nvPr>
            <p:ph idx="1"/>
          </p:nvPr>
        </p:nvSpPr>
        <p:spPr>
          <a:xfrm>
            <a:off x="1957987" y="2431765"/>
            <a:ext cx="8276026" cy="3320031"/>
          </a:xfrm>
        </p:spPr>
        <p:txBody>
          <a:bodyPr anchor="ctr">
            <a:normAutofit/>
          </a:bodyPr>
          <a:lstStyle/>
          <a:p>
            <a:r>
              <a:rPr lang="en-GB" sz="2000">
                <a:solidFill>
                  <a:schemeClr val="tx1">
                    <a:lumMod val="85000"/>
                    <a:lumOff val="15000"/>
                  </a:schemeClr>
                </a:solidFill>
              </a:rPr>
              <a:t>How you view relations at work will shape your approach to negotiations</a:t>
            </a:r>
            <a:r>
              <a:rPr lang="en-IE" sz="2000">
                <a:solidFill>
                  <a:schemeClr val="tx1">
                    <a:lumMod val="85000"/>
                    <a:lumOff val="15000"/>
                  </a:schemeClr>
                </a:solidFill>
              </a:rPr>
              <a:t> in the workplace</a:t>
            </a:r>
            <a:endParaRPr lang="en-GB" sz="2000">
              <a:solidFill>
                <a:schemeClr val="tx1">
                  <a:lumMod val="85000"/>
                  <a:lumOff val="15000"/>
                </a:schemeClr>
              </a:solidFill>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165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FCA9EF9-7EB2-FEC5-FB6A-01876AAA25A4}"/>
              </a:ext>
            </a:extLst>
          </p:cNvPr>
          <p:cNvSpPr>
            <a:spLocks noGrp="1"/>
          </p:cNvSpPr>
          <p:nvPr>
            <p:ph type="title"/>
          </p:nvPr>
        </p:nvSpPr>
        <p:spPr>
          <a:xfrm>
            <a:off x="1137036" y="548640"/>
            <a:ext cx="9543405" cy="1188720"/>
          </a:xfrm>
        </p:spPr>
        <p:txBody>
          <a:bodyPr>
            <a:normAutofit/>
          </a:bodyPr>
          <a:lstStyle/>
          <a:p>
            <a:r>
              <a:rPr lang="en-GB">
                <a:solidFill>
                  <a:schemeClr val="tx1">
                    <a:lumMod val="85000"/>
                    <a:lumOff val="15000"/>
                  </a:schemeClr>
                </a:solidFill>
              </a:rPr>
              <a:t>What situations are you likely to face?</a:t>
            </a:r>
            <a:endParaRPr lang="en-IE">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3515180B-D92A-5C8A-E069-2EDC0D04132A}"/>
              </a:ext>
            </a:extLst>
          </p:cNvPr>
          <p:cNvSpPr>
            <a:spLocks noGrp="1"/>
          </p:cNvSpPr>
          <p:nvPr>
            <p:ph idx="1"/>
          </p:nvPr>
        </p:nvSpPr>
        <p:spPr>
          <a:xfrm>
            <a:off x="1957987" y="2431765"/>
            <a:ext cx="8276026" cy="3320031"/>
          </a:xfrm>
        </p:spPr>
        <p:txBody>
          <a:bodyPr anchor="ctr">
            <a:normAutofit/>
          </a:bodyPr>
          <a:lstStyle/>
          <a:p>
            <a:r>
              <a:rPr lang="en-GB" sz="2000" dirty="0">
                <a:solidFill>
                  <a:schemeClr val="tx1">
                    <a:lumMod val="85000"/>
                    <a:lumOff val="15000"/>
                  </a:schemeClr>
                </a:solidFill>
              </a:rPr>
              <a:t>Hiring and firing</a:t>
            </a:r>
          </a:p>
          <a:p>
            <a:r>
              <a:rPr lang="en-GB" sz="2000" dirty="0">
                <a:solidFill>
                  <a:schemeClr val="tx1">
                    <a:lumMod val="85000"/>
                    <a:lumOff val="15000"/>
                  </a:schemeClr>
                </a:solidFill>
              </a:rPr>
              <a:t>Pay</a:t>
            </a:r>
          </a:p>
          <a:p>
            <a:r>
              <a:rPr lang="en-GB" sz="2000" dirty="0">
                <a:solidFill>
                  <a:schemeClr val="tx1">
                    <a:lumMod val="85000"/>
                    <a:lumOff val="15000"/>
                  </a:schemeClr>
                </a:solidFill>
              </a:rPr>
              <a:t>New policies</a:t>
            </a:r>
          </a:p>
          <a:p>
            <a:r>
              <a:rPr lang="en-GB" sz="2000" dirty="0">
                <a:solidFill>
                  <a:schemeClr val="tx1">
                    <a:lumMod val="85000"/>
                    <a:lumOff val="15000"/>
                  </a:schemeClr>
                </a:solidFill>
              </a:rPr>
              <a:t>Regulatory demands</a:t>
            </a:r>
          </a:p>
          <a:p>
            <a:r>
              <a:rPr lang="en-GB" sz="2000" dirty="0">
                <a:solidFill>
                  <a:schemeClr val="tx1">
                    <a:lumMod val="85000"/>
                    <a:lumOff val="15000"/>
                  </a:schemeClr>
                </a:solidFill>
              </a:rPr>
              <a:t>Unions, EWCs, Pension Trustees...</a:t>
            </a:r>
          </a:p>
          <a:p>
            <a:r>
              <a:rPr lang="en-GB" sz="2000" dirty="0">
                <a:solidFill>
                  <a:schemeClr val="tx1">
                    <a:lumMod val="85000"/>
                    <a:lumOff val="15000"/>
                  </a:schemeClr>
                </a:solidFill>
              </a:rPr>
              <a:t>Challenging employees/managers</a:t>
            </a:r>
          </a:p>
          <a:p>
            <a:r>
              <a:rPr lang="en-GB" sz="2000" dirty="0">
                <a:solidFill>
                  <a:schemeClr val="tx1">
                    <a:lumMod val="85000"/>
                    <a:lumOff val="15000"/>
                  </a:schemeClr>
                </a:solidFill>
              </a:rPr>
              <a:t>And more??</a:t>
            </a:r>
          </a:p>
          <a:p>
            <a:endParaRPr lang="en-GB" sz="2000"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9735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128F3BD-7564-4310-B528-888E64F875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9D0AA3-87D8-A18C-8988-B8710421A198}"/>
              </a:ext>
            </a:extLst>
          </p:cNvPr>
          <p:cNvSpPr>
            <a:spLocks noGrp="1"/>
          </p:cNvSpPr>
          <p:nvPr>
            <p:ph type="title"/>
          </p:nvPr>
        </p:nvSpPr>
        <p:spPr>
          <a:xfrm>
            <a:off x="1137036" y="609600"/>
            <a:ext cx="8548386" cy="1282459"/>
          </a:xfrm>
        </p:spPr>
        <p:txBody>
          <a:bodyPr>
            <a:normAutofit/>
          </a:bodyPr>
          <a:lstStyle/>
          <a:p>
            <a:r>
              <a:rPr lang="en-GB" sz="4100"/>
              <a:t>Let’s try out the perspectives on the situations</a:t>
            </a:r>
            <a:endParaRPr lang="en-IE" sz="4100"/>
          </a:p>
        </p:txBody>
      </p:sp>
      <p:sp>
        <p:nvSpPr>
          <p:cNvPr id="3" name="Content Placeholder 2">
            <a:extLst>
              <a:ext uri="{FF2B5EF4-FFF2-40B4-BE49-F238E27FC236}">
                <a16:creationId xmlns:a16="http://schemas.microsoft.com/office/drawing/2014/main" id="{5702BBC9-053C-9F54-EE07-503856846E3B}"/>
              </a:ext>
            </a:extLst>
          </p:cNvPr>
          <p:cNvSpPr>
            <a:spLocks noGrp="1"/>
          </p:cNvSpPr>
          <p:nvPr>
            <p:ph idx="1"/>
          </p:nvPr>
        </p:nvSpPr>
        <p:spPr>
          <a:xfrm>
            <a:off x="1137035" y="2147358"/>
            <a:ext cx="4349365" cy="4076394"/>
          </a:xfrm>
        </p:spPr>
        <p:txBody>
          <a:bodyPr>
            <a:normAutofit/>
          </a:bodyPr>
          <a:lstStyle/>
          <a:p>
            <a:r>
              <a:rPr lang="en-GB" sz="2000" dirty="0"/>
              <a:t>Pay bargaining with a union</a:t>
            </a:r>
          </a:p>
          <a:p>
            <a:pPr lvl="1"/>
            <a:r>
              <a:rPr lang="en-GB" sz="2000" dirty="0"/>
              <a:t>Unitarist</a:t>
            </a:r>
          </a:p>
          <a:p>
            <a:pPr lvl="1"/>
            <a:r>
              <a:rPr lang="en-GB" sz="2000" dirty="0"/>
              <a:t>Pluralist</a:t>
            </a:r>
          </a:p>
          <a:p>
            <a:pPr lvl="1"/>
            <a:r>
              <a:rPr lang="en-GB" sz="2000" dirty="0"/>
              <a:t>Marxist</a:t>
            </a:r>
          </a:p>
          <a:p>
            <a:r>
              <a:rPr lang="en-GB" sz="2400" dirty="0"/>
              <a:t>Return to office</a:t>
            </a:r>
          </a:p>
          <a:p>
            <a:pPr lvl="1"/>
            <a:r>
              <a:rPr lang="en-GB" sz="2000" dirty="0"/>
              <a:t>Unitarist</a:t>
            </a:r>
          </a:p>
          <a:p>
            <a:pPr lvl="1"/>
            <a:r>
              <a:rPr lang="en-GB" sz="2000" dirty="0"/>
              <a:t>Pluralist</a:t>
            </a:r>
          </a:p>
          <a:p>
            <a:pPr lvl="1"/>
            <a:r>
              <a:rPr lang="en-GB" sz="2000" dirty="0"/>
              <a:t>Marxist</a:t>
            </a:r>
            <a:endParaRPr lang="en-IE" sz="2000" dirty="0"/>
          </a:p>
        </p:txBody>
      </p:sp>
      <p:sp>
        <p:nvSpPr>
          <p:cNvPr id="10" name="Freeform: Shape 9">
            <a:extLst>
              <a:ext uri="{FF2B5EF4-FFF2-40B4-BE49-F238E27FC236}">
                <a16:creationId xmlns:a16="http://schemas.microsoft.com/office/drawing/2014/main" id="{82AA3C4E-019E-440F-87AB-67EFA9BE6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0822456" y="-2"/>
            <a:ext cx="1368219" cy="6858000"/>
          </a:xfrm>
          <a:custGeom>
            <a:avLst/>
            <a:gdLst>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06772 w 1605470"/>
              <a:gd name="connsiteY131" fmla="*/ 2847273 h 6858000"/>
              <a:gd name="connsiteX132" fmla="*/ 593254 w 1605470"/>
              <a:gd name="connsiteY132" fmla="*/ 2766463 h 6858000"/>
              <a:gd name="connsiteX133" fmla="*/ 613412 w 1605470"/>
              <a:gd name="connsiteY133" fmla="*/ 2731184 h 6858000"/>
              <a:gd name="connsiteX134" fmla="*/ 555080 w 1605470"/>
              <a:gd name="connsiteY134" fmla="*/ 2538816 h 6858000"/>
              <a:gd name="connsiteX135" fmla="*/ 551827 w 1605470"/>
              <a:gd name="connsiteY135" fmla="*/ 2485734 h 6858000"/>
              <a:gd name="connsiteX136" fmla="*/ 525179 w 1605470"/>
              <a:gd name="connsiteY136" fmla="*/ 2447068 h 6858000"/>
              <a:gd name="connsiteX137" fmla="*/ 529511 w 1605470"/>
              <a:gd name="connsiteY137" fmla="*/ 2425819 h 6858000"/>
              <a:gd name="connsiteX138" fmla="*/ 530521 w 1605470"/>
              <a:gd name="connsiteY138" fmla="*/ 2422066 h 6858000"/>
              <a:gd name="connsiteX139" fmla="*/ 528878 w 1605470"/>
              <a:gd name="connsiteY139" fmla="*/ 2408971 h 6858000"/>
              <a:gd name="connsiteX140" fmla="*/ 535510 w 1605470"/>
              <a:gd name="connsiteY140" fmla="*/ 2402874 h 6858000"/>
              <a:gd name="connsiteX141" fmla="*/ 538122 w 1605470"/>
              <a:gd name="connsiteY141" fmla="*/ 2381443 h 6858000"/>
              <a:gd name="connsiteX142" fmla="*/ 533116 w 1605470"/>
              <a:gd name="connsiteY142" fmla="*/ 2358011 h 6858000"/>
              <a:gd name="connsiteX143" fmla="*/ 501423 w 1605470"/>
              <a:gd name="connsiteY143" fmla="*/ 2249479 h 6858000"/>
              <a:gd name="connsiteX144" fmla="*/ 486968 w 1605470"/>
              <a:gd name="connsiteY144" fmla="*/ 2182937 h 6858000"/>
              <a:gd name="connsiteX145" fmla="*/ 488555 w 1605470"/>
              <a:gd name="connsiteY145" fmla="*/ 2155135 h 6858000"/>
              <a:gd name="connsiteX146" fmla="*/ 486013 w 1605470"/>
              <a:gd name="connsiteY146" fmla="*/ 2118008 h 6858000"/>
              <a:gd name="connsiteX147" fmla="*/ 487006 w 1605470"/>
              <a:gd name="connsiteY147" fmla="*/ 2050531 h 6858000"/>
              <a:gd name="connsiteX148" fmla="*/ 478812 w 1605470"/>
              <a:gd name="connsiteY148" fmla="*/ 1963269 h 6858000"/>
              <a:gd name="connsiteX149" fmla="*/ 442619 w 1605470"/>
              <a:gd name="connsiteY149" fmla="*/ 1910499 h 6858000"/>
              <a:gd name="connsiteX150" fmla="*/ 446785 w 1605470"/>
              <a:gd name="connsiteY150" fmla="*/ 1903212 h 6858000"/>
              <a:gd name="connsiteX151" fmla="*/ 436547 w 1605470"/>
              <a:gd name="connsiteY151" fmla="*/ 1861531 h 6858000"/>
              <a:gd name="connsiteX152" fmla="*/ 364290 w 1605470"/>
              <a:gd name="connsiteY152" fmla="*/ 1728772 h 6858000"/>
              <a:gd name="connsiteX153" fmla="*/ 345287 w 1605470"/>
              <a:gd name="connsiteY153" fmla="*/ 1646953 h 6858000"/>
              <a:gd name="connsiteX154" fmla="*/ 344412 w 1605470"/>
              <a:gd name="connsiteY154" fmla="*/ 1615777 h 6858000"/>
              <a:gd name="connsiteX155" fmla="*/ 342578 w 1605470"/>
              <a:gd name="connsiteY155" fmla="*/ 1563678 h 6858000"/>
              <a:gd name="connsiteX156" fmla="*/ 355658 w 1605470"/>
              <a:gd name="connsiteY156" fmla="*/ 1519474 h 6858000"/>
              <a:gd name="connsiteX157" fmla="*/ 348400 w 1605470"/>
              <a:gd name="connsiteY157" fmla="*/ 1477995 h 6858000"/>
              <a:gd name="connsiteX158" fmla="*/ 328025 w 1605470"/>
              <a:gd name="connsiteY158" fmla="*/ 1475165 h 6858000"/>
              <a:gd name="connsiteX159" fmla="*/ 326326 w 1605470"/>
              <a:gd name="connsiteY159" fmla="*/ 1428585 h 6858000"/>
              <a:gd name="connsiteX160" fmla="*/ 325799 w 1605470"/>
              <a:gd name="connsiteY160" fmla="*/ 1357181 h 6858000"/>
              <a:gd name="connsiteX161" fmla="*/ 320507 w 1605470"/>
              <a:gd name="connsiteY161" fmla="*/ 1347099 h 6858000"/>
              <a:gd name="connsiteX162" fmla="*/ 335347 w 1605470"/>
              <a:gd name="connsiteY162" fmla="*/ 1334233 h 6858000"/>
              <a:gd name="connsiteX163" fmla="*/ 342792 w 1605470"/>
              <a:gd name="connsiteY163" fmla="*/ 1307086 h 6858000"/>
              <a:gd name="connsiteX164" fmla="*/ 343980 w 1605470"/>
              <a:gd name="connsiteY164" fmla="*/ 1189033 h 6858000"/>
              <a:gd name="connsiteX165" fmla="*/ 348665 w 1605470"/>
              <a:gd name="connsiteY165" fmla="*/ 1168288 h 6858000"/>
              <a:gd name="connsiteX166" fmla="*/ 340947 w 1605470"/>
              <a:gd name="connsiteY166" fmla="*/ 1142577 h 6858000"/>
              <a:gd name="connsiteX167" fmla="*/ 330253 w 1605470"/>
              <a:gd name="connsiteY167" fmla="*/ 1088484 h 6858000"/>
              <a:gd name="connsiteX168" fmla="*/ 314647 w 1605470"/>
              <a:gd name="connsiteY168" fmla="*/ 1053424 h 6858000"/>
              <a:gd name="connsiteX169" fmla="*/ 322906 w 1605470"/>
              <a:gd name="connsiteY169" fmla="*/ 1044367 h 6858000"/>
              <a:gd name="connsiteX170" fmla="*/ 326818 w 1605470"/>
              <a:gd name="connsiteY170" fmla="*/ 1022828 h 6858000"/>
              <a:gd name="connsiteX171" fmla="*/ 320445 w 1605470"/>
              <a:gd name="connsiteY171" fmla="*/ 932283 h 6858000"/>
              <a:gd name="connsiteX172" fmla="*/ 322681 w 1605470"/>
              <a:gd name="connsiteY172" fmla="*/ 915925 h 6858000"/>
              <a:gd name="connsiteX173" fmla="*/ 315310 w 1605470"/>
              <a:gd name="connsiteY173" fmla="*/ 896999 h 6858000"/>
              <a:gd name="connsiteX174" fmla="*/ 284718 w 1605470"/>
              <a:gd name="connsiteY174" fmla="*/ 821517 h 6858000"/>
              <a:gd name="connsiteX175" fmla="*/ 270682 w 1605470"/>
              <a:gd name="connsiteY175" fmla="*/ 786519 h 6858000"/>
              <a:gd name="connsiteX176" fmla="*/ 265483 w 1605470"/>
              <a:gd name="connsiteY176" fmla="*/ 784963 h 6858000"/>
              <a:gd name="connsiteX177" fmla="*/ 270939 w 1605470"/>
              <a:gd name="connsiteY177" fmla="*/ 776648 h 6858000"/>
              <a:gd name="connsiteX178" fmla="*/ 263668 w 1605470"/>
              <a:gd name="connsiteY178" fmla="*/ 751353 h 6858000"/>
              <a:gd name="connsiteX179" fmla="*/ 254540 w 1605470"/>
              <a:gd name="connsiteY179" fmla="*/ 741965 h 6858000"/>
              <a:gd name="connsiteX180" fmla="*/ 252501 w 1605470"/>
              <a:gd name="connsiteY180" fmla="*/ 724635 h 6858000"/>
              <a:gd name="connsiteX181" fmla="*/ 248897 w 1605470"/>
              <a:gd name="connsiteY181" fmla="*/ 681659 h 6858000"/>
              <a:gd name="connsiteX182" fmla="*/ 234316 w 1605470"/>
              <a:gd name="connsiteY182" fmla="*/ 635218 h 6858000"/>
              <a:gd name="connsiteX183" fmla="*/ 239327 w 1605470"/>
              <a:gd name="connsiteY183" fmla="*/ 613763 h 6858000"/>
              <a:gd name="connsiteX184" fmla="*/ 225269 w 1605470"/>
              <a:gd name="connsiteY184" fmla="*/ 598582 h 6858000"/>
              <a:gd name="connsiteX185" fmla="*/ 224950 w 1605470"/>
              <a:gd name="connsiteY185" fmla="*/ 576846 h 6858000"/>
              <a:gd name="connsiteX186" fmla="*/ 204632 w 1605470"/>
              <a:gd name="connsiteY186" fmla="*/ 553868 h 6858000"/>
              <a:gd name="connsiteX187" fmla="*/ 239317 w 1605470"/>
              <a:gd name="connsiteY187" fmla="*/ 517614 h 6858000"/>
              <a:gd name="connsiteX188" fmla="*/ 257645 w 1605470"/>
              <a:gd name="connsiteY188" fmla="*/ 474761 h 6858000"/>
              <a:gd name="connsiteX189" fmla="*/ 201693 w 1605470"/>
              <a:gd name="connsiteY189" fmla="*/ 469651 h 6858000"/>
              <a:gd name="connsiteX190" fmla="*/ 195012 w 1605470"/>
              <a:gd name="connsiteY190" fmla="*/ 448559 h 6858000"/>
              <a:gd name="connsiteX191" fmla="*/ 201434 w 1605470"/>
              <a:gd name="connsiteY191" fmla="*/ 441529 h 6858000"/>
              <a:gd name="connsiteX192" fmla="*/ 200655 w 1605470"/>
              <a:gd name="connsiteY192" fmla="*/ 428927 h 6858000"/>
              <a:gd name="connsiteX193" fmla="*/ 190059 w 1605470"/>
              <a:gd name="connsiteY193" fmla="*/ 430161 h 6858000"/>
              <a:gd name="connsiteX194" fmla="*/ 184450 w 1605470"/>
              <a:gd name="connsiteY194" fmla="*/ 396240 h 6858000"/>
              <a:gd name="connsiteX195" fmla="*/ 146196 w 1605470"/>
              <a:gd name="connsiteY195" fmla="*/ 358810 h 6858000"/>
              <a:gd name="connsiteX196" fmla="*/ 124571 w 1605470"/>
              <a:gd name="connsiteY196" fmla="*/ 302178 h 6858000"/>
              <a:gd name="connsiteX197" fmla="*/ 103243 w 1605470"/>
              <a:gd name="connsiteY197" fmla="*/ 211375 h 6858000"/>
              <a:gd name="connsiteX198" fmla="*/ 94571 w 1605470"/>
              <a:gd name="connsiteY198" fmla="*/ 184179 h 6858000"/>
              <a:gd name="connsiteX199" fmla="*/ 13437 w 1605470"/>
              <a:gd name="connsiteY199" fmla="*/ 19287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06772 w 1605470"/>
              <a:gd name="connsiteY131" fmla="*/ 2847273 h 6858000"/>
              <a:gd name="connsiteX132" fmla="*/ 593254 w 1605470"/>
              <a:gd name="connsiteY132" fmla="*/ 2766463 h 6858000"/>
              <a:gd name="connsiteX133" fmla="*/ 613412 w 1605470"/>
              <a:gd name="connsiteY133" fmla="*/ 2731184 h 6858000"/>
              <a:gd name="connsiteX134" fmla="*/ 555080 w 1605470"/>
              <a:gd name="connsiteY134" fmla="*/ 2538816 h 6858000"/>
              <a:gd name="connsiteX135" fmla="*/ 551827 w 1605470"/>
              <a:gd name="connsiteY135" fmla="*/ 2485734 h 6858000"/>
              <a:gd name="connsiteX136" fmla="*/ 525179 w 1605470"/>
              <a:gd name="connsiteY136" fmla="*/ 2447068 h 6858000"/>
              <a:gd name="connsiteX137" fmla="*/ 529511 w 1605470"/>
              <a:gd name="connsiteY137" fmla="*/ 2425819 h 6858000"/>
              <a:gd name="connsiteX138" fmla="*/ 530521 w 1605470"/>
              <a:gd name="connsiteY138" fmla="*/ 2422066 h 6858000"/>
              <a:gd name="connsiteX139" fmla="*/ 528878 w 1605470"/>
              <a:gd name="connsiteY139" fmla="*/ 2408971 h 6858000"/>
              <a:gd name="connsiteX140" fmla="*/ 535510 w 1605470"/>
              <a:gd name="connsiteY140" fmla="*/ 2402874 h 6858000"/>
              <a:gd name="connsiteX141" fmla="*/ 538122 w 1605470"/>
              <a:gd name="connsiteY141" fmla="*/ 2381443 h 6858000"/>
              <a:gd name="connsiteX142" fmla="*/ 533116 w 1605470"/>
              <a:gd name="connsiteY142" fmla="*/ 2358011 h 6858000"/>
              <a:gd name="connsiteX143" fmla="*/ 501423 w 1605470"/>
              <a:gd name="connsiteY143" fmla="*/ 2249479 h 6858000"/>
              <a:gd name="connsiteX144" fmla="*/ 486968 w 1605470"/>
              <a:gd name="connsiteY144" fmla="*/ 2182937 h 6858000"/>
              <a:gd name="connsiteX145" fmla="*/ 488555 w 1605470"/>
              <a:gd name="connsiteY145" fmla="*/ 2155135 h 6858000"/>
              <a:gd name="connsiteX146" fmla="*/ 486013 w 1605470"/>
              <a:gd name="connsiteY146" fmla="*/ 2118008 h 6858000"/>
              <a:gd name="connsiteX147" fmla="*/ 487006 w 1605470"/>
              <a:gd name="connsiteY147" fmla="*/ 2050531 h 6858000"/>
              <a:gd name="connsiteX148" fmla="*/ 478812 w 1605470"/>
              <a:gd name="connsiteY148" fmla="*/ 1963269 h 6858000"/>
              <a:gd name="connsiteX149" fmla="*/ 442619 w 1605470"/>
              <a:gd name="connsiteY149" fmla="*/ 1910499 h 6858000"/>
              <a:gd name="connsiteX150" fmla="*/ 446785 w 1605470"/>
              <a:gd name="connsiteY150" fmla="*/ 1903212 h 6858000"/>
              <a:gd name="connsiteX151" fmla="*/ 436547 w 1605470"/>
              <a:gd name="connsiteY151" fmla="*/ 1861531 h 6858000"/>
              <a:gd name="connsiteX152" fmla="*/ 364290 w 1605470"/>
              <a:gd name="connsiteY152" fmla="*/ 1728772 h 6858000"/>
              <a:gd name="connsiteX153" fmla="*/ 345287 w 1605470"/>
              <a:gd name="connsiteY153" fmla="*/ 1646953 h 6858000"/>
              <a:gd name="connsiteX154" fmla="*/ 344412 w 1605470"/>
              <a:gd name="connsiteY154" fmla="*/ 1615777 h 6858000"/>
              <a:gd name="connsiteX155" fmla="*/ 342578 w 1605470"/>
              <a:gd name="connsiteY155" fmla="*/ 1563678 h 6858000"/>
              <a:gd name="connsiteX156" fmla="*/ 355658 w 1605470"/>
              <a:gd name="connsiteY156" fmla="*/ 1519474 h 6858000"/>
              <a:gd name="connsiteX157" fmla="*/ 348400 w 1605470"/>
              <a:gd name="connsiteY157" fmla="*/ 1477995 h 6858000"/>
              <a:gd name="connsiteX158" fmla="*/ 328025 w 1605470"/>
              <a:gd name="connsiteY158" fmla="*/ 1475165 h 6858000"/>
              <a:gd name="connsiteX159" fmla="*/ 326326 w 1605470"/>
              <a:gd name="connsiteY159" fmla="*/ 1428585 h 6858000"/>
              <a:gd name="connsiteX160" fmla="*/ 325799 w 1605470"/>
              <a:gd name="connsiteY160" fmla="*/ 1357181 h 6858000"/>
              <a:gd name="connsiteX161" fmla="*/ 320507 w 1605470"/>
              <a:gd name="connsiteY161" fmla="*/ 1347099 h 6858000"/>
              <a:gd name="connsiteX162" fmla="*/ 335347 w 1605470"/>
              <a:gd name="connsiteY162" fmla="*/ 1334233 h 6858000"/>
              <a:gd name="connsiteX163" fmla="*/ 342792 w 1605470"/>
              <a:gd name="connsiteY163" fmla="*/ 1307086 h 6858000"/>
              <a:gd name="connsiteX164" fmla="*/ 343980 w 1605470"/>
              <a:gd name="connsiteY164" fmla="*/ 1189033 h 6858000"/>
              <a:gd name="connsiteX165" fmla="*/ 348665 w 1605470"/>
              <a:gd name="connsiteY165" fmla="*/ 1168288 h 6858000"/>
              <a:gd name="connsiteX166" fmla="*/ 340947 w 1605470"/>
              <a:gd name="connsiteY166" fmla="*/ 1142577 h 6858000"/>
              <a:gd name="connsiteX167" fmla="*/ 330253 w 1605470"/>
              <a:gd name="connsiteY167" fmla="*/ 1088484 h 6858000"/>
              <a:gd name="connsiteX168" fmla="*/ 314647 w 1605470"/>
              <a:gd name="connsiteY168" fmla="*/ 1053424 h 6858000"/>
              <a:gd name="connsiteX169" fmla="*/ 322906 w 1605470"/>
              <a:gd name="connsiteY169" fmla="*/ 1044367 h 6858000"/>
              <a:gd name="connsiteX170" fmla="*/ 326818 w 1605470"/>
              <a:gd name="connsiteY170" fmla="*/ 1022828 h 6858000"/>
              <a:gd name="connsiteX171" fmla="*/ 320445 w 1605470"/>
              <a:gd name="connsiteY171" fmla="*/ 932283 h 6858000"/>
              <a:gd name="connsiteX172" fmla="*/ 322681 w 1605470"/>
              <a:gd name="connsiteY172" fmla="*/ 915925 h 6858000"/>
              <a:gd name="connsiteX173" fmla="*/ 315310 w 1605470"/>
              <a:gd name="connsiteY173" fmla="*/ 896999 h 6858000"/>
              <a:gd name="connsiteX174" fmla="*/ 284718 w 1605470"/>
              <a:gd name="connsiteY174" fmla="*/ 821517 h 6858000"/>
              <a:gd name="connsiteX175" fmla="*/ 270682 w 1605470"/>
              <a:gd name="connsiteY175" fmla="*/ 786519 h 6858000"/>
              <a:gd name="connsiteX176" fmla="*/ 265483 w 1605470"/>
              <a:gd name="connsiteY176" fmla="*/ 784963 h 6858000"/>
              <a:gd name="connsiteX177" fmla="*/ 270939 w 1605470"/>
              <a:gd name="connsiteY177" fmla="*/ 776648 h 6858000"/>
              <a:gd name="connsiteX178" fmla="*/ 263668 w 1605470"/>
              <a:gd name="connsiteY178" fmla="*/ 751353 h 6858000"/>
              <a:gd name="connsiteX179" fmla="*/ 254540 w 1605470"/>
              <a:gd name="connsiteY179" fmla="*/ 741965 h 6858000"/>
              <a:gd name="connsiteX180" fmla="*/ 252501 w 1605470"/>
              <a:gd name="connsiteY180" fmla="*/ 724635 h 6858000"/>
              <a:gd name="connsiteX181" fmla="*/ 248897 w 1605470"/>
              <a:gd name="connsiteY181" fmla="*/ 681659 h 6858000"/>
              <a:gd name="connsiteX182" fmla="*/ 234316 w 1605470"/>
              <a:gd name="connsiteY182" fmla="*/ 635218 h 6858000"/>
              <a:gd name="connsiteX183" fmla="*/ 239327 w 1605470"/>
              <a:gd name="connsiteY183" fmla="*/ 613763 h 6858000"/>
              <a:gd name="connsiteX184" fmla="*/ 225269 w 1605470"/>
              <a:gd name="connsiteY184" fmla="*/ 598582 h 6858000"/>
              <a:gd name="connsiteX185" fmla="*/ 224950 w 1605470"/>
              <a:gd name="connsiteY185" fmla="*/ 576846 h 6858000"/>
              <a:gd name="connsiteX186" fmla="*/ 204632 w 1605470"/>
              <a:gd name="connsiteY186" fmla="*/ 553868 h 6858000"/>
              <a:gd name="connsiteX187" fmla="*/ 239317 w 1605470"/>
              <a:gd name="connsiteY187" fmla="*/ 517614 h 6858000"/>
              <a:gd name="connsiteX188" fmla="*/ 201693 w 1605470"/>
              <a:gd name="connsiteY188" fmla="*/ 469651 h 6858000"/>
              <a:gd name="connsiteX189" fmla="*/ 195012 w 1605470"/>
              <a:gd name="connsiteY189" fmla="*/ 448559 h 6858000"/>
              <a:gd name="connsiteX190" fmla="*/ 201434 w 1605470"/>
              <a:gd name="connsiteY190" fmla="*/ 441529 h 6858000"/>
              <a:gd name="connsiteX191" fmla="*/ 200655 w 1605470"/>
              <a:gd name="connsiteY191" fmla="*/ 428927 h 6858000"/>
              <a:gd name="connsiteX192" fmla="*/ 190059 w 1605470"/>
              <a:gd name="connsiteY192" fmla="*/ 430161 h 6858000"/>
              <a:gd name="connsiteX193" fmla="*/ 184450 w 1605470"/>
              <a:gd name="connsiteY193" fmla="*/ 396240 h 6858000"/>
              <a:gd name="connsiteX194" fmla="*/ 146196 w 1605470"/>
              <a:gd name="connsiteY194" fmla="*/ 358810 h 6858000"/>
              <a:gd name="connsiteX195" fmla="*/ 124571 w 1605470"/>
              <a:gd name="connsiteY195" fmla="*/ 302178 h 6858000"/>
              <a:gd name="connsiteX196" fmla="*/ 103243 w 1605470"/>
              <a:gd name="connsiteY196" fmla="*/ 211375 h 6858000"/>
              <a:gd name="connsiteX197" fmla="*/ 94571 w 1605470"/>
              <a:gd name="connsiteY197" fmla="*/ 184179 h 6858000"/>
              <a:gd name="connsiteX198" fmla="*/ 13437 w 1605470"/>
              <a:gd name="connsiteY198" fmla="*/ 19287 h 6858000"/>
              <a:gd name="connsiteX199" fmla="*/ 0 w 1605470"/>
              <a:gd name="connsiteY19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06772 w 1605470"/>
              <a:gd name="connsiteY131" fmla="*/ 2847273 h 6858000"/>
              <a:gd name="connsiteX132" fmla="*/ 613412 w 1605470"/>
              <a:gd name="connsiteY132" fmla="*/ 2731184 h 6858000"/>
              <a:gd name="connsiteX133" fmla="*/ 555080 w 1605470"/>
              <a:gd name="connsiteY133" fmla="*/ 2538816 h 6858000"/>
              <a:gd name="connsiteX134" fmla="*/ 551827 w 1605470"/>
              <a:gd name="connsiteY134" fmla="*/ 2485734 h 6858000"/>
              <a:gd name="connsiteX135" fmla="*/ 525179 w 1605470"/>
              <a:gd name="connsiteY135" fmla="*/ 2447068 h 6858000"/>
              <a:gd name="connsiteX136" fmla="*/ 529511 w 1605470"/>
              <a:gd name="connsiteY136" fmla="*/ 2425819 h 6858000"/>
              <a:gd name="connsiteX137" fmla="*/ 530521 w 1605470"/>
              <a:gd name="connsiteY137" fmla="*/ 2422066 h 6858000"/>
              <a:gd name="connsiteX138" fmla="*/ 528878 w 1605470"/>
              <a:gd name="connsiteY138" fmla="*/ 2408971 h 6858000"/>
              <a:gd name="connsiteX139" fmla="*/ 535510 w 1605470"/>
              <a:gd name="connsiteY139" fmla="*/ 2402874 h 6858000"/>
              <a:gd name="connsiteX140" fmla="*/ 538122 w 1605470"/>
              <a:gd name="connsiteY140" fmla="*/ 2381443 h 6858000"/>
              <a:gd name="connsiteX141" fmla="*/ 533116 w 1605470"/>
              <a:gd name="connsiteY141" fmla="*/ 2358011 h 6858000"/>
              <a:gd name="connsiteX142" fmla="*/ 501423 w 1605470"/>
              <a:gd name="connsiteY142" fmla="*/ 2249479 h 6858000"/>
              <a:gd name="connsiteX143" fmla="*/ 486968 w 1605470"/>
              <a:gd name="connsiteY143" fmla="*/ 2182937 h 6858000"/>
              <a:gd name="connsiteX144" fmla="*/ 488555 w 1605470"/>
              <a:gd name="connsiteY144" fmla="*/ 2155135 h 6858000"/>
              <a:gd name="connsiteX145" fmla="*/ 486013 w 1605470"/>
              <a:gd name="connsiteY145" fmla="*/ 2118008 h 6858000"/>
              <a:gd name="connsiteX146" fmla="*/ 487006 w 1605470"/>
              <a:gd name="connsiteY146" fmla="*/ 2050531 h 6858000"/>
              <a:gd name="connsiteX147" fmla="*/ 478812 w 1605470"/>
              <a:gd name="connsiteY147" fmla="*/ 1963269 h 6858000"/>
              <a:gd name="connsiteX148" fmla="*/ 442619 w 1605470"/>
              <a:gd name="connsiteY148" fmla="*/ 1910499 h 6858000"/>
              <a:gd name="connsiteX149" fmla="*/ 446785 w 1605470"/>
              <a:gd name="connsiteY149" fmla="*/ 1903212 h 6858000"/>
              <a:gd name="connsiteX150" fmla="*/ 436547 w 1605470"/>
              <a:gd name="connsiteY150" fmla="*/ 1861531 h 6858000"/>
              <a:gd name="connsiteX151" fmla="*/ 364290 w 1605470"/>
              <a:gd name="connsiteY151" fmla="*/ 1728772 h 6858000"/>
              <a:gd name="connsiteX152" fmla="*/ 345287 w 1605470"/>
              <a:gd name="connsiteY152" fmla="*/ 1646953 h 6858000"/>
              <a:gd name="connsiteX153" fmla="*/ 344412 w 1605470"/>
              <a:gd name="connsiteY153" fmla="*/ 1615777 h 6858000"/>
              <a:gd name="connsiteX154" fmla="*/ 342578 w 1605470"/>
              <a:gd name="connsiteY154" fmla="*/ 1563678 h 6858000"/>
              <a:gd name="connsiteX155" fmla="*/ 355658 w 1605470"/>
              <a:gd name="connsiteY155" fmla="*/ 1519474 h 6858000"/>
              <a:gd name="connsiteX156" fmla="*/ 348400 w 1605470"/>
              <a:gd name="connsiteY156" fmla="*/ 1477995 h 6858000"/>
              <a:gd name="connsiteX157" fmla="*/ 328025 w 1605470"/>
              <a:gd name="connsiteY157" fmla="*/ 1475165 h 6858000"/>
              <a:gd name="connsiteX158" fmla="*/ 326326 w 1605470"/>
              <a:gd name="connsiteY158" fmla="*/ 1428585 h 6858000"/>
              <a:gd name="connsiteX159" fmla="*/ 325799 w 1605470"/>
              <a:gd name="connsiteY159" fmla="*/ 1357181 h 6858000"/>
              <a:gd name="connsiteX160" fmla="*/ 320507 w 1605470"/>
              <a:gd name="connsiteY160" fmla="*/ 1347099 h 6858000"/>
              <a:gd name="connsiteX161" fmla="*/ 335347 w 1605470"/>
              <a:gd name="connsiteY161" fmla="*/ 1334233 h 6858000"/>
              <a:gd name="connsiteX162" fmla="*/ 342792 w 1605470"/>
              <a:gd name="connsiteY162" fmla="*/ 1307086 h 6858000"/>
              <a:gd name="connsiteX163" fmla="*/ 343980 w 1605470"/>
              <a:gd name="connsiteY163" fmla="*/ 1189033 h 6858000"/>
              <a:gd name="connsiteX164" fmla="*/ 348665 w 1605470"/>
              <a:gd name="connsiteY164" fmla="*/ 1168288 h 6858000"/>
              <a:gd name="connsiteX165" fmla="*/ 340947 w 1605470"/>
              <a:gd name="connsiteY165" fmla="*/ 1142577 h 6858000"/>
              <a:gd name="connsiteX166" fmla="*/ 330253 w 1605470"/>
              <a:gd name="connsiteY166" fmla="*/ 1088484 h 6858000"/>
              <a:gd name="connsiteX167" fmla="*/ 314647 w 1605470"/>
              <a:gd name="connsiteY167" fmla="*/ 1053424 h 6858000"/>
              <a:gd name="connsiteX168" fmla="*/ 322906 w 1605470"/>
              <a:gd name="connsiteY168" fmla="*/ 1044367 h 6858000"/>
              <a:gd name="connsiteX169" fmla="*/ 326818 w 1605470"/>
              <a:gd name="connsiteY169" fmla="*/ 1022828 h 6858000"/>
              <a:gd name="connsiteX170" fmla="*/ 320445 w 1605470"/>
              <a:gd name="connsiteY170" fmla="*/ 932283 h 6858000"/>
              <a:gd name="connsiteX171" fmla="*/ 322681 w 1605470"/>
              <a:gd name="connsiteY171" fmla="*/ 915925 h 6858000"/>
              <a:gd name="connsiteX172" fmla="*/ 315310 w 1605470"/>
              <a:gd name="connsiteY172" fmla="*/ 896999 h 6858000"/>
              <a:gd name="connsiteX173" fmla="*/ 284718 w 1605470"/>
              <a:gd name="connsiteY173" fmla="*/ 821517 h 6858000"/>
              <a:gd name="connsiteX174" fmla="*/ 270682 w 1605470"/>
              <a:gd name="connsiteY174" fmla="*/ 786519 h 6858000"/>
              <a:gd name="connsiteX175" fmla="*/ 265483 w 1605470"/>
              <a:gd name="connsiteY175" fmla="*/ 784963 h 6858000"/>
              <a:gd name="connsiteX176" fmla="*/ 270939 w 1605470"/>
              <a:gd name="connsiteY176" fmla="*/ 776648 h 6858000"/>
              <a:gd name="connsiteX177" fmla="*/ 263668 w 1605470"/>
              <a:gd name="connsiteY177" fmla="*/ 751353 h 6858000"/>
              <a:gd name="connsiteX178" fmla="*/ 254540 w 1605470"/>
              <a:gd name="connsiteY178" fmla="*/ 741965 h 6858000"/>
              <a:gd name="connsiteX179" fmla="*/ 252501 w 1605470"/>
              <a:gd name="connsiteY179" fmla="*/ 724635 h 6858000"/>
              <a:gd name="connsiteX180" fmla="*/ 248897 w 1605470"/>
              <a:gd name="connsiteY180" fmla="*/ 681659 h 6858000"/>
              <a:gd name="connsiteX181" fmla="*/ 234316 w 1605470"/>
              <a:gd name="connsiteY181" fmla="*/ 635218 h 6858000"/>
              <a:gd name="connsiteX182" fmla="*/ 239327 w 1605470"/>
              <a:gd name="connsiteY182" fmla="*/ 613763 h 6858000"/>
              <a:gd name="connsiteX183" fmla="*/ 225269 w 1605470"/>
              <a:gd name="connsiteY183" fmla="*/ 598582 h 6858000"/>
              <a:gd name="connsiteX184" fmla="*/ 224950 w 1605470"/>
              <a:gd name="connsiteY184" fmla="*/ 576846 h 6858000"/>
              <a:gd name="connsiteX185" fmla="*/ 204632 w 1605470"/>
              <a:gd name="connsiteY185" fmla="*/ 553868 h 6858000"/>
              <a:gd name="connsiteX186" fmla="*/ 239317 w 1605470"/>
              <a:gd name="connsiteY186" fmla="*/ 517614 h 6858000"/>
              <a:gd name="connsiteX187" fmla="*/ 201693 w 1605470"/>
              <a:gd name="connsiteY187" fmla="*/ 469651 h 6858000"/>
              <a:gd name="connsiteX188" fmla="*/ 195012 w 1605470"/>
              <a:gd name="connsiteY188" fmla="*/ 448559 h 6858000"/>
              <a:gd name="connsiteX189" fmla="*/ 201434 w 1605470"/>
              <a:gd name="connsiteY189" fmla="*/ 441529 h 6858000"/>
              <a:gd name="connsiteX190" fmla="*/ 200655 w 1605470"/>
              <a:gd name="connsiteY190" fmla="*/ 428927 h 6858000"/>
              <a:gd name="connsiteX191" fmla="*/ 190059 w 1605470"/>
              <a:gd name="connsiteY191" fmla="*/ 430161 h 6858000"/>
              <a:gd name="connsiteX192" fmla="*/ 184450 w 1605470"/>
              <a:gd name="connsiteY192" fmla="*/ 396240 h 6858000"/>
              <a:gd name="connsiteX193" fmla="*/ 146196 w 1605470"/>
              <a:gd name="connsiteY193" fmla="*/ 358810 h 6858000"/>
              <a:gd name="connsiteX194" fmla="*/ 124571 w 1605470"/>
              <a:gd name="connsiteY194" fmla="*/ 302178 h 6858000"/>
              <a:gd name="connsiteX195" fmla="*/ 103243 w 1605470"/>
              <a:gd name="connsiteY195" fmla="*/ 211375 h 6858000"/>
              <a:gd name="connsiteX196" fmla="*/ 94571 w 1605470"/>
              <a:gd name="connsiteY196" fmla="*/ 184179 h 6858000"/>
              <a:gd name="connsiteX197" fmla="*/ 13437 w 1605470"/>
              <a:gd name="connsiteY197" fmla="*/ 19287 h 6858000"/>
              <a:gd name="connsiteX198" fmla="*/ 0 w 1605470"/>
              <a:gd name="connsiteY19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13412 w 1605470"/>
              <a:gd name="connsiteY131" fmla="*/ 2731184 h 6858000"/>
              <a:gd name="connsiteX132" fmla="*/ 555080 w 1605470"/>
              <a:gd name="connsiteY132" fmla="*/ 2538816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5483 w 1605470"/>
              <a:gd name="connsiteY174" fmla="*/ 784963 h 6858000"/>
              <a:gd name="connsiteX175" fmla="*/ 270939 w 1605470"/>
              <a:gd name="connsiteY175" fmla="*/ 776648 h 6858000"/>
              <a:gd name="connsiteX176" fmla="*/ 263668 w 1605470"/>
              <a:gd name="connsiteY176" fmla="*/ 751353 h 6858000"/>
              <a:gd name="connsiteX177" fmla="*/ 254540 w 1605470"/>
              <a:gd name="connsiteY177" fmla="*/ 741965 h 6858000"/>
              <a:gd name="connsiteX178" fmla="*/ 252501 w 1605470"/>
              <a:gd name="connsiteY178" fmla="*/ 724635 h 6858000"/>
              <a:gd name="connsiteX179" fmla="*/ 248897 w 1605470"/>
              <a:gd name="connsiteY179" fmla="*/ 681659 h 6858000"/>
              <a:gd name="connsiteX180" fmla="*/ 234316 w 1605470"/>
              <a:gd name="connsiteY180" fmla="*/ 635218 h 6858000"/>
              <a:gd name="connsiteX181" fmla="*/ 239327 w 1605470"/>
              <a:gd name="connsiteY181" fmla="*/ 613763 h 6858000"/>
              <a:gd name="connsiteX182" fmla="*/ 225269 w 1605470"/>
              <a:gd name="connsiteY182" fmla="*/ 598582 h 6858000"/>
              <a:gd name="connsiteX183" fmla="*/ 224950 w 1605470"/>
              <a:gd name="connsiteY183" fmla="*/ 576846 h 6858000"/>
              <a:gd name="connsiteX184" fmla="*/ 204632 w 1605470"/>
              <a:gd name="connsiteY184" fmla="*/ 553868 h 6858000"/>
              <a:gd name="connsiteX185" fmla="*/ 239317 w 1605470"/>
              <a:gd name="connsiteY185" fmla="*/ 517614 h 6858000"/>
              <a:gd name="connsiteX186" fmla="*/ 201693 w 1605470"/>
              <a:gd name="connsiteY186" fmla="*/ 469651 h 6858000"/>
              <a:gd name="connsiteX187" fmla="*/ 195012 w 1605470"/>
              <a:gd name="connsiteY187" fmla="*/ 448559 h 6858000"/>
              <a:gd name="connsiteX188" fmla="*/ 201434 w 1605470"/>
              <a:gd name="connsiteY188" fmla="*/ 441529 h 6858000"/>
              <a:gd name="connsiteX189" fmla="*/ 200655 w 1605470"/>
              <a:gd name="connsiteY189" fmla="*/ 428927 h 6858000"/>
              <a:gd name="connsiteX190" fmla="*/ 190059 w 1605470"/>
              <a:gd name="connsiteY190" fmla="*/ 430161 h 6858000"/>
              <a:gd name="connsiteX191" fmla="*/ 184450 w 1605470"/>
              <a:gd name="connsiteY191" fmla="*/ 396240 h 6858000"/>
              <a:gd name="connsiteX192" fmla="*/ 146196 w 1605470"/>
              <a:gd name="connsiteY192" fmla="*/ 358810 h 6858000"/>
              <a:gd name="connsiteX193" fmla="*/ 124571 w 1605470"/>
              <a:gd name="connsiteY193" fmla="*/ 302178 h 6858000"/>
              <a:gd name="connsiteX194" fmla="*/ 103243 w 1605470"/>
              <a:gd name="connsiteY194" fmla="*/ 211375 h 6858000"/>
              <a:gd name="connsiteX195" fmla="*/ 94571 w 1605470"/>
              <a:gd name="connsiteY195" fmla="*/ 184179 h 6858000"/>
              <a:gd name="connsiteX196" fmla="*/ 13437 w 1605470"/>
              <a:gd name="connsiteY196" fmla="*/ 19287 h 6858000"/>
              <a:gd name="connsiteX197" fmla="*/ 0 w 1605470"/>
              <a:gd name="connsiteY19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55080 w 1605470"/>
              <a:gd name="connsiteY132" fmla="*/ 2538816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5483 w 1605470"/>
              <a:gd name="connsiteY174" fmla="*/ 784963 h 6858000"/>
              <a:gd name="connsiteX175" fmla="*/ 270939 w 1605470"/>
              <a:gd name="connsiteY175" fmla="*/ 776648 h 6858000"/>
              <a:gd name="connsiteX176" fmla="*/ 263668 w 1605470"/>
              <a:gd name="connsiteY176" fmla="*/ 751353 h 6858000"/>
              <a:gd name="connsiteX177" fmla="*/ 254540 w 1605470"/>
              <a:gd name="connsiteY177" fmla="*/ 741965 h 6858000"/>
              <a:gd name="connsiteX178" fmla="*/ 252501 w 1605470"/>
              <a:gd name="connsiteY178" fmla="*/ 724635 h 6858000"/>
              <a:gd name="connsiteX179" fmla="*/ 248897 w 1605470"/>
              <a:gd name="connsiteY179" fmla="*/ 681659 h 6858000"/>
              <a:gd name="connsiteX180" fmla="*/ 234316 w 1605470"/>
              <a:gd name="connsiteY180" fmla="*/ 635218 h 6858000"/>
              <a:gd name="connsiteX181" fmla="*/ 239327 w 1605470"/>
              <a:gd name="connsiteY181" fmla="*/ 613763 h 6858000"/>
              <a:gd name="connsiteX182" fmla="*/ 225269 w 1605470"/>
              <a:gd name="connsiteY182" fmla="*/ 598582 h 6858000"/>
              <a:gd name="connsiteX183" fmla="*/ 224950 w 1605470"/>
              <a:gd name="connsiteY183" fmla="*/ 576846 h 6858000"/>
              <a:gd name="connsiteX184" fmla="*/ 204632 w 1605470"/>
              <a:gd name="connsiteY184" fmla="*/ 553868 h 6858000"/>
              <a:gd name="connsiteX185" fmla="*/ 239317 w 1605470"/>
              <a:gd name="connsiteY185" fmla="*/ 517614 h 6858000"/>
              <a:gd name="connsiteX186" fmla="*/ 201693 w 1605470"/>
              <a:gd name="connsiteY186" fmla="*/ 469651 h 6858000"/>
              <a:gd name="connsiteX187" fmla="*/ 195012 w 1605470"/>
              <a:gd name="connsiteY187" fmla="*/ 448559 h 6858000"/>
              <a:gd name="connsiteX188" fmla="*/ 201434 w 1605470"/>
              <a:gd name="connsiteY188" fmla="*/ 441529 h 6858000"/>
              <a:gd name="connsiteX189" fmla="*/ 200655 w 1605470"/>
              <a:gd name="connsiteY189" fmla="*/ 428927 h 6858000"/>
              <a:gd name="connsiteX190" fmla="*/ 190059 w 1605470"/>
              <a:gd name="connsiteY190" fmla="*/ 430161 h 6858000"/>
              <a:gd name="connsiteX191" fmla="*/ 184450 w 1605470"/>
              <a:gd name="connsiteY191" fmla="*/ 396240 h 6858000"/>
              <a:gd name="connsiteX192" fmla="*/ 146196 w 1605470"/>
              <a:gd name="connsiteY192" fmla="*/ 358810 h 6858000"/>
              <a:gd name="connsiteX193" fmla="*/ 124571 w 1605470"/>
              <a:gd name="connsiteY193" fmla="*/ 302178 h 6858000"/>
              <a:gd name="connsiteX194" fmla="*/ 103243 w 1605470"/>
              <a:gd name="connsiteY194" fmla="*/ 211375 h 6858000"/>
              <a:gd name="connsiteX195" fmla="*/ 94571 w 1605470"/>
              <a:gd name="connsiteY195" fmla="*/ 184179 h 6858000"/>
              <a:gd name="connsiteX196" fmla="*/ 13437 w 1605470"/>
              <a:gd name="connsiteY196" fmla="*/ 19287 h 6858000"/>
              <a:gd name="connsiteX197" fmla="*/ 0 w 1605470"/>
              <a:gd name="connsiteY19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5483 w 1605470"/>
              <a:gd name="connsiteY174" fmla="*/ 784963 h 6858000"/>
              <a:gd name="connsiteX175" fmla="*/ 270939 w 1605470"/>
              <a:gd name="connsiteY175" fmla="*/ 776648 h 6858000"/>
              <a:gd name="connsiteX176" fmla="*/ 263668 w 1605470"/>
              <a:gd name="connsiteY176" fmla="*/ 751353 h 6858000"/>
              <a:gd name="connsiteX177" fmla="*/ 254540 w 1605470"/>
              <a:gd name="connsiteY177" fmla="*/ 741965 h 6858000"/>
              <a:gd name="connsiteX178" fmla="*/ 252501 w 1605470"/>
              <a:gd name="connsiteY178" fmla="*/ 724635 h 6858000"/>
              <a:gd name="connsiteX179" fmla="*/ 248897 w 1605470"/>
              <a:gd name="connsiteY179" fmla="*/ 681659 h 6858000"/>
              <a:gd name="connsiteX180" fmla="*/ 234316 w 1605470"/>
              <a:gd name="connsiteY180" fmla="*/ 635218 h 6858000"/>
              <a:gd name="connsiteX181" fmla="*/ 239327 w 1605470"/>
              <a:gd name="connsiteY181" fmla="*/ 613763 h 6858000"/>
              <a:gd name="connsiteX182" fmla="*/ 225269 w 1605470"/>
              <a:gd name="connsiteY182" fmla="*/ 598582 h 6858000"/>
              <a:gd name="connsiteX183" fmla="*/ 224950 w 1605470"/>
              <a:gd name="connsiteY183" fmla="*/ 576846 h 6858000"/>
              <a:gd name="connsiteX184" fmla="*/ 204632 w 1605470"/>
              <a:gd name="connsiteY184" fmla="*/ 553868 h 6858000"/>
              <a:gd name="connsiteX185" fmla="*/ 239317 w 1605470"/>
              <a:gd name="connsiteY185" fmla="*/ 517614 h 6858000"/>
              <a:gd name="connsiteX186" fmla="*/ 201693 w 1605470"/>
              <a:gd name="connsiteY186" fmla="*/ 469651 h 6858000"/>
              <a:gd name="connsiteX187" fmla="*/ 195012 w 1605470"/>
              <a:gd name="connsiteY187" fmla="*/ 448559 h 6858000"/>
              <a:gd name="connsiteX188" fmla="*/ 201434 w 1605470"/>
              <a:gd name="connsiteY188" fmla="*/ 441529 h 6858000"/>
              <a:gd name="connsiteX189" fmla="*/ 200655 w 1605470"/>
              <a:gd name="connsiteY189" fmla="*/ 428927 h 6858000"/>
              <a:gd name="connsiteX190" fmla="*/ 190059 w 1605470"/>
              <a:gd name="connsiteY190" fmla="*/ 430161 h 6858000"/>
              <a:gd name="connsiteX191" fmla="*/ 184450 w 1605470"/>
              <a:gd name="connsiteY191" fmla="*/ 396240 h 6858000"/>
              <a:gd name="connsiteX192" fmla="*/ 146196 w 1605470"/>
              <a:gd name="connsiteY192" fmla="*/ 358810 h 6858000"/>
              <a:gd name="connsiteX193" fmla="*/ 124571 w 1605470"/>
              <a:gd name="connsiteY193" fmla="*/ 302178 h 6858000"/>
              <a:gd name="connsiteX194" fmla="*/ 103243 w 1605470"/>
              <a:gd name="connsiteY194" fmla="*/ 211375 h 6858000"/>
              <a:gd name="connsiteX195" fmla="*/ 94571 w 1605470"/>
              <a:gd name="connsiteY195" fmla="*/ 184179 h 6858000"/>
              <a:gd name="connsiteX196" fmla="*/ 13437 w 1605470"/>
              <a:gd name="connsiteY196" fmla="*/ 19287 h 6858000"/>
              <a:gd name="connsiteX197" fmla="*/ 0 w 1605470"/>
              <a:gd name="connsiteY19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5483 w 1605470"/>
              <a:gd name="connsiteY174" fmla="*/ 784963 h 6858000"/>
              <a:gd name="connsiteX175" fmla="*/ 263668 w 1605470"/>
              <a:gd name="connsiteY175" fmla="*/ 751353 h 6858000"/>
              <a:gd name="connsiteX176" fmla="*/ 254540 w 1605470"/>
              <a:gd name="connsiteY176" fmla="*/ 741965 h 6858000"/>
              <a:gd name="connsiteX177" fmla="*/ 252501 w 1605470"/>
              <a:gd name="connsiteY177" fmla="*/ 724635 h 6858000"/>
              <a:gd name="connsiteX178" fmla="*/ 248897 w 1605470"/>
              <a:gd name="connsiteY178" fmla="*/ 681659 h 6858000"/>
              <a:gd name="connsiteX179" fmla="*/ 234316 w 1605470"/>
              <a:gd name="connsiteY179" fmla="*/ 635218 h 6858000"/>
              <a:gd name="connsiteX180" fmla="*/ 239327 w 1605470"/>
              <a:gd name="connsiteY180" fmla="*/ 613763 h 6858000"/>
              <a:gd name="connsiteX181" fmla="*/ 225269 w 1605470"/>
              <a:gd name="connsiteY181" fmla="*/ 598582 h 6858000"/>
              <a:gd name="connsiteX182" fmla="*/ 224950 w 1605470"/>
              <a:gd name="connsiteY182" fmla="*/ 576846 h 6858000"/>
              <a:gd name="connsiteX183" fmla="*/ 204632 w 1605470"/>
              <a:gd name="connsiteY183" fmla="*/ 553868 h 6858000"/>
              <a:gd name="connsiteX184" fmla="*/ 239317 w 1605470"/>
              <a:gd name="connsiteY184" fmla="*/ 517614 h 6858000"/>
              <a:gd name="connsiteX185" fmla="*/ 201693 w 1605470"/>
              <a:gd name="connsiteY185" fmla="*/ 469651 h 6858000"/>
              <a:gd name="connsiteX186" fmla="*/ 195012 w 1605470"/>
              <a:gd name="connsiteY186" fmla="*/ 448559 h 6858000"/>
              <a:gd name="connsiteX187" fmla="*/ 201434 w 1605470"/>
              <a:gd name="connsiteY187" fmla="*/ 441529 h 6858000"/>
              <a:gd name="connsiteX188" fmla="*/ 200655 w 1605470"/>
              <a:gd name="connsiteY188" fmla="*/ 428927 h 6858000"/>
              <a:gd name="connsiteX189" fmla="*/ 190059 w 1605470"/>
              <a:gd name="connsiteY189" fmla="*/ 430161 h 6858000"/>
              <a:gd name="connsiteX190" fmla="*/ 184450 w 1605470"/>
              <a:gd name="connsiteY190" fmla="*/ 396240 h 6858000"/>
              <a:gd name="connsiteX191" fmla="*/ 146196 w 1605470"/>
              <a:gd name="connsiteY191" fmla="*/ 358810 h 6858000"/>
              <a:gd name="connsiteX192" fmla="*/ 124571 w 1605470"/>
              <a:gd name="connsiteY192" fmla="*/ 302178 h 6858000"/>
              <a:gd name="connsiteX193" fmla="*/ 103243 w 1605470"/>
              <a:gd name="connsiteY193" fmla="*/ 211375 h 6858000"/>
              <a:gd name="connsiteX194" fmla="*/ 94571 w 1605470"/>
              <a:gd name="connsiteY194" fmla="*/ 184179 h 6858000"/>
              <a:gd name="connsiteX195" fmla="*/ 13437 w 1605470"/>
              <a:gd name="connsiteY195" fmla="*/ 19287 h 6858000"/>
              <a:gd name="connsiteX196" fmla="*/ 0 w 1605470"/>
              <a:gd name="connsiteY19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3668 w 1605470"/>
              <a:gd name="connsiteY174" fmla="*/ 751353 h 6858000"/>
              <a:gd name="connsiteX175" fmla="*/ 254540 w 1605470"/>
              <a:gd name="connsiteY175" fmla="*/ 741965 h 6858000"/>
              <a:gd name="connsiteX176" fmla="*/ 252501 w 1605470"/>
              <a:gd name="connsiteY176" fmla="*/ 724635 h 6858000"/>
              <a:gd name="connsiteX177" fmla="*/ 248897 w 1605470"/>
              <a:gd name="connsiteY177" fmla="*/ 681659 h 6858000"/>
              <a:gd name="connsiteX178" fmla="*/ 234316 w 1605470"/>
              <a:gd name="connsiteY178" fmla="*/ 635218 h 6858000"/>
              <a:gd name="connsiteX179" fmla="*/ 239327 w 1605470"/>
              <a:gd name="connsiteY179" fmla="*/ 613763 h 6858000"/>
              <a:gd name="connsiteX180" fmla="*/ 225269 w 1605470"/>
              <a:gd name="connsiteY180" fmla="*/ 598582 h 6858000"/>
              <a:gd name="connsiteX181" fmla="*/ 224950 w 1605470"/>
              <a:gd name="connsiteY181" fmla="*/ 576846 h 6858000"/>
              <a:gd name="connsiteX182" fmla="*/ 204632 w 1605470"/>
              <a:gd name="connsiteY182" fmla="*/ 553868 h 6858000"/>
              <a:gd name="connsiteX183" fmla="*/ 239317 w 1605470"/>
              <a:gd name="connsiteY183" fmla="*/ 517614 h 6858000"/>
              <a:gd name="connsiteX184" fmla="*/ 201693 w 1605470"/>
              <a:gd name="connsiteY184" fmla="*/ 469651 h 6858000"/>
              <a:gd name="connsiteX185" fmla="*/ 195012 w 1605470"/>
              <a:gd name="connsiteY185" fmla="*/ 448559 h 6858000"/>
              <a:gd name="connsiteX186" fmla="*/ 201434 w 1605470"/>
              <a:gd name="connsiteY186" fmla="*/ 441529 h 6858000"/>
              <a:gd name="connsiteX187" fmla="*/ 200655 w 1605470"/>
              <a:gd name="connsiteY187" fmla="*/ 428927 h 6858000"/>
              <a:gd name="connsiteX188" fmla="*/ 190059 w 1605470"/>
              <a:gd name="connsiteY188" fmla="*/ 430161 h 6858000"/>
              <a:gd name="connsiteX189" fmla="*/ 184450 w 1605470"/>
              <a:gd name="connsiteY189" fmla="*/ 396240 h 6858000"/>
              <a:gd name="connsiteX190" fmla="*/ 146196 w 1605470"/>
              <a:gd name="connsiteY190" fmla="*/ 358810 h 6858000"/>
              <a:gd name="connsiteX191" fmla="*/ 124571 w 1605470"/>
              <a:gd name="connsiteY191" fmla="*/ 302178 h 6858000"/>
              <a:gd name="connsiteX192" fmla="*/ 103243 w 1605470"/>
              <a:gd name="connsiteY192" fmla="*/ 211375 h 6858000"/>
              <a:gd name="connsiteX193" fmla="*/ 94571 w 1605470"/>
              <a:gd name="connsiteY193" fmla="*/ 184179 h 6858000"/>
              <a:gd name="connsiteX194" fmla="*/ 13437 w 1605470"/>
              <a:gd name="connsiteY194" fmla="*/ 19287 h 6858000"/>
              <a:gd name="connsiteX195" fmla="*/ 0 w 1605470"/>
              <a:gd name="connsiteY19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63668 w 1605470"/>
              <a:gd name="connsiteY173" fmla="*/ 751353 h 6858000"/>
              <a:gd name="connsiteX174" fmla="*/ 254540 w 1605470"/>
              <a:gd name="connsiteY174" fmla="*/ 741965 h 6858000"/>
              <a:gd name="connsiteX175" fmla="*/ 252501 w 1605470"/>
              <a:gd name="connsiteY175" fmla="*/ 724635 h 6858000"/>
              <a:gd name="connsiteX176" fmla="*/ 248897 w 1605470"/>
              <a:gd name="connsiteY176" fmla="*/ 681659 h 6858000"/>
              <a:gd name="connsiteX177" fmla="*/ 234316 w 1605470"/>
              <a:gd name="connsiteY177" fmla="*/ 635218 h 6858000"/>
              <a:gd name="connsiteX178" fmla="*/ 239327 w 1605470"/>
              <a:gd name="connsiteY178" fmla="*/ 613763 h 6858000"/>
              <a:gd name="connsiteX179" fmla="*/ 225269 w 1605470"/>
              <a:gd name="connsiteY179" fmla="*/ 598582 h 6858000"/>
              <a:gd name="connsiteX180" fmla="*/ 224950 w 1605470"/>
              <a:gd name="connsiteY180" fmla="*/ 576846 h 6858000"/>
              <a:gd name="connsiteX181" fmla="*/ 204632 w 1605470"/>
              <a:gd name="connsiteY181" fmla="*/ 553868 h 6858000"/>
              <a:gd name="connsiteX182" fmla="*/ 239317 w 1605470"/>
              <a:gd name="connsiteY182" fmla="*/ 517614 h 6858000"/>
              <a:gd name="connsiteX183" fmla="*/ 201693 w 1605470"/>
              <a:gd name="connsiteY183" fmla="*/ 469651 h 6858000"/>
              <a:gd name="connsiteX184" fmla="*/ 195012 w 1605470"/>
              <a:gd name="connsiteY184" fmla="*/ 448559 h 6858000"/>
              <a:gd name="connsiteX185" fmla="*/ 201434 w 1605470"/>
              <a:gd name="connsiteY185" fmla="*/ 441529 h 6858000"/>
              <a:gd name="connsiteX186" fmla="*/ 200655 w 1605470"/>
              <a:gd name="connsiteY186" fmla="*/ 428927 h 6858000"/>
              <a:gd name="connsiteX187" fmla="*/ 190059 w 1605470"/>
              <a:gd name="connsiteY187" fmla="*/ 430161 h 6858000"/>
              <a:gd name="connsiteX188" fmla="*/ 184450 w 1605470"/>
              <a:gd name="connsiteY188" fmla="*/ 396240 h 6858000"/>
              <a:gd name="connsiteX189" fmla="*/ 146196 w 1605470"/>
              <a:gd name="connsiteY189" fmla="*/ 358810 h 6858000"/>
              <a:gd name="connsiteX190" fmla="*/ 124571 w 1605470"/>
              <a:gd name="connsiteY190" fmla="*/ 302178 h 6858000"/>
              <a:gd name="connsiteX191" fmla="*/ 103243 w 1605470"/>
              <a:gd name="connsiteY191" fmla="*/ 211375 h 6858000"/>
              <a:gd name="connsiteX192" fmla="*/ 94571 w 1605470"/>
              <a:gd name="connsiteY192" fmla="*/ 184179 h 6858000"/>
              <a:gd name="connsiteX193" fmla="*/ 13437 w 1605470"/>
              <a:gd name="connsiteY193" fmla="*/ 19287 h 6858000"/>
              <a:gd name="connsiteX194" fmla="*/ 0 w 1605470"/>
              <a:gd name="connsiteY19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01423 w 1605470"/>
              <a:gd name="connsiteY140" fmla="*/ 2249479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64290 w 1605470"/>
              <a:gd name="connsiteY149" fmla="*/ 1728772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8025 w 1605470"/>
              <a:gd name="connsiteY155" fmla="*/ 1475165 h 6858000"/>
              <a:gd name="connsiteX156" fmla="*/ 326326 w 1605470"/>
              <a:gd name="connsiteY156" fmla="*/ 1428585 h 6858000"/>
              <a:gd name="connsiteX157" fmla="*/ 325799 w 1605470"/>
              <a:gd name="connsiteY157" fmla="*/ 1357181 h 6858000"/>
              <a:gd name="connsiteX158" fmla="*/ 320507 w 1605470"/>
              <a:gd name="connsiteY158" fmla="*/ 1347099 h 6858000"/>
              <a:gd name="connsiteX159" fmla="*/ 335347 w 1605470"/>
              <a:gd name="connsiteY159" fmla="*/ 1334233 h 6858000"/>
              <a:gd name="connsiteX160" fmla="*/ 342792 w 1605470"/>
              <a:gd name="connsiteY160" fmla="*/ 1307086 h 6858000"/>
              <a:gd name="connsiteX161" fmla="*/ 343980 w 1605470"/>
              <a:gd name="connsiteY161" fmla="*/ 1189033 h 6858000"/>
              <a:gd name="connsiteX162" fmla="*/ 348665 w 1605470"/>
              <a:gd name="connsiteY162" fmla="*/ 1168288 h 6858000"/>
              <a:gd name="connsiteX163" fmla="*/ 340947 w 1605470"/>
              <a:gd name="connsiteY163" fmla="*/ 1142577 h 6858000"/>
              <a:gd name="connsiteX164" fmla="*/ 330253 w 1605470"/>
              <a:gd name="connsiteY164" fmla="*/ 1088484 h 6858000"/>
              <a:gd name="connsiteX165" fmla="*/ 314647 w 1605470"/>
              <a:gd name="connsiteY165" fmla="*/ 1053424 h 6858000"/>
              <a:gd name="connsiteX166" fmla="*/ 322906 w 1605470"/>
              <a:gd name="connsiteY166" fmla="*/ 1044367 h 6858000"/>
              <a:gd name="connsiteX167" fmla="*/ 326818 w 1605470"/>
              <a:gd name="connsiteY167" fmla="*/ 1022828 h 6858000"/>
              <a:gd name="connsiteX168" fmla="*/ 320445 w 1605470"/>
              <a:gd name="connsiteY168" fmla="*/ 932283 h 6858000"/>
              <a:gd name="connsiteX169" fmla="*/ 322681 w 1605470"/>
              <a:gd name="connsiteY169" fmla="*/ 915925 h 6858000"/>
              <a:gd name="connsiteX170" fmla="*/ 315310 w 1605470"/>
              <a:gd name="connsiteY170" fmla="*/ 896999 h 6858000"/>
              <a:gd name="connsiteX171" fmla="*/ 284718 w 1605470"/>
              <a:gd name="connsiteY171" fmla="*/ 821517 h 6858000"/>
              <a:gd name="connsiteX172" fmla="*/ 263668 w 1605470"/>
              <a:gd name="connsiteY172" fmla="*/ 751353 h 6858000"/>
              <a:gd name="connsiteX173" fmla="*/ 254540 w 1605470"/>
              <a:gd name="connsiteY173" fmla="*/ 741965 h 6858000"/>
              <a:gd name="connsiteX174" fmla="*/ 252501 w 1605470"/>
              <a:gd name="connsiteY174" fmla="*/ 724635 h 6858000"/>
              <a:gd name="connsiteX175" fmla="*/ 248897 w 1605470"/>
              <a:gd name="connsiteY175" fmla="*/ 681659 h 6858000"/>
              <a:gd name="connsiteX176" fmla="*/ 234316 w 1605470"/>
              <a:gd name="connsiteY176" fmla="*/ 635218 h 6858000"/>
              <a:gd name="connsiteX177" fmla="*/ 239327 w 1605470"/>
              <a:gd name="connsiteY177" fmla="*/ 613763 h 6858000"/>
              <a:gd name="connsiteX178" fmla="*/ 225269 w 1605470"/>
              <a:gd name="connsiteY178" fmla="*/ 598582 h 6858000"/>
              <a:gd name="connsiteX179" fmla="*/ 224950 w 1605470"/>
              <a:gd name="connsiteY179" fmla="*/ 576846 h 6858000"/>
              <a:gd name="connsiteX180" fmla="*/ 204632 w 1605470"/>
              <a:gd name="connsiteY180" fmla="*/ 553868 h 6858000"/>
              <a:gd name="connsiteX181" fmla="*/ 239317 w 1605470"/>
              <a:gd name="connsiteY181" fmla="*/ 517614 h 6858000"/>
              <a:gd name="connsiteX182" fmla="*/ 201693 w 1605470"/>
              <a:gd name="connsiteY182" fmla="*/ 469651 h 6858000"/>
              <a:gd name="connsiteX183" fmla="*/ 195012 w 1605470"/>
              <a:gd name="connsiteY183" fmla="*/ 448559 h 6858000"/>
              <a:gd name="connsiteX184" fmla="*/ 201434 w 1605470"/>
              <a:gd name="connsiteY184" fmla="*/ 441529 h 6858000"/>
              <a:gd name="connsiteX185" fmla="*/ 200655 w 1605470"/>
              <a:gd name="connsiteY185" fmla="*/ 428927 h 6858000"/>
              <a:gd name="connsiteX186" fmla="*/ 190059 w 1605470"/>
              <a:gd name="connsiteY186" fmla="*/ 430161 h 6858000"/>
              <a:gd name="connsiteX187" fmla="*/ 184450 w 1605470"/>
              <a:gd name="connsiteY187" fmla="*/ 396240 h 6858000"/>
              <a:gd name="connsiteX188" fmla="*/ 146196 w 1605470"/>
              <a:gd name="connsiteY188" fmla="*/ 358810 h 6858000"/>
              <a:gd name="connsiteX189" fmla="*/ 124571 w 1605470"/>
              <a:gd name="connsiteY189" fmla="*/ 302178 h 6858000"/>
              <a:gd name="connsiteX190" fmla="*/ 103243 w 1605470"/>
              <a:gd name="connsiteY190" fmla="*/ 211375 h 6858000"/>
              <a:gd name="connsiteX191" fmla="*/ 94571 w 1605470"/>
              <a:gd name="connsiteY191" fmla="*/ 184179 h 6858000"/>
              <a:gd name="connsiteX192" fmla="*/ 13437 w 1605470"/>
              <a:gd name="connsiteY192" fmla="*/ 19287 h 6858000"/>
              <a:gd name="connsiteX193" fmla="*/ 0 w 1605470"/>
              <a:gd name="connsiteY19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64290 w 1605470"/>
              <a:gd name="connsiteY149" fmla="*/ 1728772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8025 w 1605470"/>
              <a:gd name="connsiteY155" fmla="*/ 1475165 h 6858000"/>
              <a:gd name="connsiteX156" fmla="*/ 326326 w 1605470"/>
              <a:gd name="connsiteY156" fmla="*/ 1428585 h 6858000"/>
              <a:gd name="connsiteX157" fmla="*/ 325799 w 1605470"/>
              <a:gd name="connsiteY157" fmla="*/ 1357181 h 6858000"/>
              <a:gd name="connsiteX158" fmla="*/ 320507 w 1605470"/>
              <a:gd name="connsiteY158" fmla="*/ 1347099 h 6858000"/>
              <a:gd name="connsiteX159" fmla="*/ 335347 w 1605470"/>
              <a:gd name="connsiteY159" fmla="*/ 1334233 h 6858000"/>
              <a:gd name="connsiteX160" fmla="*/ 342792 w 1605470"/>
              <a:gd name="connsiteY160" fmla="*/ 1307086 h 6858000"/>
              <a:gd name="connsiteX161" fmla="*/ 343980 w 1605470"/>
              <a:gd name="connsiteY161" fmla="*/ 1189033 h 6858000"/>
              <a:gd name="connsiteX162" fmla="*/ 348665 w 1605470"/>
              <a:gd name="connsiteY162" fmla="*/ 1168288 h 6858000"/>
              <a:gd name="connsiteX163" fmla="*/ 340947 w 1605470"/>
              <a:gd name="connsiteY163" fmla="*/ 1142577 h 6858000"/>
              <a:gd name="connsiteX164" fmla="*/ 330253 w 1605470"/>
              <a:gd name="connsiteY164" fmla="*/ 1088484 h 6858000"/>
              <a:gd name="connsiteX165" fmla="*/ 314647 w 1605470"/>
              <a:gd name="connsiteY165" fmla="*/ 1053424 h 6858000"/>
              <a:gd name="connsiteX166" fmla="*/ 322906 w 1605470"/>
              <a:gd name="connsiteY166" fmla="*/ 1044367 h 6858000"/>
              <a:gd name="connsiteX167" fmla="*/ 326818 w 1605470"/>
              <a:gd name="connsiteY167" fmla="*/ 1022828 h 6858000"/>
              <a:gd name="connsiteX168" fmla="*/ 320445 w 1605470"/>
              <a:gd name="connsiteY168" fmla="*/ 932283 h 6858000"/>
              <a:gd name="connsiteX169" fmla="*/ 322681 w 1605470"/>
              <a:gd name="connsiteY169" fmla="*/ 915925 h 6858000"/>
              <a:gd name="connsiteX170" fmla="*/ 315310 w 1605470"/>
              <a:gd name="connsiteY170" fmla="*/ 896999 h 6858000"/>
              <a:gd name="connsiteX171" fmla="*/ 284718 w 1605470"/>
              <a:gd name="connsiteY171" fmla="*/ 821517 h 6858000"/>
              <a:gd name="connsiteX172" fmla="*/ 263668 w 1605470"/>
              <a:gd name="connsiteY172" fmla="*/ 751353 h 6858000"/>
              <a:gd name="connsiteX173" fmla="*/ 254540 w 1605470"/>
              <a:gd name="connsiteY173" fmla="*/ 741965 h 6858000"/>
              <a:gd name="connsiteX174" fmla="*/ 252501 w 1605470"/>
              <a:gd name="connsiteY174" fmla="*/ 724635 h 6858000"/>
              <a:gd name="connsiteX175" fmla="*/ 248897 w 1605470"/>
              <a:gd name="connsiteY175" fmla="*/ 681659 h 6858000"/>
              <a:gd name="connsiteX176" fmla="*/ 234316 w 1605470"/>
              <a:gd name="connsiteY176" fmla="*/ 635218 h 6858000"/>
              <a:gd name="connsiteX177" fmla="*/ 239327 w 1605470"/>
              <a:gd name="connsiteY177" fmla="*/ 613763 h 6858000"/>
              <a:gd name="connsiteX178" fmla="*/ 225269 w 1605470"/>
              <a:gd name="connsiteY178" fmla="*/ 598582 h 6858000"/>
              <a:gd name="connsiteX179" fmla="*/ 224950 w 1605470"/>
              <a:gd name="connsiteY179" fmla="*/ 576846 h 6858000"/>
              <a:gd name="connsiteX180" fmla="*/ 204632 w 1605470"/>
              <a:gd name="connsiteY180" fmla="*/ 553868 h 6858000"/>
              <a:gd name="connsiteX181" fmla="*/ 239317 w 1605470"/>
              <a:gd name="connsiteY181" fmla="*/ 517614 h 6858000"/>
              <a:gd name="connsiteX182" fmla="*/ 201693 w 1605470"/>
              <a:gd name="connsiteY182" fmla="*/ 469651 h 6858000"/>
              <a:gd name="connsiteX183" fmla="*/ 195012 w 1605470"/>
              <a:gd name="connsiteY183" fmla="*/ 448559 h 6858000"/>
              <a:gd name="connsiteX184" fmla="*/ 201434 w 1605470"/>
              <a:gd name="connsiteY184" fmla="*/ 441529 h 6858000"/>
              <a:gd name="connsiteX185" fmla="*/ 200655 w 1605470"/>
              <a:gd name="connsiteY185" fmla="*/ 428927 h 6858000"/>
              <a:gd name="connsiteX186" fmla="*/ 190059 w 1605470"/>
              <a:gd name="connsiteY186" fmla="*/ 430161 h 6858000"/>
              <a:gd name="connsiteX187" fmla="*/ 184450 w 1605470"/>
              <a:gd name="connsiteY187" fmla="*/ 396240 h 6858000"/>
              <a:gd name="connsiteX188" fmla="*/ 146196 w 1605470"/>
              <a:gd name="connsiteY188" fmla="*/ 358810 h 6858000"/>
              <a:gd name="connsiteX189" fmla="*/ 124571 w 1605470"/>
              <a:gd name="connsiteY189" fmla="*/ 302178 h 6858000"/>
              <a:gd name="connsiteX190" fmla="*/ 103243 w 1605470"/>
              <a:gd name="connsiteY190" fmla="*/ 211375 h 6858000"/>
              <a:gd name="connsiteX191" fmla="*/ 94571 w 1605470"/>
              <a:gd name="connsiteY191" fmla="*/ 184179 h 6858000"/>
              <a:gd name="connsiteX192" fmla="*/ 13437 w 1605470"/>
              <a:gd name="connsiteY192" fmla="*/ 19287 h 6858000"/>
              <a:gd name="connsiteX193" fmla="*/ 0 w 1605470"/>
              <a:gd name="connsiteY19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8025 w 1605470"/>
              <a:gd name="connsiteY155" fmla="*/ 1475165 h 6858000"/>
              <a:gd name="connsiteX156" fmla="*/ 326326 w 1605470"/>
              <a:gd name="connsiteY156" fmla="*/ 1428585 h 6858000"/>
              <a:gd name="connsiteX157" fmla="*/ 325799 w 1605470"/>
              <a:gd name="connsiteY157" fmla="*/ 1357181 h 6858000"/>
              <a:gd name="connsiteX158" fmla="*/ 320507 w 1605470"/>
              <a:gd name="connsiteY158" fmla="*/ 1347099 h 6858000"/>
              <a:gd name="connsiteX159" fmla="*/ 335347 w 1605470"/>
              <a:gd name="connsiteY159" fmla="*/ 1334233 h 6858000"/>
              <a:gd name="connsiteX160" fmla="*/ 342792 w 1605470"/>
              <a:gd name="connsiteY160" fmla="*/ 1307086 h 6858000"/>
              <a:gd name="connsiteX161" fmla="*/ 343980 w 1605470"/>
              <a:gd name="connsiteY161" fmla="*/ 1189033 h 6858000"/>
              <a:gd name="connsiteX162" fmla="*/ 348665 w 1605470"/>
              <a:gd name="connsiteY162" fmla="*/ 1168288 h 6858000"/>
              <a:gd name="connsiteX163" fmla="*/ 340947 w 1605470"/>
              <a:gd name="connsiteY163" fmla="*/ 1142577 h 6858000"/>
              <a:gd name="connsiteX164" fmla="*/ 330253 w 1605470"/>
              <a:gd name="connsiteY164" fmla="*/ 1088484 h 6858000"/>
              <a:gd name="connsiteX165" fmla="*/ 314647 w 1605470"/>
              <a:gd name="connsiteY165" fmla="*/ 1053424 h 6858000"/>
              <a:gd name="connsiteX166" fmla="*/ 322906 w 1605470"/>
              <a:gd name="connsiteY166" fmla="*/ 1044367 h 6858000"/>
              <a:gd name="connsiteX167" fmla="*/ 326818 w 1605470"/>
              <a:gd name="connsiteY167" fmla="*/ 1022828 h 6858000"/>
              <a:gd name="connsiteX168" fmla="*/ 320445 w 1605470"/>
              <a:gd name="connsiteY168" fmla="*/ 932283 h 6858000"/>
              <a:gd name="connsiteX169" fmla="*/ 322681 w 1605470"/>
              <a:gd name="connsiteY169" fmla="*/ 915925 h 6858000"/>
              <a:gd name="connsiteX170" fmla="*/ 315310 w 1605470"/>
              <a:gd name="connsiteY170" fmla="*/ 896999 h 6858000"/>
              <a:gd name="connsiteX171" fmla="*/ 284718 w 1605470"/>
              <a:gd name="connsiteY171" fmla="*/ 821517 h 6858000"/>
              <a:gd name="connsiteX172" fmla="*/ 263668 w 1605470"/>
              <a:gd name="connsiteY172" fmla="*/ 751353 h 6858000"/>
              <a:gd name="connsiteX173" fmla="*/ 254540 w 1605470"/>
              <a:gd name="connsiteY173" fmla="*/ 741965 h 6858000"/>
              <a:gd name="connsiteX174" fmla="*/ 252501 w 1605470"/>
              <a:gd name="connsiteY174" fmla="*/ 724635 h 6858000"/>
              <a:gd name="connsiteX175" fmla="*/ 248897 w 1605470"/>
              <a:gd name="connsiteY175" fmla="*/ 681659 h 6858000"/>
              <a:gd name="connsiteX176" fmla="*/ 234316 w 1605470"/>
              <a:gd name="connsiteY176" fmla="*/ 635218 h 6858000"/>
              <a:gd name="connsiteX177" fmla="*/ 239327 w 1605470"/>
              <a:gd name="connsiteY177" fmla="*/ 613763 h 6858000"/>
              <a:gd name="connsiteX178" fmla="*/ 225269 w 1605470"/>
              <a:gd name="connsiteY178" fmla="*/ 598582 h 6858000"/>
              <a:gd name="connsiteX179" fmla="*/ 224950 w 1605470"/>
              <a:gd name="connsiteY179" fmla="*/ 576846 h 6858000"/>
              <a:gd name="connsiteX180" fmla="*/ 204632 w 1605470"/>
              <a:gd name="connsiteY180" fmla="*/ 553868 h 6858000"/>
              <a:gd name="connsiteX181" fmla="*/ 239317 w 1605470"/>
              <a:gd name="connsiteY181" fmla="*/ 517614 h 6858000"/>
              <a:gd name="connsiteX182" fmla="*/ 201693 w 1605470"/>
              <a:gd name="connsiteY182" fmla="*/ 469651 h 6858000"/>
              <a:gd name="connsiteX183" fmla="*/ 195012 w 1605470"/>
              <a:gd name="connsiteY183" fmla="*/ 448559 h 6858000"/>
              <a:gd name="connsiteX184" fmla="*/ 201434 w 1605470"/>
              <a:gd name="connsiteY184" fmla="*/ 441529 h 6858000"/>
              <a:gd name="connsiteX185" fmla="*/ 200655 w 1605470"/>
              <a:gd name="connsiteY185" fmla="*/ 428927 h 6858000"/>
              <a:gd name="connsiteX186" fmla="*/ 190059 w 1605470"/>
              <a:gd name="connsiteY186" fmla="*/ 430161 h 6858000"/>
              <a:gd name="connsiteX187" fmla="*/ 184450 w 1605470"/>
              <a:gd name="connsiteY187" fmla="*/ 396240 h 6858000"/>
              <a:gd name="connsiteX188" fmla="*/ 146196 w 1605470"/>
              <a:gd name="connsiteY188" fmla="*/ 358810 h 6858000"/>
              <a:gd name="connsiteX189" fmla="*/ 124571 w 1605470"/>
              <a:gd name="connsiteY189" fmla="*/ 302178 h 6858000"/>
              <a:gd name="connsiteX190" fmla="*/ 103243 w 1605470"/>
              <a:gd name="connsiteY190" fmla="*/ 211375 h 6858000"/>
              <a:gd name="connsiteX191" fmla="*/ 94571 w 1605470"/>
              <a:gd name="connsiteY191" fmla="*/ 184179 h 6858000"/>
              <a:gd name="connsiteX192" fmla="*/ 13437 w 1605470"/>
              <a:gd name="connsiteY192" fmla="*/ 19287 h 6858000"/>
              <a:gd name="connsiteX193" fmla="*/ 0 w 1605470"/>
              <a:gd name="connsiteY19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6326 w 1605470"/>
              <a:gd name="connsiteY155" fmla="*/ 1428585 h 6858000"/>
              <a:gd name="connsiteX156" fmla="*/ 325799 w 1605470"/>
              <a:gd name="connsiteY156" fmla="*/ 1357181 h 6858000"/>
              <a:gd name="connsiteX157" fmla="*/ 320507 w 1605470"/>
              <a:gd name="connsiteY157" fmla="*/ 1347099 h 6858000"/>
              <a:gd name="connsiteX158" fmla="*/ 335347 w 1605470"/>
              <a:gd name="connsiteY158" fmla="*/ 1334233 h 6858000"/>
              <a:gd name="connsiteX159" fmla="*/ 342792 w 1605470"/>
              <a:gd name="connsiteY159" fmla="*/ 1307086 h 6858000"/>
              <a:gd name="connsiteX160" fmla="*/ 343980 w 1605470"/>
              <a:gd name="connsiteY160" fmla="*/ 1189033 h 6858000"/>
              <a:gd name="connsiteX161" fmla="*/ 348665 w 1605470"/>
              <a:gd name="connsiteY161" fmla="*/ 1168288 h 6858000"/>
              <a:gd name="connsiteX162" fmla="*/ 340947 w 1605470"/>
              <a:gd name="connsiteY162" fmla="*/ 1142577 h 6858000"/>
              <a:gd name="connsiteX163" fmla="*/ 330253 w 1605470"/>
              <a:gd name="connsiteY163" fmla="*/ 1088484 h 6858000"/>
              <a:gd name="connsiteX164" fmla="*/ 314647 w 1605470"/>
              <a:gd name="connsiteY164" fmla="*/ 1053424 h 6858000"/>
              <a:gd name="connsiteX165" fmla="*/ 322906 w 1605470"/>
              <a:gd name="connsiteY165" fmla="*/ 1044367 h 6858000"/>
              <a:gd name="connsiteX166" fmla="*/ 326818 w 1605470"/>
              <a:gd name="connsiteY166" fmla="*/ 1022828 h 6858000"/>
              <a:gd name="connsiteX167" fmla="*/ 320445 w 1605470"/>
              <a:gd name="connsiteY167" fmla="*/ 932283 h 6858000"/>
              <a:gd name="connsiteX168" fmla="*/ 322681 w 1605470"/>
              <a:gd name="connsiteY168" fmla="*/ 915925 h 6858000"/>
              <a:gd name="connsiteX169" fmla="*/ 315310 w 1605470"/>
              <a:gd name="connsiteY169" fmla="*/ 896999 h 6858000"/>
              <a:gd name="connsiteX170" fmla="*/ 284718 w 1605470"/>
              <a:gd name="connsiteY170" fmla="*/ 821517 h 6858000"/>
              <a:gd name="connsiteX171" fmla="*/ 263668 w 1605470"/>
              <a:gd name="connsiteY171" fmla="*/ 751353 h 6858000"/>
              <a:gd name="connsiteX172" fmla="*/ 254540 w 1605470"/>
              <a:gd name="connsiteY172" fmla="*/ 741965 h 6858000"/>
              <a:gd name="connsiteX173" fmla="*/ 252501 w 1605470"/>
              <a:gd name="connsiteY173" fmla="*/ 724635 h 6858000"/>
              <a:gd name="connsiteX174" fmla="*/ 248897 w 1605470"/>
              <a:gd name="connsiteY174" fmla="*/ 681659 h 6858000"/>
              <a:gd name="connsiteX175" fmla="*/ 234316 w 1605470"/>
              <a:gd name="connsiteY175" fmla="*/ 635218 h 6858000"/>
              <a:gd name="connsiteX176" fmla="*/ 239327 w 1605470"/>
              <a:gd name="connsiteY176" fmla="*/ 613763 h 6858000"/>
              <a:gd name="connsiteX177" fmla="*/ 225269 w 1605470"/>
              <a:gd name="connsiteY177" fmla="*/ 598582 h 6858000"/>
              <a:gd name="connsiteX178" fmla="*/ 224950 w 1605470"/>
              <a:gd name="connsiteY178" fmla="*/ 576846 h 6858000"/>
              <a:gd name="connsiteX179" fmla="*/ 204632 w 1605470"/>
              <a:gd name="connsiteY179" fmla="*/ 553868 h 6858000"/>
              <a:gd name="connsiteX180" fmla="*/ 239317 w 1605470"/>
              <a:gd name="connsiteY180" fmla="*/ 517614 h 6858000"/>
              <a:gd name="connsiteX181" fmla="*/ 201693 w 1605470"/>
              <a:gd name="connsiteY181" fmla="*/ 469651 h 6858000"/>
              <a:gd name="connsiteX182" fmla="*/ 195012 w 1605470"/>
              <a:gd name="connsiteY182" fmla="*/ 448559 h 6858000"/>
              <a:gd name="connsiteX183" fmla="*/ 201434 w 1605470"/>
              <a:gd name="connsiteY183" fmla="*/ 441529 h 6858000"/>
              <a:gd name="connsiteX184" fmla="*/ 200655 w 1605470"/>
              <a:gd name="connsiteY184" fmla="*/ 428927 h 6858000"/>
              <a:gd name="connsiteX185" fmla="*/ 190059 w 1605470"/>
              <a:gd name="connsiteY185" fmla="*/ 430161 h 6858000"/>
              <a:gd name="connsiteX186" fmla="*/ 184450 w 1605470"/>
              <a:gd name="connsiteY186" fmla="*/ 396240 h 6858000"/>
              <a:gd name="connsiteX187" fmla="*/ 146196 w 1605470"/>
              <a:gd name="connsiteY187" fmla="*/ 358810 h 6858000"/>
              <a:gd name="connsiteX188" fmla="*/ 124571 w 1605470"/>
              <a:gd name="connsiteY188" fmla="*/ 302178 h 6858000"/>
              <a:gd name="connsiteX189" fmla="*/ 103243 w 1605470"/>
              <a:gd name="connsiteY189" fmla="*/ 211375 h 6858000"/>
              <a:gd name="connsiteX190" fmla="*/ 94571 w 1605470"/>
              <a:gd name="connsiteY190" fmla="*/ 184179 h 6858000"/>
              <a:gd name="connsiteX191" fmla="*/ 13437 w 1605470"/>
              <a:gd name="connsiteY191" fmla="*/ 19287 h 6858000"/>
              <a:gd name="connsiteX192" fmla="*/ 0 w 1605470"/>
              <a:gd name="connsiteY19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906 w 1605470"/>
              <a:gd name="connsiteY164" fmla="*/ 1044367 h 6858000"/>
              <a:gd name="connsiteX165" fmla="*/ 326818 w 1605470"/>
              <a:gd name="connsiteY165" fmla="*/ 1022828 h 6858000"/>
              <a:gd name="connsiteX166" fmla="*/ 320445 w 1605470"/>
              <a:gd name="connsiteY166" fmla="*/ 932283 h 6858000"/>
              <a:gd name="connsiteX167" fmla="*/ 322681 w 1605470"/>
              <a:gd name="connsiteY167" fmla="*/ 915925 h 6858000"/>
              <a:gd name="connsiteX168" fmla="*/ 315310 w 1605470"/>
              <a:gd name="connsiteY168" fmla="*/ 896999 h 6858000"/>
              <a:gd name="connsiteX169" fmla="*/ 284718 w 1605470"/>
              <a:gd name="connsiteY169" fmla="*/ 821517 h 6858000"/>
              <a:gd name="connsiteX170" fmla="*/ 263668 w 1605470"/>
              <a:gd name="connsiteY170" fmla="*/ 751353 h 6858000"/>
              <a:gd name="connsiteX171" fmla="*/ 254540 w 1605470"/>
              <a:gd name="connsiteY171" fmla="*/ 741965 h 6858000"/>
              <a:gd name="connsiteX172" fmla="*/ 252501 w 1605470"/>
              <a:gd name="connsiteY172" fmla="*/ 724635 h 6858000"/>
              <a:gd name="connsiteX173" fmla="*/ 248897 w 1605470"/>
              <a:gd name="connsiteY173" fmla="*/ 681659 h 6858000"/>
              <a:gd name="connsiteX174" fmla="*/ 234316 w 1605470"/>
              <a:gd name="connsiteY174" fmla="*/ 635218 h 6858000"/>
              <a:gd name="connsiteX175" fmla="*/ 239327 w 1605470"/>
              <a:gd name="connsiteY175" fmla="*/ 613763 h 6858000"/>
              <a:gd name="connsiteX176" fmla="*/ 225269 w 1605470"/>
              <a:gd name="connsiteY176" fmla="*/ 598582 h 6858000"/>
              <a:gd name="connsiteX177" fmla="*/ 224950 w 1605470"/>
              <a:gd name="connsiteY177" fmla="*/ 576846 h 6858000"/>
              <a:gd name="connsiteX178" fmla="*/ 204632 w 1605470"/>
              <a:gd name="connsiteY178" fmla="*/ 553868 h 6858000"/>
              <a:gd name="connsiteX179" fmla="*/ 239317 w 1605470"/>
              <a:gd name="connsiteY179" fmla="*/ 517614 h 6858000"/>
              <a:gd name="connsiteX180" fmla="*/ 201693 w 1605470"/>
              <a:gd name="connsiteY180" fmla="*/ 469651 h 6858000"/>
              <a:gd name="connsiteX181" fmla="*/ 195012 w 1605470"/>
              <a:gd name="connsiteY181" fmla="*/ 448559 h 6858000"/>
              <a:gd name="connsiteX182" fmla="*/ 201434 w 1605470"/>
              <a:gd name="connsiteY182" fmla="*/ 441529 h 6858000"/>
              <a:gd name="connsiteX183" fmla="*/ 200655 w 1605470"/>
              <a:gd name="connsiteY183" fmla="*/ 428927 h 6858000"/>
              <a:gd name="connsiteX184" fmla="*/ 190059 w 1605470"/>
              <a:gd name="connsiteY184" fmla="*/ 430161 h 6858000"/>
              <a:gd name="connsiteX185" fmla="*/ 184450 w 1605470"/>
              <a:gd name="connsiteY185" fmla="*/ 396240 h 6858000"/>
              <a:gd name="connsiteX186" fmla="*/ 146196 w 1605470"/>
              <a:gd name="connsiteY186" fmla="*/ 358810 h 6858000"/>
              <a:gd name="connsiteX187" fmla="*/ 124571 w 1605470"/>
              <a:gd name="connsiteY187" fmla="*/ 302178 h 6858000"/>
              <a:gd name="connsiteX188" fmla="*/ 103243 w 1605470"/>
              <a:gd name="connsiteY188" fmla="*/ 211375 h 6858000"/>
              <a:gd name="connsiteX189" fmla="*/ 94571 w 1605470"/>
              <a:gd name="connsiteY189" fmla="*/ 184179 h 6858000"/>
              <a:gd name="connsiteX190" fmla="*/ 13437 w 1605470"/>
              <a:gd name="connsiteY190" fmla="*/ 19287 h 6858000"/>
              <a:gd name="connsiteX191" fmla="*/ 0 w 1605470"/>
              <a:gd name="connsiteY19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906 w 1605470"/>
              <a:gd name="connsiteY164" fmla="*/ 1044367 h 6858000"/>
              <a:gd name="connsiteX165" fmla="*/ 326818 w 1605470"/>
              <a:gd name="connsiteY165" fmla="*/ 1022828 h 6858000"/>
              <a:gd name="connsiteX166" fmla="*/ 320445 w 1605470"/>
              <a:gd name="connsiteY166" fmla="*/ 932283 h 6858000"/>
              <a:gd name="connsiteX167" fmla="*/ 322681 w 1605470"/>
              <a:gd name="connsiteY167" fmla="*/ 915925 h 6858000"/>
              <a:gd name="connsiteX168" fmla="*/ 315310 w 1605470"/>
              <a:gd name="connsiteY168" fmla="*/ 896999 h 6858000"/>
              <a:gd name="connsiteX169" fmla="*/ 284718 w 1605470"/>
              <a:gd name="connsiteY169" fmla="*/ 821517 h 6858000"/>
              <a:gd name="connsiteX170" fmla="*/ 263668 w 1605470"/>
              <a:gd name="connsiteY170" fmla="*/ 751353 h 6858000"/>
              <a:gd name="connsiteX171" fmla="*/ 254540 w 1605470"/>
              <a:gd name="connsiteY171" fmla="*/ 741965 h 6858000"/>
              <a:gd name="connsiteX172" fmla="*/ 252501 w 1605470"/>
              <a:gd name="connsiteY172" fmla="*/ 724635 h 6858000"/>
              <a:gd name="connsiteX173" fmla="*/ 248897 w 1605470"/>
              <a:gd name="connsiteY173" fmla="*/ 681659 h 6858000"/>
              <a:gd name="connsiteX174" fmla="*/ 234316 w 1605470"/>
              <a:gd name="connsiteY174" fmla="*/ 635218 h 6858000"/>
              <a:gd name="connsiteX175" fmla="*/ 239327 w 1605470"/>
              <a:gd name="connsiteY175" fmla="*/ 613763 h 6858000"/>
              <a:gd name="connsiteX176" fmla="*/ 225269 w 1605470"/>
              <a:gd name="connsiteY176" fmla="*/ 598582 h 6858000"/>
              <a:gd name="connsiteX177" fmla="*/ 224950 w 1605470"/>
              <a:gd name="connsiteY177" fmla="*/ 576846 h 6858000"/>
              <a:gd name="connsiteX178" fmla="*/ 204632 w 1605470"/>
              <a:gd name="connsiteY178" fmla="*/ 553868 h 6858000"/>
              <a:gd name="connsiteX179" fmla="*/ 239317 w 1605470"/>
              <a:gd name="connsiteY179" fmla="*/ 517614 h 6858000"/>
              <a:gd name="connsiteX180" fmla="*/ 201693 w 1605470"/>
              <a:gd name="connsiteY180" fmla="*/ 469651 h 6858000"/>
              <a:gd name="connsiteX181" fmla="*/ 195012 w 1605470"/>
              <a:gd name="connsiteY181" fmla="*/ 448559 h 6858000"/>
              <a:gd name="connsiteX182" fmla="*/ 201434 w 1605470"/>
              <a:gd name="connsiteY182" fmla="*/ 441529 h 6858000"/>
              <a:gd name="connsiteX183" fmla="*/ 200655 w 1605470"/>
              <a:gd name="connsiteY183" fmla="*/ 428927 h 6858000"/>
              <a:gd name="connsiteX184" fmla="*/ 190059 w 1605470"/>
              <a:gd name="connsiteY184" fmla="*/ 430161 h 6858000"/>
              <a:gd name="connsiteX185" fmla="*/ 184450 w 1605470"/>
              <a:gd name="connsiteY185" fmla="*/ 396240 h 6858000"/>
              <a:gd name="connsiteX186" fmla="*/ 146196 w 1605470"/>
              <a:gd name="connsiteY186" fmla="*/ 358810 h 6858000"/>
              <a:gd name="connsiteX187" fmla="*/ 124571 w 1605470"/>
              <a:gd name="connsiteY187" fmla="*/ 302178 h 6858000"/>
              <a:gd name="connsiteX188" fmla="*/ 103243 w 1605470"/>
              <a:gd name="connsiteY188" fmla="*/ 211375 h 6858000"/>
              <a:gd name="connsiteX189" fmla="*/ 94571 w 1605470"/>
              <a:gd name="connsiteY189" fmla="*/ 184179 h 6858000"/>
              <a:gd name="connsiteX190" fmla="*/ 13437 w 1605470"/>
              <a:gd name="connsiteY190" fmla="*/ 19287 h 6858000"/>
              <a:gd name="connsiteX191" fmla="*/ 0 w 1605470"/>
              <a:gd name="connsiteY19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906 w 1605470"/>
              <a:gd name="connsiteY164" fmla="*/ 1044367 h 6858000"/>
              <a:gd name="connsiteX165" fmla="*/ 326818 w 1605470"/>
              <a:gd name="connsiteY165" fmla="*/ 1022828 h 6858000"/>
              <a:gd name="connsiteX166" fmla="*/ 320445 w 1605470"/>
              <a:gd name="connsiteY166" fmla="*/ 932283 h 6858000"/>
              <a:gd name="connsiteX167" fmla="*/ 322681 w 1605470"/>
              <a:gd name="connsiteY167" fmla="*/ 915925 h 6858000"/>
              <a:gd name="connsiteX168" fmla="*/ 315310 w 1605470"/>
              <a:gd name="connsiteY168" fmla="*/ 896999 h 6858000"/>
              <a:gd name="connsiteX169" fmla="*/ 284718 w 1605470"/>
              <a:gd name="connsiteY169" fmla="*/ 821517 h 6858000"/>
              <a:gd name="connsiteX170" fmla="*/ 263668 w 1605470"/>
              <a:gd name="connsiteY170" fmla="*/ 751353 h 6858000"/>
              <a:gd name="connsiteX171" fmla="*/ 254540 w 1605470"/>
              <a:gd name="connsiteY171" fmla="*/ 741965 h 6858000"/>
              <a:gd name="connsiteX172" fmla="*/ 252501 w 1605470"/>
              <a:gd name="connsiteY172" fmla="*/ 724635 h 6858000"/>
              <a:gd name="connsiteX173" fmla="*/ 248897 w 1605470"/>
              <a:gd name="connsiteY173" fmla="*/ 681659 h 6858000"/>
              <a:gd name="connsiteX174" fmla="*/ 234316 w 1605470"/>
              <a:gd name="connsiteY174" fmla="*/ 635218 h 6858000"/>
              <a:gd name="connsiteX175" fmla="*/ 239327 w 1605470"/>
              <a:gd name="connsiteY175" fmla="*/ 613763 h 6858000"/>
              <a:gd name="connsiteX176" fmla="*/ 225269 w 1605470"/>
              <a:gd name="connsiteY176" fmla="*/ 598582 h 6858000"/>
              <a:gd name="connsiteX177" fmla="*/ 224950 w 1605470"/>
              <a:gd name="connsiteY177" fmla="*/ 576846 h 6858000"/>
              <a:gd name="connsiteX178" fmla="*/ 204632 w 1605470"/>
              <a:gd name="connsiteY178" fmla="*/ 553868 h 6858000"/>
              <a:gd name="connsiteX179" fmla="*/ 239317 w 1605470"/>
              <a:gd name="connsiteY179" fmla="*/ 517614 h 6858000"/>
              <a:gd name="connsiteX180" fmla="*/ 201693 w 1605470"/>
              <a:gd name="connsiteY180" fmla="*/ 469651 h 6858000"/>
              <a:gd name="connsiteX181" fmla="*/ 195012 w 1605470"/>
              <a:gd name="connsiteY181" fmla="*/ 448559 h 6858000"/>
              <a:gd name="connsiteX182" fmla="*/ 201434 w 1605470"/>
              <a:gd name="connsiteY182" fmla="*/ 441529 h 6858000"/>
              <a:gd name="connsiteX183" fmla="*/ 200655 w 1605470"/>
              <a:gd name="connsiteY183" fmla="*/ 428927 h 6858000"/>
              <a:gd name="connsiteX184" fmla="*/ 190059 w 1605470"/>
              <a:gd name="connsiteY184" fmla="*/ 430161 h 6858000"/>
              <a:gd name="connsiteX185" fmla="*/ 184450 w 1605470"/>
              <a:gd name="connsiteY185" fmla="*/ 396240 h 6858000"/>
              <a:gd name="connsiteX186" fmla="*/ 146196 w 1605470"/>
              <a:gd name="connsiteY186" fmla="*/ 358810 h 6858000"/>
              <a:gd name="connsiteX187" fmla="*/ 124571 w 1605470"/>
              <a:gd name="connsiteY187" fmla="*/ 302178 h 6858000"/>
              <a:gd name="connsiteX188" fmla="*/ 103243 w 1605470"/>
              <a:gd name="connsiteY188" fmla="*/ 211375 h 6858000"/>
              <a:gd name="connsiteX189" fmla="*/ 94571 w 1605470"/>
              <a:gd name="connsiteY189" fmla="*/ 184179 h 6858000"/>
              <a:gd name="connsiteX190" fmla="*/ 13437 w 1605470"/>
              <a:gd name="connsiteY190" fmla="*/ 19287 h 6858000"/>
              <a:gd name="connsiteX191" fmla="*/ 0 w 1605470"/>
              <a:gd name="connsiteY19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906 w 1605470"/>
              <a:gd name="connsiteY164" fmla="*/ 1044367 h 6858000"/>
              <a:gd name="connsiteX165" fmla="*/ 322475 w 1605470"/>
              <a:gd name="connsiteY165" fmla="*/ 1002093 h 6858000"/>
              <a:gd name="connsiteX166" fmla="*/ 320445 w 1605470"/>
              <a:gd name="connsiteY166" fmla="*/ 932283 h 6858000"/>
              <a:gd name="connsiteX167" fmla="*/ 322681 w 1605470"/>
              <a:gd name="connsiteY167" fmla="*/ 915925 h 6858000"/>
              <a:gd name="connsiteX168" fmla="*/ 315310 w 1605470"/>
              <a:gd name="connsiteY168" fmla="*/ 896999 h 6858000"/>
              <a:gd name="connsiteX169" fmla="*/ 284718 w 1605470"/>
              <a:gd name="connsiteY169" fmla="*/ 821517 h 6858000"/>
              <a:gd name="connsiteX170" fmla="*/ 263668 w 1605470"/>
              <a:gd name="connsiteY170" fmla="*/ 751353 h 6858000"/>
              <a:gd name="connsiteX171" fmla="*/ 254540 w 1605470"/>
              <a:gd name="connsiteY171" fmla="*/ 741965 h 6858000"/>
              <a:gd name="connsiteX172" fmla="*/ 252501 w 1605470"/>
              <a:gd name="connsiteY172" fmla="*/ 724635 h 6858000"/>
              <a:gd name="connsiteX173" fmla="*/ 248897 w 1605470"/>
              <a:gd name="connsiteY173" fmla="*/ 681659 h 6858000"/>
              <a:gd name="connsiteX174" fmla="*/ 234316 w 1605470"/>
              <a:gd name="connsiteY174" fmla="*/ 635218 h 6858000"/>
              <a:gd name="connsiteX175" fmla="*/ 239327 w 1605470"/>
              <a:gd name="connsiteY175" fmla="*/ 613763 h 6858000"/>
              <a:gd name="connsiteX176" fmla="*/ 225269 w 1605470"/>
              <a:gd name="connsiteY176" fmla="*/ 598582 h 6858000"/>
              <a:gd name="connsiteX177" fmla="*/ 224950 w 1605470"/>
              <a:gd name="connsiteY177" fmla="*/ 576846 h 6858000"/>
              <a:gd name="connsiteX178" fmla="*/ 204632 w 1605470"/>
              <a:gd name="connsiteY178" fmla="*/ 553868 h 6858000"/>
              <a:gd name="connsiteX179" fmla="*/ 239317 w 1605470"/>
              <a:gd name="connsiteY179" fmla="*/ 517614 h 6858000"/>
              <a:gd name="connsiteX180" fmla="*/ 201693 w 1605470"/>
              <a:gd name="connsiteY180" fmla="*/ 469651 h 6858000"/>
              <a:gd name="connsiteX181" fmla="*/ 195012 w 1605470"/>
              <a:gd name="connsiteY181" fmla="*/ 448559 h 6858000"/>
              <a:gd name="connsiteX182" fmla="*/ 201434 w 1605470"/>
              <a:gd name="connsiteY182" fmla="*/ 441529 h 6858000"/>
              <a:gd name="connsiteX183" fmla="*/ 200655 w 1605470"/>
              <a:gd name="connsiteY183" fmla="*/ 428927 h 6858000"/>
              <a:gd name="connsiteX184" fmla="*/ 190059 w 1605470"/>
              <a:gd name="connsiteY184" fmla="*/ 430161 h 6858000"/>
              <a:gd name="connsiteX185" fmla="*/ 184450 w 1605470"/>
              <a:gd name="connsiteY185" fmla="*/ 396240 h 6858000"/>
              <a:gd name="connsiteX186" fmla="*/ 146196 w 1605470"/>
              <a:gd name="connsiteY186" fmla="*/ 358810 h 6858000"/>
              <a:gd name="connsiteX187" fmla="*/ 124571 w 1605470"/>
              <a:gd name="connsiteY187" fmla="*/ 302178 h 6858000"/>
              <a:gd name="connsiteX188" fmla="*/ 103243 w 1605470"/>
              <a:gd name="connsiteY188" fmla="*/ 211375 h 6858000"/>
              <a:gd name="connsiteX189" fmla="*/ 94571 w 1605470"/>
              <a:gd name="connsiteY189" fmla="*/ 184179 h 6858000"/>
              <a:gd name="connsiteX190" fmla="*/ 13437 w 1605470"/>
              <a:gd name="connsiteY190" fmla="*/ 19287 h 6858000"/>
              <a:gd name="connsiteX191" fmla="*/ 0 w 1605470"/>
              <a:gd name="connsiteY19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475 w 1605470"/>
              <a:gd name="connsiteY164" fmla="*/ 1002093 h 6858000"/>
              <a:gd name="connsiteX165" fmla="*/ 320445 w 1605470"/>
              <a:gd name="connsiteY165" fmla="*/ 932283 h 6858000"/>
              <a:gd name="connsiteX166" fmla="*/ 322681 w 1605470"/>
              <a:gd name="connsiteY166" fmla="*/ 915925 h 6858000"/>
              <a:gd name="connsiteX167" fmla="*/ 315310 w 1605470"/>
              <a:gd name="connsiteY167" fmla="*/ 896999 h 6858000"/>
              <a:gd name="connsiteX168" fmla="*/ 284718 w 1605470"/>
              <a:gd name="connsiteY168" fmla="*/ 821517 h 6858000"/>
              <a:gd name="connsiteX169" fmla="*/ 263668 w 1605470"/>
              <a:gd name="connsiteY169" fmla="*/ 751353 h 6858000"/>
              <a:gd name="connsiteX170" fmla="*/ 254540 w 1605470"/>
              <a:gd name="connsiteY170" fmla="*/ 741965 h 6858000"/>
              <a:gd name="connsiteX171" fmla="*/ 252501 w 1605470"/>
              <a:gd name="connsiteY171" fmla="*/ 724635 h 6858000"/>
              <a:gd name="connsiteX172" fmla="*/ 248897 w 1605470"/>
              <a:gd name="connsiteY172" fmla="*/ 681659 h 6858000"/>
              <a:gd name="connsiteX173" fmla="*/ 234316 w 1605470"/>
              <a:gd name="connsiteY173" fmla="*/ 635218 h 6858000"/>
              <a:gd name="connsiteX174" fmla="*/ 239327 w 1605470"/>
              <a:gd name="connsiteY174" fmla="*/ 613763 h 6858000"/>
              <a:gd name="connsiteX175" fmla="*/ 225269 w 1605470"/>
              <a:gd name="connsiteY175" fmla="*/ 598582 h 6858000"/>
              <a:gd name="connsiteX176" fmla="*/ 224950 w 1605470"/>
              <a:gd name="connsiteY176" fmla="*/ 576846 h 6858000"/>
              <a:gd name="connsiteX177" fmla="*/ 204632 w 1605470"/>
              <a:gd name="connsiteY177" fmla="*/ 553868 h 6858000"/>
              <a:gd name="connsiteX178" fmla="*/ 239317 w 1605470"/>
              <a:gd name="connsiteY178" fmla="*/ 517614 h 6858000"/>
              <a:gd name="connsiteX179" fmla="*/ 201693 w 1605470"/>
              <a:gd name="connsiteY179" fmla="*/ 469651 h 6858000"/>
              <a:gd name="connsiteX180" fmla="*/ 195012 w 1605470"/>
              <a:gd name="connsiteY180" fmla="*/ 448559 h 6858000"/>
              <a:gd name="connsiteX181" fmla="*/ 201434 w 1605470"/>
              <a:gd name="connsiteY181" fmla="*/ 441529 h 6858000"/>
              <a:gd name="connsiteX182" fmla="*/ 200655 w 1605470"/>
              <a:gd name="connsiteY182" fmla="*/ 428927 h 6858000"/>
              <a:gd name="connsiteX183" fmla="*/ 190059 w 1605470"/>
              <a:gd name="connsiteY183" fmla="*/ 430161 h 6858000"/>
              <a:gd name="connsiteX184" fmla="*/ 184450 w 1605470"/>
              <a:gd name="connsiteY184" fmla="*/ 396240 h 6858000"/>
              <a:gd name="connsiteX185" fmla="*/ 146196 w 1605470"/>
              <a:gd name="connsiteY185" fmla="*/ 358810 h 6858000"/>
              <a:gd name="connsiteX186" fmla="*/ 124571 w 1605470"/>
              <a:gd name="connsiteY186" fmla="*/ 302178 h 6858000"/>
              <a:gd name="connsiteX187" fmla="*/ 103243 w 1605470"/>
              <a:gd name="connsiteY187" fmla="*/ 211375 h 6858000"/>
              <a:gd name="connsiteX188" fmla="*/ 94571 w 1605470"/>
              <a:gd name="connsiteY188" fmla="*/ 184179 h 6858000"/>
              <a:gd name="connsiteX189" fmla="*/ 13437 w 1605470"/>
              <a:gd name="connsiteY189" fmla="*/ 19287 h 6858000"/>
              <a:gd name="connsiteX190" fmla="*/ 0 w 1605470"/>
              <a:gd name="connsiteY19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36360 w 1605470"/>
              <a:gd name="connsiteY163" fmla="*/ 1045131 h 6858000"/>
              <a:gd name="connsiteX164" fmla="*/ 322475 w 1605470"/>
              <a:gd name="connsiteY164" fmla="*/ 1002093 h 6858000"/>
              <a:gd name="connsiteX165" fmla="*/ 320445 w 1605470"/>
              <a:gd name="connsiteY165" fmla="*/ 932283 h 6858000"/>
              <a:gd name="connsiteX166" fmla="*/ 322681 w 1605470"/>
              <a:gd name="connsiteY166" fmla="*/ 915925 h 6858000"/>
              <a:gd name="connsiteX167" fmla="*/ 315310 w 1605470"/>
              <a:gd name="connsiteY167" fmla="*/ 896999 h 6858000"/>
              <a:gd name="connsiteX168" fmla="*/ 284718 w 1605470"/>
              <a:gd name="connsiteY168" fmla="*/ 821517 h 6858000"/>
              <a:gd name="connsiteX169" fmla="*/ 263668 w 1605470"/>
              <a:gd name="connsiteY169" fmla="*/ 751353 h 6858000"/>
              <a:gd name="connsiteX170" fmla="*/ 254540 w 1605470"/>
              <a:gd name="connsiteY170" fmla="*/ 741965 h 6858000"/>
              <a:gd name="connsiteX171" fmla="*/ 252501 w 1605470"/>
              <a:gd name="connsiteY171" fmla="*/ 724635 h 6858000"/>
              <a:gd name="connsiteX172" fmla="*/ 248897 w 1605470"/>
              <a:gd name="connsiteY172" fmla="*/ 681659 h 6858000"/>
              <a:gd name="connsiteX173" fmla="*/ 234316 w 1605470"/>
              <a:gd name="connsiteY173" fmla="*/ 635218 h 6858000"/>
              <a:gd name="connsiteX174" fmla="*/ 239327 w 1605470"/>
              <a:gd name="connsiteY174" fmla="*/ 613763 h 6858000"/>
              <a:gd name="connsiteX175" fmla="*/ 225269 w 1605470"/>
              <a:gd name="connsiteY175" fmla="*/ 598582 h 6858000"/>
              <a:gd name="connsiteX176" fmla="*/ 224950 w 1605470"/>
              <a:gd name="connsiteY176" fmla="*/ 576846 h 6858000"/>
              <a:gd name="connsiteX177" fmla="*/ 204632 w 1605470"/>
              <a:gd name="connsiteY177" fmla="*/ 553868 h 6858000"/>
              <a:gd name="connsiteX178" fmla="*/ 239317 w 1605470"/>
              <a:gd name="connsiteY178" fmla="*/ 517614 h 6858000"/>
              <a:gd name="connsiteX179" fmla="*/ 201693 w 1605470"/>
              <a:gd name="connsiteY179" fmla="*/ 469651 h 6858000"/>
              <a:gd name="connsiteX180" fmla="*/ 195012 w 1605470"/>
              <a:gd name="connsiteY180" fmla="*/ 448559 h 6858000"/>
              <a:gd name="connsiteX181" fmla="*/ 201434 w 1605470"/>
              <a:gd name="connsiteY181" fmla="*/ 441529 h 6858000"/>
              <a:gd name="connsiteX182" fmla="*/ 200655 w 1605470"/>
              <a:gd name="connsiteY182" fmla="*/ 428927 h 6858000"/>
              <a:gd name="connsiteX183" fmla="*/ 190059 w 1605470"/>
              <a:gd name="connsiteY183" fmla="*/ 430161 h 6858000"/>
              <a:gd name="connsiteX184" fmla="*/ 184450 w 1605470"/>
              <a:gd name="connsiteY184" fmla="*/ 396240 h 6858000"/>
              <a:gd name="connsiteX185" fmla="*/ 146196 w 1605470"/>
              <a:gd name="connsiteY185" fmla="*/ 358810 h 6858000"/>
              <a:gd name="connsiteX186" fmla="*/ 124571 w 1605470"/>
              <a:gd name="connsiteY186" fmla="*/ 302178 h 6858000"/>
              <a:gd name="connsiteX187" fmla="*/ 103243 w 1605470"/>
              <a:gd name="connsiteY187" fmla="*/ 211375 h 6858000"/>
              <a:gd name="connsiteX188" fmla="*/ 94571 w 1605470"/>
              <a:gd name="connsiteY188" fmla="*/ 184179 h 6858000"/>
              <a:gd name="connsiteX189" fmla="*/ 13437 w 1605470"/>
              <a:gd name="connsiteY189" fmla="*/ 19287 h 6858000"/>
              <a:gd name="connsiteX190" fmla="*/ 0 w 1605470"/>
              <a:gd name="connsiteY19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42792 w 1605470"/>
              <a:gd name="connsiteY157" fmla="*/ 1307086 h 6858000"/>
              <a:gd name="connsiteX158" fmla="*/ 343980 w 1605470"/>
              <a:gd name="connsiteY158" fmla="*/ 1189033 h 6858000"/>
              <a:gd name="connsiteX159" fmla="*/ 348665 w 1605470"/>
              <a:gd name="connsiteY159" fmla="*/ 1168288 h 6858000"/>
              <a:gd name="connsiteX160" fmla="*/ 340947 w 1605470"/>
              <a:gd name="connsiteY160" fmla="*/ 1142577 h 6858000"/>
              <a:gd name="connsiteX161" fmla="*/ 330253 w 1605470"/>
              <a:gd name="connsiteY161" fmla="*/ 1088484 h 6858000"/>
              <a:gd name="connsiteX162" fmla="*/ 336360 w 1605470"/>
              <a:gd name="connsiteY162" fmla="*/ 1045131 h 6858000"/>
              <a:gd name="connsiteX163" fmla="*/ 322475 w 1605470"/>
              <a:gd name="connsiteY163" fmla="*/ 1002093 h 6858000"/>
              <a:gd name="connsiteX164" fmla="*/ 320445 w 1605470"/>
              <a:gd name="connsiteY164" fmla="*/ 932283 h 6858000"/>
              <a:gd name="connsiteX165" fmla="*/ 322681 w 1605470"/>
              <a:gd name="connsiteY165" fmla="*/ 915925 h 6858000"/>
              <a:gd name="connsiteX166" fmla="*/ 315310 w 1605470"/>
              <a:gd name="connsiteY166" fmla="*/ 896999 h 6858000"/>
              <a:gd name="connsiteX167" fmla="*/ 284718 w 1605470"/>
              <a:gd name="connsiteY167" fmla="*/ 821517 h 6858000"/>
              <a:gd name="connsiteX168" fmla="*/ 263668 w 1605470"/>
              <a:gd name="connsiteY168" fmla="*/ 751353 h 6858000"/>
              <a:gd name="connsiteX169" fmla="*/ 254540 w 1605470"/>
              <a:gd name="connsiteY169" fmla="*/ 741965 h 6858000"/>
              <a:gd name="connsiteX170" fmla="*/ 252501 w 1605470"/>
              <a:gd name="connsiteY170" fmla="*/ 724635 h 6858000"/>
              <a:gd name="connsiteX171" fmla="*/ 248897 w 1605470"/>
              <a:gd name="connsiteY171" fmla="*/ 681659 h 6858000"/>
              <a:gd name="connsiteX172" fmla="*/ 234316 w 1605470"/>
              <a:gd name="connsiteY172" fmla="*/ 635218 h 6858000"/>
              <a:gd name="connsiteX173" fmla="*/ 239327 w 1605470"/>
              <a:gd name="connsiteY173" fmla="*/ 613763 h 6858000"/>
              <a:gd name="connsiteX174" fmla="*/ 225269 w 1605470"/>
              <a:gd name="connsiteY174" fmla="*/ 598582 h 6858000"/>
              <a:gd name="connsiteX175" fmla="*/ 224950 w 1605470"/>
              <a:gd name="connsiteY175" fmla="*/ 576846 h 6858000"/>
              <a:gd name="connsiteX176" fmla="*/ 204632 w 1605470"/>
              <a:gd name="connsiteY176" fmla="*/ 553868 h 6858000"/>
              <a:gd name="connsiteX177" fmla="*/ 239317 w 1605470"/>
              <a:gd name="connsiteY177" fmla="*/ 517614 h 6858000"/>
              <a:gd name="connsiteX178" fmla="*/ 201693 w 1605470"/>
              <a:gd name="connsiteY178" fmla="*/ 469651 h 6858000"/>
              <a:gd name="connsiteX179" fmla="*/ 195012 w 1605470"/>
              <a:gd name="connsiteY179" fmla="*/ 448559 h 6858000"/>
              <a:gd name="connsiteX180" fmla="*/ 201434 w 1605470"/>
              <a:gd name="connsiteY180" fmla="*/ 441529 h 6858000"/>
              <a:gd name="connsiteX181" fmla="*/ 200655 w 1605470"/>
              <a:gd name="connsiteY181" fmla="*/ 428927 h 6858000"/>
              <a:gd name="connsiteX182" fmla="*/ 190059 w 1605470"/>
              <a:gd name="connsiteY182" fmla="*/ 430161 h 6858000"/>
              <a:gd name="connsiteX183" fmla="*/ 184450 w 1605470"/>
              <a:gd name="connsiteY183" fmla="*/ 396240 h 6858000"/>
              <a:gd name="connsiteX184" fmla="*/ 146196 w 1605470"/>
              <a:gd name="connsiteY184" fmla="*/ 358810 h 6858000"/>
              <a:gd name="connsiteX185" fmla="*/ 124571 w 1605470"/>
              <a:gd name="connsiteY185" fmla="*/ 302178 h 6858000"/>
              <a:gd name="connsiteX186" fmla="*/ 103243 w 1605470"/>
              <a:gd name="connsiteY186" fmla="*/ 211375 h 6858000"/>
              <a:gd name="connsiteX187" fmla="*/ 94571 w 1605470"/>
              <a:gd name="connsiteY187" fmla="*/ 184179 h 6858000"/>
              <a:gd name="connsiteX188" fmla="*/ 13437 w 1605470"/>
              <a:gd name="connsiteY188" fmla="*/ 19287 h 6858000"/>
              <a:gd name="connsiteX189" fmla="*/ 0 w 1605470"/>
              <a:gd name="connsiteY18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52501 w 1605470"/>
              <a:gd name="connsiteY169" fmla="*/ 724635 h 6858000"/>
              <a:gd name="connsiteX170" fmla="*/ 248897 w 1605470"/>
              <a:gd name="connsiteY170" fmla="*/ 681659 h 6858000"/>
              <a:gd name="connsiteX171" fmla="*/ 234316 w 1605470"/>
              <a:gd name="connsiteY171" fmla="*/ 635218 h 6858000"/>
              <a:gd name="connsiteX172" fmla="*/ 239327 w 1605470"/>
              <a:gd name="connsiteY172" fmla="*/ 613763 h 6858000"/>
              <a:gd name="connsiteX173" fmla="*/ 225269 w 1605470"/>
              <a:gd name="connsiteY173" fmla="*/ 598582 h 6858000"/>
              <a:gd name="connsiteX174" fmla="*/ 224950 w 1605470"/>
              <a:gd name="connsiteY174" fmla="*/ 576846 h 6858000"/>
              <a:gd name="connsiteX175" fmla="*/ 204632 w 1605470"/>
              <a:gd name="connsiteY175" fmla="*/ 553868 h 6858000"/>
              <a:gd name="connsiteX176" fmla="*/ 239317 w 1605470"/>
              <a:gd name="connsiteY176" fmla="*/ 517614 h 6858000"/>
              <a:gd name="connsiteX177" fmla="*/ 201693 w 1605470"/>
              <a:gd name="connsiteY177" fmla="*/ 469651 h 6858000"/>
              <a:gd name="connsiteX178" fmla="*/ 195012 w 1605470"/>
              <a:gd name="connsiteY178" fmla="*/ 448559 h 6858000"/>
              <a:gd name="connsiteX179" fmla="*/ 201434 w 1605470"/>
              <a:gd name="connsiteY179" fmla="*/ 441529 h 6858000"/>
              <a:gd name="connsiteX180" fmla="*/ 200655 w 1605470"/>
              <a:gd name="connsiteY180" fmla="*/ 428927 h 6858000"/>
              <a:gd name="connsiteX181" fmla="*/ 190059 w 1605470"/>
              <a:gd name="connsiteY181" fmla="*/ 430161 h 6858000"/>
              <a:gd name="connsiteX182" fmla="*/ 184450 w 1605470"/>
              <a:gd name="connsiteY182" fmla="*/ 396240 h 6858000"/>
              <a:gd name="connsiteX183" fmla="*/ 146196 w 1605470"/>
              <a:gd name="connsiteY183" fmla="*/ 358810 h 6858000"/>
              <a:gd name="connsiteX184" fmla="*/ 124571 w 1605470"/>
              <a:gd name="connsiteY184" fmla="*/ 302178 h 6858000"/>
              <a:gd name="connsiteX185" fmla="*/ 103243 w 1605470"/>
              <a:gd name="connsiteY185" fmla="*/ 211375 h 6858000"/>
              <a:gd name="connsiteX186" fmla="*/ 94571 w 1605470"/>
              <a:gd name="connsiteY186" fmla="*/ 184179 h 6858000"/>
              <a:gd name="connsiteX187" fmla="*/ 13437 w 1605470"/>
              <a:gd name="connsiteY187" fmla="*/ 19287 h 6858000"/>
              <a:gd name="connsiteX188" fmla="*/ 0 w 1605470"/>
              <a:gd name="connsiteY18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52501 w 1605470"/>
              <a:gd name="connsiteY169" fmla="*/ 724635 h 6858000"/>
              <a:gd name="connsiteX170" fmla="*/ 248897 w 1605470"/>
              <a:gd name="connsiteY170" fmla="*/ 681659 h 6858000"/>
              <a:gd name="connsiteX171" fmla="*/ 234316 w 1605470"/>
              <a:gd name="connsiteY171" fmla="*/ 635218 h 6858000"/>
              <a:gd name="connsiteX172" fmla="*/ 239327 w 1605470"/>
              <a:gd name="connsiteY172" fmla="*/ 613763 h 6858000"/>
              <a:gd name="connsiteX173" fmla="*/ 225269 w 1605470"/>
              <a:gd name="connsiteY173" fmla="*/ 598582 h 6858000"/>
              <a:gd name="connsiteX174" fmla="*/ 224950 w 1605470"/>
              <a:gd name="connsiteY174" fmla="*/ 576846 h 6858000"/>
              <a:gd name="connsiteX175" fmla="*/ 204632 w 1605470"/>
              <a:gd name="connsiteY175" fmla="*/ 553868 h 6858000"/>
              <a:gd name="connsiteX176" fmla="*/ 239317 w 1605470"/>
              <a:gd name="connsiteY176" fmla="*/ 517614 h 6858000"/>
              <a:gd name="connsiteX177" fmla="*/ 201693 w 1605470"/>
              <a:gd name="connsiteY177" fmla="*/ 469651 h 6858000"/>
              <a:gd name="connsiteX178" fmla="*/ 195012 w 1605470"/>
              <a:gd name="connsiteY178" fmla="*/ 448559 h 6858000"/>
              <a:gd name="connsiteX179" fmla="*/ 201434 w 1605470"/>
              <a:gd name="connsiteY179" fmla="*/ 441529 h 6858000"/>
              <a:gd name="connsiteX180" fmla="*/ 200655 w 1605470"/>
              <a:gd name="connsiteY180" fmla="*/ 428927 h 6858000"/>
              <a:gd name="connsiteX181" fmla="*/ 190059 w 1605470"/>
              <a:gd name="connsiteY181" fmla="*/ 430161 h 6858000"/>
              <a:gd name="connsiteX182" fmla="*/ 184450 w 1605470"/>
              <a:gd name="connsiteY182" fmla="*/ 396240 h 6858000"/>
              <a:gd name="connsiteX183" fmla="*/ 146196 w 1605470"/>
              <a:gd name="connsiteY183" fmla="*/ 358810 h 6858000"/>
              <a:gd name="connsiteX184" fmla="*/ 124571 w 1605470"/>
              <a:gd name="connsiteY184" fmla="*/ 302178 h 6858000"/>
              <a:gd name="connsiteX185" fmla="*/ 103243 w 1605470"/>
              <a:gd name="connsiteY185" fmla="*/ 211375 h 6858000"/>
              <a:gd name="connsiteX186" fmla="*/ 94571 w 1605470"/>
              <a:gd name="connsiteY186" fmla="*/ 184179 h 6858000"/>
              <a:gd name="connsiteX187" fmla="*/ 13437 w 1605470"/>
              <a:gd name="connsiteY187" fmla="*/ 19287 h 6858000"/>
              <a:gd name="connsiteX188" fmla="*/ 0 w 1605470"/>
              <a:gd name="connsiteY18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04632 w 1605470"/>
              <a:gd name="connsiteY174" fmla="*/ 553868 h 6858000"/>
              <a:gd name="connsiteX175" fmla="*/ 239317 w 1605470"/>
              <a:gd name="connsiteY175" fmla="*/ 517614 h 6858000"/>
              <a:gd name="connsiteX176" fmla="*/ 201693 w 1605470"/>
              <a:gd name="connsiteY176" fmla="*/ 469651 h 6858000"/>
              <a:gd name="connsiteX177" fmla="*/ 195012 w 1605470"/>
              <a:gd name="connsiteY177" fmla="*/ 448559 h 6858000"/>
              <a:gd name="connsiteX178" fmla="*/ 201434 w 1605470"/>
              <a:gd name="connsiteY178" fmla="*/ 441529 h 6858000"/>
              <a:gd name="connsiteX179" fmla="*/ 200655 w 1605470"/>
              <a:gd name="connsiteY179" fmla="*/ 428927 h 6858000"/>
              <a:gd name="connsiteX180" fmla="*/ 190059 w 1605470"/>
              <a:gd name="connsiteY180" fmla="*/ 430161 h 6858000"/>
              <a:gd name="connsiteX181" fmla="*/ 184450 w 1605470"/>
              <a:gd name="connsiteY181" fmla="*/ 396240 h 6858000"/>
              <a:gd name="connsiteX182" fmla="*/ 146196 w 1605470"/>
              <a:gd name="connsiteY182" fmla="*/ 358810 h 6858000"/>
              <a:gd name="connsiteX183" fmla="*/ 124571 w 1605470"/>
              <a:gd name="connsiteY183" fmla="*/ 302178 h 6858000"/>
              <a:gd name="connsiteX184" fmla="*/ 103243 w 1605470"/>
              <a:gd name="connsiteY184" fmla="*/ 211375 h 6858000"/>
              <a:gd name="connsiteX185" fmla="*/ 94571 w 1605470"/>
              <a:gd name="connsiteY185" fmla="*/ 184179 h 6858000"/>
              <a:gd name="connsiteX186" fmla="*/ 13437 w 1605470"/>
              <a:gd name="connsiteY186" fmla="*/ 19287 h 6858000"/>
              <a:gd name="connsiteX187" fmla="*/ 0 w 1605470"/>
              <a:gd name="connsiteY18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39317 w 1605470"/>
              <a:gd name="connsiteY174" fmla="*/ 517614 h 6858000"/>
              <a:gd name="connsiteX175" fmla="*/ 201693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84450 w 1605470"/>
              <a:gd name="connsiteY180" fmla="*/ 396240 h 6858000"/>
              <a:gd name="connsiteX181" fmla="*/ 146196 w 1605470"/>
              <a:gd name="connsiteY181" fmla="*/ 358810 h 6858000"/>
              <a:gd name="connsiteX182" fmla="*/ 124571 w 1605470"/>
              <a:gd name="connsiteY182" fmla="*/ 302178 h 6858000"/>
              <a:gd name="connsiteX183" fmla="*/ 103243 w 1605470"/>
              <a:gd name="connsiteY183" fmla="*/ 211375 h 6858000"/>
              <a:gd name="connsiteX184" fmla="*/ 94571 w 1605470"/>
              <a:gd name="connsiteY184" fmla="*/ 184179 h 6858000"/>
              <a:gd name="connsiteX185" fmla="*/ 13437 w 1605470"/>
              <a:gd name="connsiteY185" fmla="*/ 19287 h 6858000"/>
              <a:gd name="connsiteX186" fmla="*/ 0 w 1605470"/>
              <a:gd name="connsiteY18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39317 w 1605470"/>
              <a:gd name="connsiteY174" fmla="*/ 517614 h 6858000"/>
              <a:gd name="connsiteX175" fmla="*/ 201693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84450 w 1605470"/>
              <a:gd name="connsiteY180" fmla="*/ 396240 h 6858000"/>
              <a:gd name="connsiteX181" fmla="*/ 124571 w 1605470"/>
              <a:gd name="connsiteY181" fmla="*/ 302178 h 6858000"/>
              <a:gd name="connsiteX182" fmla="*/ 103243 w 1605470"/>
              <a:gd name="connsiteY182" fmla="*/ 211375 h 6858000"/>
              <a:gd name="connsiteX183" fmla="*/ 94571 w 1605470"/>
              <a:gd name="connsiteY183" fmla="*/ 184179 h 6858000"/>
              <a:gd name="connsiteX184" fmla="*/ 13437 w 1605470"/>
              <a:gd name="connsiteY184" fmla="*/ 19287 h 6858000"/>
              <a:gd name="connsiteX185" fmla="*/ 0 w 1605470"/>
              <a:gd name="connsiteY18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39317 w 1605470"/>
              <a:gd name="connsiteY174" fmla="*/ 517614 h 6858000"/>
              <a:gd name="connsiteX175" fmla="*/ 201693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67079 w 1605470"/>
              <a:gd name="connsiteY180" fmla="*/ 367211 h 6858000"/>
              <a:gd name="connsiteX181" fmla="*/ 124571 w 1605470"/>
              <a:gd name="connsiteY181" fmla="*/ 302178 h 6858000"/>
              <a:gd name="connsiteX182" fmla="*/ 103243 w 1605470"/>
              <a:gd name="connsiteY182" fmla="*/ 211375 h 6858000"/>
              <a:gd name="connsiteX183" fmla="*/ 94571 w 1605470"/>
              <a:gd name="connsiteY183" fmla="*/ 184179 h 6858000"/>
              <a:gd name="connsiteX184" fmla="*/ 13437 w 1605470"/>
              <a:gd name="connsiteY184" fmla="*/ 19287 h 6858000"/>
              <a:gd name="connsiteX185" fmla="*/ 0 w 1605470"/>
              <a:gd name="connsiteY18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39317 w 1605470"/>
              <a:gd name="connsiteY174" fmla="*/ 517614 h 6858000"/>
              <a:gd name="connsiteX175" fmla="*/ 219064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67079 w 1605470"/>
              <a:gd name="connsiteY180" fmla="*/ 367211 h 6858000"/>
              <a:gd name="connsiteX181" fmla="*/ 124571 w 1605470"/>
              <a:gd name="connsiteY181" fmla="*/ 302178 h 6858000"/>
              <a:gd name="connsiteX182" fmla="*/ 103243 w 1605470"/>
              <a:gd name="connsiteY182" fmla="*/ 211375 h 6858000"/>
              <a:gd name="connsiteX183" fmla="*/ 94571 w 1605470"/>
              <a:gd name="connsiteY183" fmla="*/ 184179 h 6858000"/>
              <a:gd name="connsiteX184" fmla="*/ 13437 w 1605470"/>
              <a:gd name="connsiteY184" fmla="*/ 19287 h 6858000"/>
              <a:gd name="connsiteX185" fmla="*/ 0 w 1605470"/>
              <a:gd name="connsiteY18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04576 w 1605470"/>
              <a:gd name="connsiteY174" fmla="*/ 530055 h 6858000"/>
              <a:gd name="connsiteX175" fmla="*/ 219064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67079 w 1605470"/>
              <a:gd name="connsiteY180" fmla="*/ 367211 h 6858000"/>
              <a:gd name="connsiteX181" fmla="*/ 124571 w 1605470"/>
              <a:gd name="connsiteY181" fmla="*/ 302178 h 6858000"/>
              <a:gd name="connsiteX182" fmla="*/ 103243 w 1605470"/>
              <a:gd name="connsiteY182" fmla="*/ 211375 h 6858000"/>
              <a:gd name="connsiteX183" fmla="*/ 94571 w 1605470"/>
              <a:gd name="connsiteY183" fmla="*/ 184179 h 6858000"/>
              <a:gd name="connsiteX184" fmla="*/ 13437 w 1605470"/>
              <a:gd name="connsiteY184" fmla="*/ 19287 h 6858000"/>
              <a:gd name="connsiteX185" fmla="*/ 0 w 1605470"/>
              <a:gd name="connsiteY18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54540 w 1605470"/>
              <a:gd name="connsiteY167" fmla="*/ 741965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54540 w 1605470"/>
              <a:gd name="connsiteY167" fmla="*/ 741965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63226 w 1605470"/>
              <a:gd name="connsiteY167" fmla="*/ 721230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61783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63226 w 1605470"/>
              <a:gd name="connsiteY167" fmla="*/ 721230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61783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63226 w 1605470"/>
              <a:gd name="connsiteY167" fmla="*/ 721230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61783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63226 w 1605470"/>
              <a:gd name="connsiteY167" fmla="*/ 721230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28878 w 1605470"/>
              <a:gd name="connsiteY136" fmla="*/ 2408971 h 6858000"/>
              <a:gd name="connsiteX137" fmla="*/ 535510 w 1605470"/>
              <a:gd name="connsiteY137" fmla="*/ 2402874 h 6858000"/>
              <a:gd name="connsiteX138" fmla="*/ 538122 w 1605470"/>
              <a:gd name="connsiteY138" fmla="*/ 2381443 h 6858000"/>
              <a:gd name="connsiteX139" fmla="*/ 514451 w 1605470"/>
              <a:gd name="connsiteY139" fmla="*/ 2261920 h 6858000"/>
              <a:gd name="connsiteX140" fmla="*/ 486968 w 1605470"/>
              <a:gd name="connsiteY140" fmla="*/ 2182937 h 6858000"/>
              <a:gd name="connsiteX141" fmla="*/ 488555 w 1605470"/>
              <a:gd name="connsiteY141" fmla="*/ 2155135 h 6858000"/>
              <a:gd name="connsiteX142" fmla="*/ 486013 w 1605470"/>
              <a:gd name="connsiteY142" fmla="*/ 2118008 h 6858000"/>
              <a:gd name="connsiteX143" fmla="*/ 487006 w 1605470"/>
              <a:gd name="connsiteY143" fmla="*/ 2050531 h 6858000"/>
              <a:gd name="connsiteX144" fmla="*/ 478812 w 1605470"/>
              <a:gd name="connsiteY144" fmla="*/ 1963269 h 6858000"/>
              <a:gd name="connsiteX145" fmla="*/ 442619 w 1605470"/>
              <a:gd name="connsiteY145" fmla="*/ 1910499 h 6858000"/>
              <a:gd name="connsiteX146" fmla="*/ 446785 w 1605470"/>
              <a:gd name="connsiteY146" fmla="*/ 1903212 h 6858000"/>
              <a:gd name="connsiteX147" fmla="*/ 436547 w 1605470"/>
              <a:gd name="connsiteY147" fmla="*/ 1861531 h 6858000"/>
              <a:gd name="connsiteX148" fmla="*/ 390346 w 1605470"/>
              <a:gd name="connsiteY148" fmla="*/ 1732919 h 6858000"/>
              <a:gd name="connsiteX149" fmla="*/ 362657 w 1605470"/>
              <a:gd name="connsiteY149" fmla="*/ 1663540 h 6858000"/>
              <a:gd name="connsiteX150" fmla="*/ 361783 w 1605470"/>
              <a:gd name="connsiteY150" fmla="*/ 1615777 h 6858000"/>
              <a:gd name="connsiteX151" fmla="*/ 342578 w 1605470"/>
              <a:gd name="connsiteY151" fmla="*/ 1563678 h 6858000"/>
              <a:gd name="connsiteX152" fmla="*/ 355658 w 1605470"/>
              <a:gd name="connsiteY152" fmla="*/ 1519474 h 6858000"/>
              <a:gd name="connsiteX153" fmla="*/ 348400 w 1605470"/>
              <a:gd name="connsiteY153" fmla="*/ 1477995 h 6858000"/>
              <a:gd name="connsiteX154" fmla="*/ 334485 w 1605470"/>
              <a:gd name="connsiteY154" fmla="*/ 1373769 h 6858000"/>
              <a:gd name="connsiteX155" fmla="*/ 342792 w 1605470"/>
              <a:gd name="connsiteY155" fmla="*/ 1307086 h 6858000"/>
              <a:gd name="connsiteX156" fmla="*/ 343980 w 1605470"/>
              <a:gd name="connsiteY156" fmla="*/ 1189033 h 6858000"/>
              <a:gd name="connsiteX157" fmla="*/ 348665 w 1605470"/>
              <a:gd name="connsiteY157" fmla="*/ 1168288 h 6858000"/>
              <a:gd name="connsiteX158" fmla="*/ 340947 w 1605470"/>
              <a:gd name="connsiteY158" fmla="*/ 1142577 h 6858000"/>
              <a:gd name="connsiteX159" fmla="*/ 330253 w 1605470"/>
              <a:gd name="connsiteY159" fmla="*/ 1088484 h 6858000"/>
              <a:gd name="connsiteX160" fmla="*/ 318989 w 1605470"/>
              <a:gd name="connsiteY160" fmla="*/ 1016103 h 6858000"/>
              <a:gd name="connsiteX161" fmla="*/ 320445 w 1605470"/>
              <a:gd name="connsiteY161" fmla="*/ 932283 h 6858000"/>
              <a:gd name="connsiteX162" fmla="*/ 322681 w 1605470"/>
              <a:gd name="connsiteY162" fmla="*/ 915925 h 6858000"/>
              <a:gd name="connsiteX163" fmla="*/ 315310 w 1605470"/>
              <a:gd name="connsiteY163" fmla="*/ 896999 h 6858000"/>
              <a:gd name="connsiteX164" fmla="*/ 284718 w 1605470"/>
              <a:gd name="connsiteY164" fmla="*/ 821517 h 6858000"/>
              <a:gd name="connsiteX165" fmla="*/ 263668 w 1605470"/>
              <a:gd name="connsiteY165" fmla="*/ 751353 h 6858000"/>
              <a:gd name="connsiteX166" fmla="*/ 263226 w 1605470"/>
              <a:gd name="connsiteY166" fmla="*/ 721230 h 6858000"/>
              <a:gd name="connsiteX167" fmla="*/ 248897 w 1605470"/>
              <a:gd name="connsiteY167" fmla="*/ 681659 h 6858000"/>
              <a:gd name="connsiteX168" fmla="*/ 234316 w 1605470"/>
              <a:gd name="connsiteY168" fmla="*/ 635218 h 6858000"/>
              <a:gd name="connsiteX169" fmla="*/ 239327 w 1605470"/>
              <a:gd name="connsiteY169" fmla="*/ 613763 h 6858000"/>
              <a:gd name="connsiteX170" fmla="*/ 225269 w 1605470"/>
              <a:gd name="connsiteY170" fmla="*/ 598582 h 6858000"/>
              <a:gd name="connsiteX171" fmla="*/ 224950 w 1605470"/>
              <a:gd name="connsiteY171" fmla="*/ 576846 h 6858000"/>
              <a:gd name="connsiteX172" fmla="*/ 204576 w 1605470"/>
              <a:gd name="connsiteY172" fmla="*/ 530055 h 6858000"/>
              <a:gd name="connsiteX173" fmla="*/ 219064 w 1605470"/>
              <a:gd name="connsiteY173" fmla="*/ 469651 h 6858000"/>
              <a:gd name="connsiteX174" fmla="*/ 195012 w 1605470"/>
              <a:gd name="connsiteY174" fmla="*/ 448559 h 6858000"/>
              <a:gd name="connsiteX175" fmla="*/ 201434 w 1605470"/>
              <a:gd name="connsiteY175" fmla="*/ 441529 h 6858000"/>
              <a:gd name="connsiteX176" fmla="*/ 200655 w 1605470"/>
              <a:gd name="connsiteY176" fmla="*/ 428927 h 6858000"/>
              <a:gd name="connsiteX177" fmla="*/ 190059 w 1605470"/>
              <a:gd name="connsiteY177" fmla="*/ 430161 h 6858000"/>
              <a:gd name="connsiteX178" fmla="*/ 167079 w 1605470"/>
              <a:gd name="connsiteY178" fmla="*/ 367211 h 6858000"/>
              <a:gd name="connsiteX179" fmla="*/ 124571 w 1605470"/>
              <a:gd name="connsiteY179" fmla="*/ 302178 h 6858000"/>
              <a:gd name="connsiteX180" fmla="*/ 103243 w 1605470"/>
              <a:gd name="connsiteY180" fmla="*/ 211375 h 6858000"/>
              <a:gd name="connsiteX181" fmla="*/ 94571 w 1605470"/>
              <a:gd name="connsiteY181" fmla="*/ 184179 h 6858000"/>
              <a:gd name="connsiteX182" fmla="*/ 13437 w 1605470"/>
              <a:gd name="connsiteY182" fmla="*/ 19287 h 6858000"/>
              <a:gd name="connsiteX183" fmla="*/ 0 w 1605470"/>
              <a:gd name="connsiteY18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28878 w 1605470"/>
              <a:gd name="connsiteY136" fmla="*/ 2408971 h 6858000"/>
              <a:gd name="connsiteX137" fmla="*/ 535510 w 1605470"/>
              <a:gd name="connsiteY137" fmla="*/ 2402874 h 6858000"/>
              <a:gd name="connsiteX138" fmla="*/ 538122 w 1605470"/>
              <a:gd name="connsiteY138" fmla="*/ 2381443 h 6858000"/>
              <a:gd name="connsiteX139" fmla="*/ 514451 w 1605470"/>
              <a:gd name="connsiteY139" fmla="*/ 2261920 h 6858000"/>
              <a:gd name="connsiteX140" fmla="*/ 486968 w 1605470"/>
              <a:gd name="connsiteY140" fmla="*/ 2182937 h 6858000"/>
              <a:gd name="connsiteX141" fmla="*/ 488555 w 1605470"/>
              <a:gd name="connsiteY141" fmla="*/ 2155135 h 6858000"/>
              <a:gd name="connsiteX142" fmla="*/ 486013 w 1605470"/>
              <a:gd name="connsiteY142" fmla="*/ 2118008 h 6858000"/>
              <a:gd name="connsiteX143" fmla="*/ 487006 w 1605470"/>
              <a:gd name="connsiteY143" fmla="*/ 2050531 h 6858000"/>
              <a:gd name="connsiteX144" fmla="*/ 478812 w 1605470"/>
              <a:gd name="connsiteY144" fmla="*/ 1963269 h 6858000"/>
              <a:gd name="connsiteX145" fmla="*/ 442619 w 1605470"/>
              <a:gd name="connsiteY145" fmla="*/ 1910499 h 6858000"/>
              <a:gd name="connsiteX146" fmla="*/ 446785 w 1605470"/>
              <a:gd name="connsiteY146" fmla="*/ 1903212 h 6858000"/>
              <a:gd name="connsiteX147" fmla="*/ 436547 w 1605470"/>
              <a:gd name="connsiteY147" fmla="*/ 1861531 h 6858000"/>
              <a:gd name="connsiteX148" fmla="*/ 390346 w 1605470"/>
              <a:gd name="connsiteY148" fmla="*/ 1732919 h 6858000"/>
              <a:gd name="connsiteX149" fmla="*/ 362657 w 1605470"/>
              <a:gd name="connsiteY149" fmla="*/ 1663540 h 6858000"/>
              <a:gd name="connsiteX150" fmla="*/ 361783 w 1605470"/>
              <a:gd name="connsiteY150" fmla="*/ 1615777 h 6858000"/>
              <a:gd name="connsiteX151" fmla="*/ 342578 w 1605470"/>
              <a:gd name="connsiteY151" fmla="*/ 1563678 h 6858000"/>
              <a:gd name="connsiteX152" fmla="*/ 355658 w 1605470"/>
              <a:gd name="connsiteY152" fmla="*/ 1519474 h 6858000"/>
              <a:gd name="connsiteX153" fmla="*/ 348400 w 1605470"/>
              <a:gd name="connsiteY153" fmla="*/ 1477995 h 6858000"/>
              <a:gd name="connsiteX154" fmla="*/ 334485 w 1605470"/>
              <a:gd name="connsiteY154" fmla="*/ 1373769 h 6858000"/>
              <a:gd name="connsiteX155" fmla="*/ 342792 w 1605470"/>
              <a:gd name="connsiteY155" fmla="*/ 1307086 h 6858000"/>
              <a:gd name="connsiteX156" fmla="*/ 343980 w 1605470"/>
              <a:gd name="connsiteY156" fmla="*/ 1189033 h 6858000"/>
              <a:gd name="connsiteX157" fmla="*/ 348665 w 1605470"/>
              <a:gd name="connsiteY157" fmla="*/ 1168288 h 6858000"/>
              <a:gd name="connsiteX158" fmla="*/ 340947 w 1605470"/>
              <a:gd name="connsiteY158" fmla="*/ 1142577 h 6858000"/>
              <a:gd name="connsiteX159" fmla="*/ 330253 w 1605470"/>
              <a:gd name="connsiteY159" fmla="*/ 1088484 h 6858000"/>
              <a:gd name="connsiteX160" fmla="*/ 318989 w 1605470"/>
              <a:gd name="connsiteY160" fmla="*/ 1016103 h 6858000"/>
              <a:gd name="connsiteX161" fmla="*/ 320445 w 1605470"/>
              <a:gd name="connsiteY161" fmla="*/ 932283 h 6858000"/>
              <a:gd name="connsiteX162" fmla="*/ 322681 w 1605470"/>
              <a:gd name="connsiteY162" fmla="*/ 915925 h 6858000"/>
              <a:gd name="connsiteX163" fmla="*/ 315310 w 1605470"/>
              <a:gd name="connsiteY163" fmla="*/ 896999 h 6858000"/>
              <a:gd name="connsiteX164" fmla="*/ 284718 w 1605470"/>
              <a:gd name="connsiteY164" fmla="*/ 821517 h 6858000"/>
              <a:gd name="connsiteX165" fmla="*/ 263668 w 1605470"/>
              <a:gd name="connsiteY165" fmla="*/ 751353 h 6858000"/>
              <a:gd name="connsiteX166" fmla="*/ 263226 w 1605470"/>
              <a:gd name="connsiteY166" fmla="*/ 721230 h 6858000"/>
              <a:gd name="connsiteX167" fmla="*/ 248897 w 1605470"/>
              <a:gd name="connsiteY167" fmla="*/ 681659 h 6858000"/>
              <a:gd name="connsiteX168" fmla="*/ 234316 w 1605470"/>
              <a:gd name="connsiteY168" fmla="*/ 635218 h 6858000"/>
              <a:gd name="connsiteX169" fmla="*/ 239327 w 1605470"/>
              <a:gd name="connsiteY169" fmla="*/ 613763 h 6858000"/>
              <a:gd name="connsiteX170" fmla="*/ 225269 w 1605470"/>
              <a:gd name="connsiteY170" fmla="*/ 598582 h 6858000"/>
              <a:gd name="connsiteX171" fmla="*/ 224950 w 1605470"/>
              <a:gd name="connsiteY171" fmla="*/ 576846 h 6858000"/>
              <a:gd name="connsiteX172" fmla="*/ 204576 w 1605470"/>
              <a:gd name="connsiteY172" fmla="*/ 530055 h 6858000"/>
              <a:gd name="connsiteX173" fmla="*/ 219064 w 1605470"/>
              <a:gd name="connsiteY173" fmla="*/ 469651 h 6858000"/>
              <a:gd name="connsiteX174" fmla="*/ 195012 w 1605470"/>
              <a:gd name="connsiteY174" fmla="*/ 448559 h 6858000"/>
              <a:gd name="connsiteX175" fmla="*/ 201434 w 1605470"/>
              <a:gd name="connsiteY175" fmla="*/ 441529 h 6858000"/>
              <a:gd name="connsiteX176" fmla="*/ 200655 w 1605470"/>
              <a:gd name="connsiteY176" fmla="*/ 428927 h 6858000"/>
              <a:gd name="connsiteX177" fmla="*/ 190059 w 1605470"/>
              <a:gd name="connsiteY177" fmla="*/ 430161 h 6858000"/>
              <a:gd name="connsiteX178" fmla="*/ 167079 w 1605470"/>
              <a:gd name="connsiteY178" fmla="*/ 367211 h 6858000"/>
              <a:gd name="connsiteX179" fmla="*/ 124571 w 1605470"/>
              <a:gd name="connsiteY179" fmla="*/ 302178 h 6858000"/>
              <a:gd name="connsiteX180" fmla="*/ 103243 w 1605470"/>
              <a:gd name="connsiteY180" fmla="*/ 211375 h 6858000"/>
              <a:gd name="connsiteX181" fmla="*/ 94571 w 1605470"/>
              <a:gd name="connsiteY181" fmla="*/ 184179 h 6858000"/>
              <a:gd name="connsiteX182" fmla="*/ 13437 w 1605470"/>
              <a:gd name="connsiteY182" fmla="*/ 19287 h 6858000"/>
              <a:gd name="connsiteX183" fmla="*/ 0 w 1605470"/>
              <a:gd name="connsiteY18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28878 w 1605470"/>
              <a:gd name="connsiteY136" fmla="*/ 2408971 h 6858000"/>
              <a:gd name="connsiteX137" fmla="*/ 535510 w 1605470"/>
              <a:gd name="connsiteY137" fmla="*/ 2402874 h 6858000"/>
              <a:gd name="connsiteX138" fmla="*/ 538122 w 1605470"/>
              <a:gd name="connsiteY138" fmla="*/ 2381443 h 6858000"/>
              <a:gd name="connsiteX139" fmla="*/ 514451 w 1605470"/>
              <a:gd name="connsiteY139" fmla="*/ 2261920 h 6858000"/>
              <a:gd name="connsiteX140" fmla="*/ 486968 w 1605470"/>
              <a:gd name="connsiteY140" fmla="*/ 2182937 h 6858000"/>
              <a:gd name="connsiteX141" fmla="*/ 488555 w 1605470"/>
              <a:gd name="connsiteY141" fmla="*/ 2155135 h 6858000"/>
              <a:gd name="connsiteX142" fmla="*/ 486013 w 1605470"/>
              <a:gd name="connsiteY142" fmla="*/ 2118008 h 6858000"/>
              <a:gd name="connsiteX143" fmla="*/ 487006 w 1605470"/>
              <a:gd name="connsiteY143" fmla="*/ 2050531 h 6858000"/>
              <a:gd name="connsiteX144" fmla="*/ 478812 w 1605470"/>
              <a:gd name="connsiteY144" fmla="*/ 1963269 h 6858000"/>
              <a:gd name="connsiteX145" fmla="*/ 442619 w 1605470"/>
              <a:gd name="connsiteY145" fmla="*/ 1910499 h 6858000"/>
              <a:gd name="connsiteX146" fmla="*/ 446785 w 1605470"/>
              <a:gd name="connsiteY146" fmla="*/ 1903212 h 6858000"/>
              <a:gd name="connsiteX147" fmla="*/ 436547 w 1605470"/>
              <a:gd name="connsiteY147" fmla="*/ 1861531 h 6858000"/>
              <a:gd name="connsiteX148" fmla="*/ 390346 w 1605470"/>
              <a:gd name="connsiteY148" fmla="*/ 1732919 h 6858000"/>
              <a:gd name="connsiteX149" fmla="*/ 362657 w 1605470"/>
              <a:gd name="connsiteY149" fmla="*/ 1663540 h 6858000"/>
              <a:gd name="connsiteX150" fmla="*/ 361783 w 1605470"/>
              <a:gd name="connsiteY150" fmla="*/ 1615777 h 6858000"/>
              <a:gd name="connsiteX151" fmla="*/ 342578 w 1605470"/>
              <a:gd name="connsiteY151" fmla="*/ 1563678 h 6858000"/>
              <a:gd name="connsiteX152" fmla="*/ 355658 w 1605470"/>
              <a:gd name="connsiteY152" fmla="*/ 1519474 h 6858000"/>
              <a:gd name="connsiteX153" fmla="*/ 348400 w 1605470"/>
              <a:gd name="connsiteY153" fmla="*/ 1477995 h 6858000"/>
              <a:gd name="connsiteX154" fmla="*/ 334485 w 1605470"/>
              <a:gd name="connsiteY154" fmla="*/ 1373769 h 6858000"/>
              <a:gd name="connsiteX155" fmla="*/ 342792 w 1605470"/>
              <a:gd name="connsiteY155" fmla="*/ 1307086 h 6858000"/>
              <a:gd name="connsiteX156" fmla="*/ 343980 w 1605470"/>
              <a:gd name="connsiteY156" fmla="*/ 1189033 h 6858000"/>
              <a:gd name="connsiteX157" fmla="*/ 348665 w 1605470"/>
              <a:gd name="connsiteY157" fmla="*/ 1168288 h 6858000"/>
              <a:gd name="connsiteX158" fmla="*/ 340947 w 1605470"/>
              <a:gd name="connsiteY158" fmla="*/ 1142577 h 6858000"/>
              <a:gd name="connsiteX159" fmla="*/ 330253 w 1605470"/>
              <a:gd name="connsiteY159" fmla="*/ 1088484 h 6858000"/>
              <a:gd name="connsiteX160" fmla="*/ 318989 w 1605470"/>
              <a:gd name="connsiteY160" fmla="*/ 1016103 h 6858000"/>
              <a:gd name="connsiteX161" fmla="*/ 320445 w 1605470"/>
              <a:gd name="connsiteY161" fmla="*/ 932283 h 6858000"/>
              <a:gd name="connsiteX162" fmla="*/ 322681 w 1605470"/>
              <a:gd name="connsiteY162" fmla="*/ 915925 h 6858000"/>
              <a:gd name="connsiteX163" fmla="*/ 315310 w 1605470"/>
              <a:gd name="connsiteY163" fmla="*/ 896999 h 6858000"/>
              <a:gd name="connsiteX164" fmla="*/ 284718 w 1605470"/>
              <a:gd name="connsiteY164" fmla="*/ 821517 h 6858000"/>
              <a:gd name="connsiteX165" fmla="*/ 263668 w 1605470"/>
              <a:gd name="connsiteY165" fmla="*/ 751353 h 6858000"/>
              <a:gd name="connsiteX166" fmla="*/ 263226 w 1605470"/>
              <a:gd name="connsiteY166" fmla="*/ 721230 h 6858000"/>
              <a:gd name="connsiteX167" fmla="*/ 248897 w 1605470"/>
              <a:gd name="connsiteY167" fmla="*/ 681659 h 6858000"/>
              <a:gd name="connsiteX168" fmla="*/ 234316 w 1605470"/>
              <a:gd name="connsiteY168" fmla="*/ 635218 h 6858000"/>
              <a:gd name="connsiteX169" fmla="*/ 239327 w 1605470"/>
              <a:gd name="connsiteY169" fmla="*/ 613763 h 6858000"/>
              <a:gd name="connsiteX170" fmla="*/ 225269 w 1605470"/>
              <a:gd name="connsiteY170" fmla="*/ 598582 h 6858000"/>
              <a:gd name="connsiteX171" fmla="*/ 224950 w 1605470"/>
              <a:gd name="connsiteY171" fmla="*/ 576846 h 6858000"/>
              <a:gd name="connsiteX172" fmla="*/ 204576 w 1605470"/>
              <a:gd name="connsiteY172" fmla="*/ 530055 h 6858000"/>
              <a:gd name="connsiteX173" fmla="*/ 219064 w 1605470"/>
              <a:gd name="connsiteY173" fmla="*/ 469651 h 6858000"/>
              <a:gd name="connsiteX174" fmla="*/ 195012 w 1605470"/>
              <a:gd name="connsiteY174" fmla="*/ 448559 h 6858000"/>
              <a:gd name="connsiteX175" fmla="*/ 201434 w 1605470"/>
              <a:gd name="connsiteY175" fmla="*/ 441529 h 6858000"/>
              <a:gd name="connsiteX176" fmla="*/ 200655 w 1605470"/>
              <a:gd name="connsiteY176" fmla="*/ 428927 h 6858000"/>
              <a:gd name="connsiteX177" fmla="*/ 190059 w 1605470"/>
              <a:gd name="connsiteY177" fmla="*/ 430161 h 6858000"/>
              <a:gd name="connsiteX178" fmla="*/ 167079 w 1605470"/>
              <a:gd name="connsiteY178" fmla="*/ 367211 h 6858000"/>
              <a:gd name="connsiteX179" fmla="*/ 124571 w 1605470"/>
              <a:gd name="connsiteY179" fmla="*/ 302178 h 6858000"/>
              <a:gd name="connsiteX180" fmla="*/ 103243 w 1605470"/>
              <a:gd name="connsiteY180" fmla="*/ 211375 h 6858000"/>
              <a:gd name="connsiteX181" fmla="*/ 94571 w 1605470"/>
              <a:gd name="connsiteY181" fmla="*/ 184179 h 6858000"/>
              <a:gd name="connsiteX182" fmla="*/ 13437 w 1605470"/>
              <a:gd name="connsiteY182" fmla="*/ 19287 h 6858000"/>
              <a:gd name="connsiteX183" fmla="*/ 0 w 1605470"/>
              <a:gd name="connsiteY18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28878 w 1605470"/>
              <a:gd name="connsiteY136" fmla="*/ 2408971 h 6858000"/>
              <a:gd name="connsiteX137" fmla="*/ 535510 w 1605470"/>
              <a:gd name="connsiteY137" fmla="*/ 2402874 h 6858000"/>
              <a:gd name="connsiteX138" fmla="*/ 538122 w 1605470"/>
              <a:gd name="connsiteY138" fmla="*/ 2381443 h 6858000"/>
              <a:gd name="connsiteX139" fmla="*/ 514451 w 1605470"/>
              <a:gd name="connsiteY139" fmla="*/ 2261920 h 6858000"/>
              <a:gd name="connsiteX140" fmla="*/ 486968 w 1605470"/>
              <a:gd name="connsiteY140" fmla="*/ 2182937 h 6858000"/>
              <a:gd name="connsiteX141" fmla="*/ 488555 w 1605470"/>
              <a:gd name="connsiteY141" fmla="*/ 2155135 h 6858000"/>
              <a:gd name="connsiteX142" fmla="*/ 486013 w 1605470"/>
              <a:gd name="connsiteY142" fmla="*/ 2118008 h 6858000"/>
              <a:gd name="connsiteX143" fmla="*/ 487006 w 1605470"/>
              <a:gd name="connsiteY143" fmla="*/ 2050531 h 6858000"/>
              <a:gd name="connsiteX144" fmla="*/ 478812 w 1605470"/>
              <a:gd name="connsiteY144" fmla="*/ 1963269 h 6858000"/>
              <a:gd name="connsiteX145" fmla="*/ 442619 w 1605470"/>
              <a:gd name="connsiteY145" fmla="*/ 1910499 h 6858000"/>
              <a:gd name="connsiteX146" fmla="*/ 446785 w 1605470"/>
              <a:gd name="connsiteY146" fmla="*/ 1903212 h 6858000"/>
              <a:gd name="connsiteX147" fmla="*/ 436547 w 1605470"/>
              <a:gd name="connsiteY147" fmla="*/ 1861531 h 6858000"/>
              <a:gd name="connsiteX148" fmla="*/ 390346 w 1605470"/>
              <a:gd name="connsiteY148" fmla="*/ 1732919 h 6858000"/>
              <a:gd name="connsiteX149" fmla="*/ 362657 w 1605470"/>
              <a:gd name="connsiteY149" fmla="*/ 1663540 h 6858000"/>
              <a:gd name="connsiteX150" fmla="*/ 361783 w 1605470"/>
              <a:gd name="connsiteY150" fmla="*/ 1615777 h 6858000"/>
              <a:gd name="connsiteX151" fmla="*/ 342578 w 1605470"/>
              <a:gd name="connsiteY151" fmla="*/ 1563678 h 6858000"/>
              <a:gd name="connsiteX152" fmla="*/ 355658 w 1605470"/>
              <a:gd name="connsiteY152" fmla="*/ 1519474 h 6858000"/>
              <a:gd name="connsiteX153" fmla="*/ 348400 w 1605470"/>
              <a:gd name="connsiteY153" fmla="*/ 1477995 h 6858000"/>
              <a:gd name="connsiteX154" fmla="*/ 334485 w 1605470"/>
              <a:gd name="connsiteY154" fmla="*/ 1373769 h 6858000"/>
              <a:gd name="connsiteX155" fmla="*/ 342792 w 1605470"/>
              <a:gd name="connsiteY155" fmla="*/ 1307086 h 6858000"/>
              <a:gd name="connsiteX156" fmla="*/ 343980 w 1605470"/>
              <a:gd name="connsiteY156" fmla="*/ 1189033 h 6858000"/>
              <a:gd name="connsiteX157" fmla="*/ 348665 w 1605470"/>
              <a:gd name="connsiteY157" fmla="*/ 1168288 h 6858000"/>
              <a:gd name="connsiteX158" fmla="*/ 340947 w 1605470"/>
              <a:gd name="connsiteY158" fmla="*/ 1142577 h 6858000"/>
              <a:gd name="connsiteX159" fmla="*/ 330253 w 1605470"/>
              <a:gd name="connsiteY159" fmla="*/ 1088484 h 6858000"/>
              <a:gd name="connsiteX160" fmla="*/ 318989 w 1605470"/>
              <a:gd name="connsiteY160" fmla="*/ 1016103 h 6858000"/>
              <a:gd name="connsiteX161" fmla="*/ 320445 w 1605470"/>
              <a:gd name="connsiteY161" fmla="*/ 932283 h 6858000"/>
              <a:gd name="connsiteX162" fmla="*/ 322681 w 1605470"/>
              <a:gd name="connsiteY162" fmla="*/ 915925 h 6858000"/>
              <a:gd name="connsiteX163" fmla="*/ 315310 w 1605470"/>
              <a:gd name="connsiteY163" fmla="*/ 896999 h 6858000"/>
              <a:gd name="connsiteX164" fmla="*/ 284718 w 1605470"/>
              <a:gd name="connsiteY164" fmla="*/ 821517 h 6858000"/>
              <a:gd name="connsiteX165" fmla="*/ 263668 w 1605470"/>
              <a:gd name="connsiteY165" fmla="*/ 751353 h 6858000"/>
              <a:gd name="connsiteX166" fmla="*/ 263226 w 1605470"/>
              <a:gd name="connsiteY166" fmla="*/ 721230 h 6858000"/>
              <a:gd name="connsiteX167" fmla="*/ 248897 w 1605470"/>
              <a:gd name="connsiteY167" fmla="*/ 681659 h 6858000"/>
              <a:gd name="connsiteX168" fmla="*/ 234316 w 1605470"/>
              <a:gd name="connsiteY168" fmla="*/ 635218 h 6858000"/>
              <a:gd name="connsiteX169" fmla="*/ 239327 w 1605470"/>
              <a:gd name="connsiteY169" fmla="*/ 613763 h 6858000"/>
              <a:gd name="connsiteX170" fmla="*/ 225269 w 1605470"/>
              <a:gd name="connsiteY170" fmla="*/ 598582 h 6858000"/>
              <a:gd name="connsiteX171" fmla="*/ 224950 w 1605470"/>
              <a:gd name="connsiteY171" fmla="*/ 576846 h 6858000"/>
              <a:gd name="connsiteX172" fmla="*/ 204576 w 1605470"/>
              <a:gd name="connsiteY172" fmla="*/ 530055 h 6858000"/>
              <a:gd name="connsiteX173" fmla="*/ 219064 w 1605470"/>
              <a:gd name="connsiteY173" fmla="*/ 469651 h 6858000"/>
              <a:gd name="connsiteX174" fmla="*/ 195012 w 1605470"/>
              <a:gd name="connsiteY174" fmla="*/ 448559 h 6858000"/>
              <a:gd name="connsiteX175" fmla="*/ 201434 w 1605470"/>
              <a:gd name="connsiteY175" fmla="*/ 441529 h 6858000"/>
              <a:gd name="connsiteX176" fmla="*/ 200655 w 1605470"/>
              <a:gd name="connsiteY176" fmla="*/ 428927 h 6858000"/>
              <a:gd name="connsiteX177" fmla="*/ 190059 w 1605470"/>
              <a:gd name="connsiteY177" fmla="*/ 430161 h 6858000"/>
              <a:gd name="connsiteX178" fmla="*/ 167079 w 1605470"/>
              <a:gd name="connsiteY178" fmla="*/ 367211 h 6858000"/>
              <a:gd name="connsiteX179" fmla="*/ 124571 w 1605470"/>
              <a:gd name="connsiteY179" fmla="*/ 302178 h 6858000"/>
              <a:gd name="connsiteX180" fmla="*/ 103243 w 1605470"/>
              <a:gd name="connsiteY180" fmla="*/ 211375 h 6858000"/>
              <a:gd name="connsiteX181" fmla="*/ 94571 w 1605470"/>
              <a:gd name="connsiteY181" fmla="*/ 184179 h 6858000"/>
              <a:gd name="connsiteX182" fmla="*/ 13437 w 1605470"/>
              <a:gd name="connsiteY182" fmla="*/ 19287 h 6858000"/>
              <a:gd name="connsiteX183" fmla="*/ 0 w 1605470"/>
              <a:gd name="connsiteY18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10868 w 1605470"/>
              <a:gd name="connsiteY81" fmla="*/ 4048827 h 6858000"/>
              <a:gd name="connsiteX82" fmla="*/ 704810 w 1605470"/>
              <a:gd name="connsiteY82" fmla="*/ 4033999 h 6858000"/>
              <a:gd name="connsiteX83" fmla="*/ 705959 w 1605470"/>
              <a:gd name="connsiteY83" fmla="*/ 4031933 h 6858000"/>
              <a:gd name="connsiteX84" fmla="*/ 704535 w 1605470"/>
              <a:gd name="connsiteY84" fmla="*/ 4013953 h 6858000"/>
              <a:gd name="connsiteX85" fmla="*/ 700443 w 1605470"/>
              <a:gd name="connsiteY85" fmla="*/ 4010511 h 6858000"/>
              <a:gd name="connsiteX86" fmla="*/ 698282 w 1605470"/>
              <a:gd name="connsiteY86" fmla="*/ 3998331 h 6858000"/>
              <a:gd name="connsiteX87" fmla="*/ 690830 w 1605470"/>
              <a:gd name="connsiteY87" fmla="*/ 3974753 h 6858000"/>
              <a:gd name="connsiteX88" fmla="*/ 692428 w 1605470"/>
              <a:gd name="connsiteY88" fmla="*/ 3969950 h 6858000"/>
              <a:gd name="connsiteX89" fmla="*/ 685850 w 1605470"/>
              <a:gd name="connsiteY89" fmla="*/ 3933779 h 6858000"/>
              <a:gd name="connsiteX90" fmla="*/ 687181 w 1605470"/>
              <a:gd name="connsiteY90" fmla="*/ 3933093 h 6858000"/>
              <a:gd name="connsiteX91" fmla="*/ 691535 w 1605470"/>
              <a:gd name="connsiteY91" fmla="*/ 3922082 h 6858000"/>
              <a:gd name="connsiteX92" fmla="*/ 696613 w 1605470"/>
              <a:gd name="connsiteY92" fmla="*/ 3901461 h 6858000"/>
              <a:gd name="connsiteX93" fmla="*/ 725908 w 1605470"/>
              <a:gd name="connsiteY93" fmla="*/ 3851605 h 6858000"/>
              <a:gd name="connsiteX94" fmla="*/ 719207 w 1605470"/>
              <a:gd name="connsiteY94" fmla="*/ 3813873 h 6858000"/>
              <a:gd name="connsiteX95" fmla="*/ 718632 w 1605470"/>
              <a:gd name="connsiteY95" fmla="*/ 3806161 h 6858000"/>
              <a:gd name="connsiteX96" fmla="*/ 718939 w 1605470"/>
              <a:gd name="connsiteY96" fmla="*/ 3805957 h 6858000"/>
              <a:gd name="connsiteX97" fmla="*/ 718966 w 1605470"/>
              <a:gd name="connsiteY97" fmla="*/ 3797724 h 6858000"/>
              <a:gd name="connsiteX98" fmla="*/ 717581 w 1605470"/>
              <a:gd name="connsiteY98" fmla="*/ 3792098 h 6858000"/>
              <a:gd name="connsiteX99" fmla="*/ 716465 w 1605470"/>
              <a:gd name="connsiteY99" fmla="*/ 3777135 h 6858000"/>
              <a:gd name="connsiteX100" fmla="*/ 718198 w 1605470"/>
              <a:gd name="connsiteY100" fmla="*/ 3771656 h 6858000"/>
              <a:gd name="connsiteX101" fmla="*/ 721941 w 1605470"/>
              <a:gd name="connsiteY101" fmla="*/ 3769007 h 6858000"/>
              <a:gd name="connsiteX102" fmla="*/ 721407 w 1605470"/>
              <a:gd name="connsiteY102" fmla="*/ 3767709 h 6858000"/>
              <a:gd name="connsiteX103" fmla="*/ 730103 w 1605470"/>
              <a:gd name="connsiteY103" fmla="*/ 3738082 h 6858000"/>
              <a:gd name="connsiteX104" fmla="*/ 737449 w 1605470"/>
              <a:gd name="connsiteY104" fmla="*/ 3673397 h 6858000"/>
              <a:gd name="connsiteX105" fmla="*/ 736745 w 1605470"/>
              <a:gd name="connsiteY105" fmla="*/ 3637109 h 6858000"/>
              <a:gd name="connsiteX106" fmla="*/ 740188 w 1605470"/>
              <a:gd name="connsiteY106" fmla="*/ 3536883 h 6858000"/>
              <a:gd name="connsiteX107" fmla="*/ 747726 w 1605470"/>
              <a:gd name="connsiteY107" fmla="*/ 3435652 h 6858000"/>
              <a:gd name="connsiteX108" fmla="*/ 774383 w 1605470"/>
              <a:gd name="connsiteY108" fmla="*/ 3381564 h 6858000"/>
              <a:gd name="connsiteX109" fmla="*/ 774870 w 1605470"/>
              <a:gd name="connsiteY109" fmla="*/ 3375761 h 6858000"/>
              <a:gd name="connsiteX110" fmla="*/ 770510 w 1605470"/>
              <a:gd name="connsiteY110" fmla="*/ 3361844 h 6858000"/>
              <a:gd name="connsiteX111" fmla="*/ 767933 w 1605470"/>
              <a:gd name="connsiteY111" fmla="*/ 3356929 h 6858000"/>
              <a:gd name="connsiteX112" fmla="*/ 766158 w 1605470"/>
              <a:gd name="connsiteY112" fmla="*/ 3349058 h 6858000"/>
              <a:gd name="connsiteX113" fmla="*/ 766414 w 1605470"/>
              <a:gd name="connsiteY113" fmla="*/ 3348763 h 6858000"/>
              <a:gd name="connsiteX114" fmla="*/ 764166 w 1605470"/>
              <a:gd name="connsiteY114" fmla="*/ 3341588 h 6858000"/>
              <a:gd name="connsiteX115" fmla="*/ 749397 w 1605470"/>
              <a:gd name="connsiteY115" fmla="*/ 3307769 h 6858000"/>
              <a:gd name="connsiteX116" fmla="*/ 766960 w 1605470"/>
              <a:gd name="connsiteY116" fmla="*/ 3250522 h 6858000"/>
              <a:gd name="connsiteX117" fmla="*/ 767385 w 1605470"/>
              <a:gd name="connsiteY117" fmla="*/ 3229163 h 6858000"/>
              <a:gd name="connsiteX118" fmla="*/ 769208 w 1605470"/>
              <a:gd name="connsiteY118" fmla="*/ 3217217 h 6858000"/>
              <a:gd name="connsiteX119" fmla="*/ 770350 w 1605470"/>
              <a:gd name="connsiteY119" fmla="*/ 3216125 h 6858000"/>
              <a:gd name="connsiteX120" fmla="*/ 756043 w 1605470"/>
              <a:gd name="connsiteY120" fmla="*/ 3183755 h 6858000"/>
              <a:gd name="connsiteX121" fmla="*/ 756544 w 1605470"/>
              <a:gd name="connsiteY121" fmla="*/ 3178642 h 6858000"/>
              <a:gd name="connsiteX122" fmla="*/ 744144 w 1605470"/>
              <a:gd name="connsiteY122" fmla="*/ 3158586 h 6858000"/>
              <a:gd name="connsiteX123" fmla="*/ 739378 w 1605470"/>
              <a:gd name="connsiteY123" fmla="*/ 3147669 h 6858000"/>
              <a:gd name="connsiteX124" fmla="*/ 734648 w 1605470"/>
              <a:gd name="connsiteY124" fmla="*/ 3145733 h 6858000"/>
              <a:gd name="connsiteX125" fmla="*/ 729329 w 1605470"/>
              <a:gd name="connsiteY125" fmla="*/ 3129034 h 6858000"/>
              <a:gd name="connsiteX126" fmla="*/ 729994 w 1605470"/>
              <a:gd name="connsiteY126" fmla="*/ 3126682 h 6858000"/>
              <a:gd name="connsiteX127" fmla="*/ 720862 w 1605470"/>
              <a:gd name="connsiteY127" fmla="*/ 3114519 h 6858000"/>
              <a:gd name="connsiteX128" fmla="*/ 707471 w 1605470"/>
              <a:gd name="connsiteY128" fmla="*/ 3106272 h 6858000"/>
              <a:gd name="connsiteX129" fmla="*/ 680201 w 1605470"/>
              <a:gd name="connsiteY129" fmla="*/ 2958185 h 6858000"/>
              <a:gd name="connsiteX130" fmla="*/ 622815 w 1605470"/>
              <a:gd name="connsiteY130" fmla="*/ 2762989 h 6858000"/>
              <a:gd name="connsiteX131" fmla="*/ 571733 w 1605470"/>
              <a:gd name="connsiteY131" fmla="*/ 2554718 h 6858000"/>
              <a:gd name="connsiteX132" fmla="*/ 551827 w 1605470"/>
              <a:gd name="connsiteY132" fmla="*/ 2485734 h 6858000"/>
              <a:gd name="connsiteX133" fmla="*/ 542550 w 1605470"/>
              <a:gd name="connsiteY133" fmla="*/ 2447068 h 6858000"/>
              <a:gd name="connsiteX134" fmla="*/ 529511 w 1605470"/>
              <a:gd name="connsiteY134" fmla="*/ 2425819 h 6858000"/>
              <a:gd name="connsiteX135" fmla="*/ 528878 w 1605470"/>
              <a:gd name="connsiteY135" fmla="*/ 2408971 h 6858000"/>
              <a:gd name="connsiteX136" fmla="*/ 535510 w 1605470"/>
              <a:gd name="connsiteY136" fmla="*/ 2402874 h 6858000"/>
              <a:gd name="connsiteX137" fmla="*/ 538122 w 1605470"/>
              <a:gd name="connsiteY137" fmla="*/ 2381443 h 6858000"/>
              <a:gd name="connsiteX138" fmla="*/ 514451 w 1605470"/>
              <a:gd name="connsiteY138" fmla="*/ 2261920 h 6858000"/>
              <a:gd name="connsiteX139" fmla="*/ 486968 w 1605470"/>
              <a:gd name="connsiteY139" fmla="*/ 2182937 h 6858000"/>
              <a:gd name="connsiteX140" fmla="*/ 488555 w 1605470"/>
              <a:gd name="connsiteY140" fmla="*/ 2155135 h 6858000"/>
              <a:gd name="connsiteX141" fmla="*/ 486013 w 1605470"/>
              <a:gd name="connsiteY141" fmla="*/ 2118008 h 6858000"/>
              <a:gd name="connsiteX142" fmla="*/ 487006 w 1605470"/>
              <a:gd name="connsiteY142" fmla="*/ 2050531 h 6858000"/>
              <a:gd name="connsiteX143" fmla="*/ 478812 w 1605470"/>
              <a:gd name="connsiteY143" fmla="*/ 1963269 h 6858000"/>
              <a:gd name="connsiteX144" fmla="*/ 442619 w 1605470"/>
              <a:gd name="connsiteY144" fmla="*/ 1910499 h 6858000"/>
              <a:gd name="connsiteX145" fmla="*/ 446785 w 1605470"/>
              <a:gd name="connsiteY145" fmla="*/ 1903212 h 6858000"/>
              <a:gd name="connsiteX146" fmla="*/ 436547 w 1605470"/>
              <a:gd name="connsiteY146" fmla="*/ 1861531 h 6858000"/>
              <a:gd name="connsiteX147" fmla="*/ 390346 w 1605470"/>
              <a:gd name="connsiteY147" fmla="*/ 1732919 h 6858000"/>
              <a:gd name="connsiteX148" fmla="*/ 362657 w 1605470"/>
              <a:gd name="connsiteY148" fmla="*/ 1663540 h 6858000"/>
              <a:gd name="connsiteX149" fmla="*/ 361783 w 1605470"/>
              <a:gd name="connsiteY149" fmla="*/ 1615777 h 6858000"/>
              <a:gd name="connsiteX150" fmla="*/ 342578 w 1605470"/>
              <a:gd name="connsiteY150" fmla="*/ 1563678 h 6858000"/>
              <a:gd name="connsiteX151" fmla="*/ 355658 w 1605470"/>
              <a:gd name="connsiteY151" fmla="*/ 1519474 h 6858000"/>
              <a:gd name="connsiteX152" fmla="*/ 348400 w 1605470"/>
              <a:gd name="connsiteY152" fmla="*/ 1477995 h 6858000"/>
              <a:gd name="connsiteX153" fmla="*/ 334485 w 1605470"/>
              <a:gd name="connsiteY153" fmla="*/ 1373769 h 6858000"/>
              <a:gd name="connsiteX154" fmla="*/ 342792 w 1605470"/>
              <a:gd name="connsiteY154" fmla="*/ 1307086 h 6858000"/>
              <a:gd name="connsiteX155" fmla="*/ 343980 w 1605470"/>
              <a:gd name="connsiteY155" fmla="*/ 1189033 h 6858000"/>
              <a:gd name="connsiteX156" fmla="*/ 348665 w 1605470"/>
              <a:gd name="connsiteY156" fmla="*/ 1168288 h 6858000"/>
              <a:gd name="connsiteX157" fmla="*/ 340947 w 1605470"/>
              <a:gd name="connsiteY157" fmla="*/ 1142577 h 6858000"/>
              <a:gd name="connsiteX158" fmla="*/ 330253 w 1605470"/>
              <a:gd name="connsiteY158" fmla="*/ 1088484 h 6858000"/>
              <a:gd name="connsiteX159" fmla="*/ 318989 w 1605470"/>
              <a:gd name="connsiteY159" fmla="*/ 1016103 h 6858000"/>
              <a:gd name="connsiteX160" fmla="*/ 320445 w 1605470"/>
              <a:gd name="connsiteY160" fmla="*/ 932283 h 6858000"/>
              <a:gd name="connsiteX161" fmla="*/ 322681 w 1605470"/>
              <a:gd name="connsiteY161" fmla="*/ 915925 h 6858000"/>
              <a:gd name="connsiteX162" fmla="*/ 315310 w 1605470"/>
              <a:gd name="connsiteY162" fmla="*/ 896999 h 6858000"/>
              <a:gd name="connsiteX163" fmla="*/ 284718 w 1605470"/>
              <a:gd name="connsiteY163" fmla="*/ 821517 h 6858000"/>
              <a:gd name="connsiteX164" fmla="*/ 263668 w 1605470"/>
              <a:gd name="connsiteY164" fmla="*/ 751353 h 6858000"/>
              <a:gd name="connsiteX165" fmla="*/ 263226 w 1605470"/>
              <a:gd name="connsiteY165" fmla="*/ 721230 h 6858000"/>
              <a:gd name="connsiteX166" fmla="*/ 248897 w 1605470"/>
              <a:gd name="connsiteY166" fmla="*/ 681659 h 6858000"/>
              <a:gd name="connsiteX167" fmla="*/ 234316 w 1605470"/>
              <a:gd name="connsiteY167" fmla="*/ 635218 h 6858000"/>
              <a:gd name="connsiteX168" fmla="*/ 239327 w 1605470"/>
              <a:gd name="connsiteY168" fmla="*/ 613763 h 6858000"/>
              <a:gd name="connsiteX169" fmla="*/ 225269 w 1605470"/>
              <a:gd name="connsiteY169" fmla="*/ 598582 h 6858000"/>
              <a:gd name="connsiteX170" fmla="*/ 224950 w 1605470"/>
              <a:gd name="connsiteY170" fmla="*/ 576846 h 6858000"/>
              <a:gd name="connsiteX171" fmla="*/ 204576 w 1605470"/>
              <a:gd name="connsiteY171" fmla="*/ 530055 h 6858000"/>
              <a:gd name="connsiteX172" fmla="*/ 219064 w 1605470"/>
              <a:gd name="connsiteY172" fmla="*/ 469651 h 6858000"/>
              <a:gd name="connsiteX173" fmla="*/ 195012 w 1605470"/>
              <a:gd name="connsiteY173" fmla="*/ 448559 h 6858000"/>
              <a:gd name="connsiteX174" fmla="*/ 201434 w 1605470"/>
              <a:gd name="connsiteY174" fmla="*/ 441529 h 6858000"/>
              <a:gd name="connsiteX175" fmla="*/ 200655 w 1605470"/>
              <a:gd name="connsiteY175" fmla="*/ 428927 h 6858000"/>
              <a:gd name="connsiteX176" fmla="*/ 190059 w 1605470"/>
              <a:gd name="connsiteY176" fmla="*/ 430161 h 6858000"/>
              <a:gd name="connsiteX177" fmla="*/ 167079 w 1605470"/>
              <a:gd name="connsiteY177" fmla="*/ 367211 h 6858000"/>
              <a:gd name="connsiteX178" fmla="*/ 124571 w 1605470"/>
              <a:gd name="connsiteY178" fmla="*/ 302178 h 6858000"/>
              <a:gd name="connsiteX179" fmla="*/ 103243 w 1605470"/>
              <a:gd name="connsiteY179" fmla="*/ 211375 h 6858000"/>
              <a:gd name="connsiteX180" fmla="*/ 94571 w 1605470"/>
              <a:gd name="connsiteY180" fmla="*/ 184179 h 6858000"/>
              <a:gd name="connsiteX181" fmla="*/ 13437 w 1605470"/>
              <a:gd name="connsiteY181" fmla="*/ 19287 h 6858000"/>
              <a:gd name="connsiteX182" fmla="*/ 0 w 1605470"/>
              <a:gd name="connsiteY18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19554 w 1605470"/>
              <a:gd name="connsiteY81" fmla="*/ 4090296 h 6858000"/>
              <a:gd name="connsiteX82" fmla="*/ 704810 w 1605470"/>
              <a:gd name="connsiteY82" fmla="*/ 4033999 h 6858000"/>
              <a:gd name="connsiteX83" fmla="*/ 705959 w 1605470"/>
              <a:gd name="connsiteY83" fmla="*/ 4031933 h 6858000"/>
              <a:gd name="connsiteX84" fmla="*/ 704535 w 1605470"/>
              <a:gd name="connsiteY84" fmla="*/ 4013953 h 6858000"/>
              <a:gd name="connsiteX85" fmla="*/ 700443 w 1605470"/>
              <a:gd name="connsiteY85" fmla="*/ 4010511 h 6858000"/>
              <a:gd name="connsiteX86" fmla="*/ 698282 w 1605470"/>
              <a:gd name="connsiteY86" fmla="*/ 3998331 h 6858000"/>
              <a:gd name="connsiteX87" fmla="*/ 690830 w 1605470"/>
              <a:gd name="connsiteY87" fmla="*/ 3974753 h 6858000"/>
              <a:gd name="connsiteX88" fmla="*/ 692428 w 1605470"/>
              <a:gd name="connsiteY88" fmla="*/ 3969950 h 6858000"/>
              <a:gd name="connsiteX89" fmla="*/ 685850 w 1605470"/>
              <a:gd name="connsiteY89" fmla="*/ 3933779 h 6858000"/>
              <a:gd name="connsiteX90" fmla="*/ 687181 w 1605470"/>
              <a:gd name="connsiteY90" fmla="*/ 3933093 h 6858000"/>
              <a:gd name="connsiteX91" fmla="*/ 691535 w 1605470"/>
              <a:gd name="connsiteY91" fmla="*/ 3922082 h 6858000"/>
              <a:gd name="connsiteX92" fmla="*/ 696613 w 1605470"/>
              <a:gd name="connsiteY92" fmla="*/ 3901461 h 6858000"/>
              <a:gd name="connsiteX93" fmla="*/ 725908 w 1605470"/>
              <a:gd name="connsiteY93" fmla="*/ 3851605 h 6858000"/>
              <a:gd name="connsiteX94" fmla="*/ 719207 w 1605470"/>
              <a:gd name="connsiteY94" fmla="*/ 3813873 h 6858000"/>
              <a:gd name="connsiteX95" fmla="*/ 718632 w 1605470"/>
              <a:gd name="connsiteY95" fmla="*/ 3806161 h 6858000"/>
              <a:gd name="connsiteX96" fmla="*/ 718939 w 1605470"/>
              <a:gd name="connsiteY96" fmla="*/ 3805957 h 6858000"/>
              <a:gd name="connsiteX97" fmla="*/ 718966 w 1605470"/>
              <a:gd name="connsiteY97" fmla="*/ 3797724 h 6858000"/>
              <a:gd name="connsiteX98" fmla="*/ 717581 w 1605470"/>
              <a:gd name="connsiteY98" fmla="*/ 3792098 h 6858000"/>
              <a:gd name="connsiteX99" fmla="*/ 716465 w 1605470"/>
              <a:gd name="connsiteY99" fmla="*/ 3777135 h 6858000"/>
              <a:gd name="connsiteX100" fmla="*/ 718198 w 1605470"/>
              <a:gd name="connsiteY100" fmla="*/ 3771656 h 6858000"/>
              <a:gd name="connsiteX101" fmla="*/ 721941 w 1605470"/>
              <a:gd name="connsiteY101" fmla="*/ 3769007 h 6858000"/>
              <a:gd name="connsiteX102" fmla="*/ 721407 w 1605470"/>
              <a:gd name="connsiteY102" fmla="*/ 3767709 h 6858000"/>
              <a:gd name="connsiteX103" fmla="*/ 730103 w 1605470"/>
              <a:gd name="connsiteY103" fmla="*/ 3738082 h 6858000"/>
              <a:gd name="connsiteX104" fmla="*/ 737449 w 1605470"/>
              <a:gd name="connsiteY104" fmla="*/ 3673397 h 6858000"/>
              <a:gd name="connsiteX105" fmla="*/ 736745 w 1605470"/>
              <a:gd name="connsiteY105" fmla="*/ 3637109 h 6858000"/>
              <a:gd name="connsiteX106" fmla="*/ 740188 w 1605470"/>
              <a:gd name="connsiteY106" fmla="*/ 3536883 h 6858000"/>
              <a:gd name="connsiteX107" fmla="*/ 747726 w 1605470"/>
              <a:gd name="connsiteY107" fmla="*/ 3435652 h 6858000"/>
              <a:gd name="connsiteX108" fmla="*/ 774383 w 1605470"/>
              <a:gd name="connsiteY108" fmla="*/ 3381564 h 6858000"/>
              <a:gd name="connsiteX109" fmla="*/ 774870 w 1605470"/>
              <a:gd name="connsiteY109" fmla="*/ 3375761 h 6858000"/>
              <a:gd name="connsiteX110" fmla="*/ 770510 w 1605470"/>
              <a:gd name="connsiteY110" fmla="*/ 3361844 h 6858000"/>
              <a:gd name="connsiteX111" fmla="*/ 767933 w 1605470"/>
              <a:gd name="connsiteY111" fmla="*/ 3356929 h 6858000"/>
              <a:gd name="connsiteX112" fmla="*/ 766158 w 1605470"/>
              <a:gd name="connsiteY112" fmla="*/ 3349058 h 6858000"/>
              <a:gd name="connsiteX113" fmla="*/ 766414 w 1605470"/>
              <a:gd name="connsiteY113" fmla="*/ 3348763 h 6858000"/>
              <a:gd name="connsiteX114" fmla="*/ 764166 w 1605470"/>
              <a:gd name="connsiteY114" fmla="*/ 3341588 h 6858000"/>
              <a:gd name="connsiteX115" fmla="*/ 749397 w 1605470"/>
              <a:gd name="connsiteY115" fmla="*/ 3307769 h 6858000"/>
              <a:gd name="connsiteX116" fmla="*/ 766960 w 1605470"/>
              <a:gd name="connsiteY116" fmla="*/ 3250522 h 6858000"/>
              <a:gd name="connsiteX117" fmla="*/ 767385 w 1605470"/>
              <a:gd name="connsiteY117" fmla="*/ 3229163 h 6858000"/>
              <a:gd name="connsiteX118" fmla="*/ 769208 w 1605470"/>
              <a:gd name="connsiteY118" fmla="*/ 3217217 h 6858000"/>
              <a:gd name="connsiteX119" fmla="*/ 770350 w 1605470"/>
              <a:gd name="connsiteY119" fmla="*/ 3216125 h 6858000"/>
              <a:gd name="connsiteX120" fmla="*/ 756043 w 1605470"/>
              <a:gd name="connsiteY120" fmla="*/ 3183755 h 6858000"/>
              <a:gd name="connsiteX121" fmla="*/ 756544 w 1605470"/>
              <a:gd name="connsiteY121" fmla="*/ 3178642 h 6858000"/>
              <a:gd name="connsiteX122" fmla="*/ 744144 w 1605470"/>
              <a:gd name="connsiteY122" fmla="*/ 3158586 h 6858000"/>
              <a:gd name="connsiteX123" fmla="*/ 739378 w 1605470"/>
              <a:gd name="connsiteY123" fmla="*/ 3147669 h 6858000"/>
              <a:gd name="connsiteX124" fmla="*/ 734648 w 1605470"/>
              <a:gd name="connsiteY124" fmla="*/ 3145733 h 6858000"/>
              <a:gd name="connsiteX125" fmla="*/ 729329 w 1605470"/>
              <a:gd name="connsiteY125" fmla="*/ 3129034 h 6858000"/>
              <a:gd name="connsiteX126" fmla="*/ 729994 w 1605470"/>
              <a:gd name="connsiteY126" fmla="*/ 3126682 h 6858000"/>
              <a:gd name="connsiteX127" fmla="*/ 720862 w 1605470"/>
              <a:gd name="connsiteY127" fmla="*/ 3114519 h 6858000"/>
              <a:gd name="connsiteX128" fmla="*/ 707471 w 1605470"/>
              <a:gd name="connsiteY128" fmla="*/ 3106272 h 6858000"/>
              <a:gd name="connsiteX129" fmla="*/ 680201 w 1605470"/>
              <a:gd name="connsiteY129" fmla="*/ 2958185 h 6858000"/>
              <a:gd name="connsiteX130" fmla="*/ 622815 w 1605470"/>
              <a:gd name="connsiteY130" fmla="*/ 2762989 h 6858000"/>
              <a:gd name="connsiteX131" fmla="*/ 571733 w 1605470"/>
              <a:gd name="connsiteY131" fmla="*/ 2554718 h 6858000"/>
              <a:gd name="connsiteX132" fmla="*/ 551827 w 1605470"/>
              <a:gd name="connsiteY132" fmla="*/ 2485734 h 6858000"/>
              <a:gd name="connsiteX133" fmla="*/ 542550 w 1605470"/>
              <a:gd name="connsiteY133" fmla="*/ 2447068 h 6858000"/>
              <a:gd name="connsiteX134" fmla="*/ 529511 w 1605470"/>
              <a:gd name="connsiteY134" fmla="*/ 2425819 h 6858000"/>
              <a:gd name="connsiteX135" fmla="*/ 528878 w 1605470"/>
              <a:gd name="connsiteY135" fmla="*/ 2408971 h 6858000"/>
              <a:gd name="connsiteX136" fmla="*/ 535510 w 1605470"/>
              <a:gd name="connsiteY136" fmla="*/ 2402874 h 6858000"/>
              <a:gd name="connsiteX137" fmla="*/ 538122 w 1605470"/>
              <a:gd name="connsiteY137" fmla="*/ 2381443 h 6858000"/>
              <a:gd name="connsiteX138" fmla="*/ 514451 w 1605470"/>
              <a:gd name="connsiteY138" fmla="*/ 2261920 h 6858000"/>
              <a:gd name="connsiteX139" fmla="*/ 486968 w 1605470"/>
              <a:gd name="connsiteY139" fmla="*/ 2182937 h 6858000"/>
              <a:gd name="connsiteX140" fmla="*/ 488555 w 1605470"/>
              <a:gd name="connsiteY140" fmla="*/ 2155135 h 6858000"/>
              <a:gd name="connsiteX141" fmla="*/ 486013 w 1605470"/>
              <a:gd name="connsiteY141" fmla="*/ 2118008 h 6858000"/>
              <a:gd name="connsiteX142" fmla="*/ 487006 w 1605470"/>
              <a:gd name="connsiteY142" fmla="*/ 2050531 h 6858000"/>
              <a:gd name="connsiteX143" fmla="*/ 478812 w 1605470"/>
              <a:gd name="connsiteY143" fmla="*/ 1963269 h 6858000"/>
              <a:gd name="connsiteX144" fmla="*/ 442619 w 1605470"/>
              <a:gd name="connsiteY144" fmla="*/ 1910499 h 6858000"/>
              <a:gd name="connsiteX145" fmla="*/ 446785 w 1605470"/>
              <a:gd name="connsiteY145" fmla="*/ 1903212 h 6858000"/>
              <a:gd name="connsiteX146" fmla="*/ 436547 w 1605470"/>
              <a:gd name="connsiteY146" fmla="*/ 1861531 h 6858000"/>
              <a:gd name="connsiteX147" fmla="*/ 390346 w 1605470"/>
              <a:gd name="connsiteY147" fmla="*/ 1732919 h 6858000"/>
              <a:gd name="connsiteX148" fmla="*/ 362657 w 1605470"/>
              <a:gd name="connsiteY148" fmla="*/ 1663540 h 6858000"/>
              <a:gd name="connsiteX149" fmla="*/ 361783 w 1605470"/>
              <a:gd name="connsiteY149" fmla="*/ 1615777 h 6858000"/>
              <a:gd name="connsiteX150" fmla="*/ 342578 w 1605470"/>
              <a:gd name="connsiteY150" fmla="*/ 1563678 h 6858000"/>
              <a:gd name="connsiteX151" fmla="*/ 355658 w 1605470"/>
              <a:gd name="connsiteY151" fmla="*/ 1519474 h 6858000"/>
              <a:gd name="connsiteX152" fmla="*/ 348400 w 1605470"/>
              <a:gd name="connsiteY152" fmla="*/ 1477995 h 6858000"/>
              <a:gd name="connsiteX153" fmla="*/ 334485 w 1605470"/>
              <a:gd name="connsiteY153" fmla="*/ 1373769 h 6858000"/>
              <a:gd name="connsiteX154" fmla="*/ 342792 w 1605470"/>
              <a:gd name="connsiteY154" fmla="*/ 1307086 h 6858000"/>
              <a:gd name="connsiteX155" fmla="*/ 343980 w 1605470"/>
              <a:gd name="connsiteY155" fmla="*/ 1189033 h 6858000"/>
              <a:gd name="connsiteX156" fmla="*/ 348665 w 1605470"/>
              <a:gd name="connsiteY156" fmla="*/ 1168288 h 6858000"/>
              <a:gd name="connsiteX157" fmla="*/ 340947 w 1605470"/>
              <a:gd name="connsiteY157" fmla="*/ 1142577 h 6858000"/>
              <a:gd name="connsiteX158" fmla="*/ 330253 w 1605470"/>
              <a:gd name="connsiteY158" fmla="*/ 1088484 h 6858000"/>
              <a:gd name="connsiteX159" fmla="*/ 318989 w 1605470"/>
              <a:gd name="connsiteY159" fmla="*/ 1016103 h 6858000"/>
              <a:gd name="connsiteX160" fmla="*/ 320445 w 1605470"/>
              <a:gd name="connsiteY160" fmla="*/ 932283 h 6858000"/>
              <a:gd name="connsiteX161" fmla="*/ 322681 w 1605470"/>
              <a:gd name="connsiteY161" fmla="*/ 915925 h 6858000"/>
              <a:gd name="connsiteX162" fmla="*/ 315310 w 1605470"/>
              <a:gd name="connsiteY162" fmla="*/ 896999 h 6858000"/>
              <a:gd name="connsiteX163" fmla="*/ 284718 w 1605470"/>
              <a:gd name="connsiteY163" fmla="*/ 821517 h 6858000"/>
              <a:gd name="connsiteX164" fmla="*/ 263668 w 1605470"/>
              <a:gd name="connsiteY164" fmla="*/ 751353 h 6858000"/>
              <a:gd name="connsiteX165" fmla="*/ 263226 w 1605470"/>
              <a:gd name="connsiteY165" fmla="*/ 721230 h 6858000"/>
              <a:gd name="connsiteX166" fmla="*/ 248897 w 1605470"/>
              <a:gd name="connsiteY166" fmla="*/ 681659 h 6858000"/>
              <a:gd name="connsiteX167" fmla="*/ 234316 w 1605470"/>
              <a:gd name="connsiteY167" fmla="*/ 635218 h 6858000"/>
              <a:gd name="connsiteX168" fmla="*/ 239327 w 1605470"/>
              <a:gd name="connsiteY168" fmla="*/ 613763 h 6858000"/>
              <a:gd name="connsiteX169" fmla="*/ 225269 w 1605470"/>
              <a:gd name="connsiteY169" fmla="*/ 598582 h 6858000"/>
              <a:gd name="connsiteX170" fmla="*/ 224950 w 1605470"/>
              <a:gd name="connsiteY170" fmla="*/ 576846 h 6858000"/>
              <a:gd name="connsiteX171" fmla="*/ 204576 w 1605470"/>
              <a:gd name="connsiteY171" fmla="*/ 530055 h 6858000"/>
              <a:gd name="connsiteX172" fmla="*/ 219064 w 1605470"/>
              <a:gd name="connsiteY172" fmla="*/ 469651 h 6858000"/>
              <a:gd name="connsiteX173" fmla="*/ 195012 w 1605470"/>
              <a:gd name="connsiteY173" fmla="*/ 448559 h 6858000"/>
              <a:gd name="connsiteX174" fmla="*/ 201434 w 1605470"/>
              <a:gd name="connsiteY174" fmla="*/ 441529 h 6858000"/>
              <a:gd name="connsiteX175" fmla="*/ 200655 w 1605470"/>
              <a:gd name="connsiteY175" fmla="*/ 428927 h 6858000"/>
              <a:gd name="connsiteX176" fmla="*/ 190059 w 1605470"/>
              <a:gd name="connsiteY176" fmla="*/ 430161 h 6858000"/>
              <a:gd name="connsiteX177" fmla="*/ 167079 w 1605470"/>
              <a:gd name="connsiteY177" fmla="*/ 367211 h 6858000"/>
              <a:gd name="connsiteX178" fmla="*/ 124571 w 1605470"/>
              <a:gd name="connsiteY178" fmla="*/ 302178 h 6858000"/>
              <a:gd name="connsiteX179" fmla="*/ 103243 w 1605470"/>
              <a:gd name="connsiteY179" fmla="*/ 211375 h 6858000"/>
              <a:gd name="connsiteX180" fmla="*/ 94571 w 1605470"/>
              <a:gd name="connsiteY180" fmla="*/ 184179 h 6858000"/>
              <a:gd name="connsiteX181" fmla="*/ 13437 w 1605470"/>
              <a:gd name="connsiteY181" fmla="*/ 19287 h 6858000"/>
              <a:gd name="connsiteX182" fmla="*/ 0 w 1605470"/>
              <a:gd name="connsiteY18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19554 w 1605470"/>
              <a:gd name="connsiteY81" fmla="*/ 4090296 h 6858000"/>
              <a:gd name="connsiteX82" fmla="*/ 704810 w 1605470"/>
              <a:gd name="connsiteY82" fmla="*/ 4033999 h 6858000"/>
              <a:gd name="connsiteX83" fmla="*/ 705959 w 1605470"/>
              <a:gd name="connsiteY83" fmla="*/ 4031933 h 6858000"/>
              <a:gd name="connsiteX84" fmla="*/ 704535 w 1605470"/>
              <a:gd name="connsiteY84" fmla="*/ 4013953 h 6858000"/>
              <a:gd name="connsiteX85" fmla="*/ 700443 w 1605470"/>
              <a:gd name="connsiteY85" fmla="*/ 4010511 h 6858000"/>
              <a:gd name="connsiteX86" fmla="*/ 698282 w 1605470"/>
              <a:gd name="connsiteY86" fmla="*/ 3998331 h 6858000"/>
              <a:gd name="connsiteX87" fmla="*/ 690830 w 1605470"/>
              <a:gd name="connsiteY87" fmla="*/ 3974753 h 6858000"/>
              <a:gd name="connsiteX88" fmla="*/ 692428 w 1605470"/>
              <a:gd name="connsiteY88" fmla="*/ 3969950 h 6858000"/>
              <a:gd name="connsiteX89" fmla="*/ 685850 w 1605470"/>
              <a:gd name="connsiteY89" fmla="*/ 3933779 h 6858000"/>
              <a:gd name="connsiteX90" fmla="*/ 687181 w 1605470"/>
              <a:gd name="connsiteY90" fmla="*/ 3933093 h 6858000"/>
              <a:gd name="connsiteX91" fmla="*/ 691535 w 1605470"/>
              <a:gd name="connsiteY91" fmla="*/ 3922082 h 6858000"/>
              <a:gd name="connsiteX92" fmla="*/ 696613 w 1605470"/>
              <a:gd name="connsiteY92" fmla="*/ 3901461 h 6858000"/>
              <a:gd name="connsiteX93" fmla="*/ 719207 w 1605470"/>
              <a:gd name="connsiteY93" fmla="*/ 3813873 h 6858000"/>
              <a:gd name="connsiteX94" fmla="*/ 718632 w 1605470"/>
              <a:gd name="connsiteY94" fmla="*/ 3806161 h 6858000"/>
              <a:gd name="connsiteX95" fmla="*/ 718939 w 1605470"/>
              <a:gd name="connsiteY95" fmla="*/ 3805957 h 6858000"/>
              <a:gd name="connsiteX96" fmla="*/ 718966 w 1605470"/>
              <a:gd name="connsiteY96" fmla="*/ 3797724 h 6858000"/>
              <a:gd name="connsiteX97" fmla="*/ 717581 w 1605470"/>
              <a:gd name="connsiteY97" fmla="*/ 3792098 h 6858000"/>
              <a:gd name="connsiteX98" fmla="*/ 716465 w 1605470"/>
              <a:gd name="connsiteY98" fmla="*/ 3777135 h 6858000"/>
              <a:gd name="connsiteX99" fmla="*/ 718198 w 1605470"/>
              <a:gd name="connsiteY99" fmla="*/ 3771656 h 6858000"/>
              <a:gd name="connsiteX100" fmla="*/ 721941 w 1605470"/>
              <a:gd name="connsiteY100" fmla="*/ 3769007 h 6858000"/>
              <a:gd name="connsiteX101" fmla="*/ 721407 w 1605470"/>
              <a:gd name="connsiteY101" fmla="*/ 3767709 h 6858000"/>
              <a:gd name="connsiteX102" fmla="*/ 730103 w 1605470"/>
              <a:gd name="connsiteY102" fmla="*/ 3738082 h 6858000"/>
              <a:gd name="connsiteX103" fmla="*/ 737449 w 1605470"/>
              <a:gd name="connsiteY103" fmla="*/ 3673397 h 6858000"/>
              <a:gd name="connsiteX104" fmla="*/ 736745 w 1605470"/>
              <a:gd name="connsiteY104" fmla="*/ 3637109 h 6858000"/>
              <a:gd name="connsiteX105" fmla="*/ 740188 w 1605470"/>
              <a:gd name="connsiteY105" fmla="*/ 3536883 h 6858000"/>
              <a:gd name="connsiteX106" fmla="*/ 747726 w 1605470"/>
              <a:gd name="connsiteY106" fmla="*/ 3435652 h 6858000"/>
              <a:gd name="connsiteX107" fmla="*/ 774383 w 1605470"/>
              <a:gd name="connsiteY107" fmla="*/ 3381564 h 6858000"/>
              <a:gd name="connsiteX108" fmla="*/ 774870 w 1605470"/>
              <a:gd name="connsiteY108" fmla="*/ 3375761 h 6858000"/>
              <a:gd name="connsiteX109" fmla="*/ 770510 w 1605470"/>
              <a:gd name="connsiteY109" fmla="*/ 3361844 h 6858000"/>
              <a:gd name="connsiteX110" fmla="*/ 767933 w 1605470"/>
              <a:gd name="connsiteY110" fmla="*/ 3356929 h 6858000"/>
              <a:gd name="connsiteX111" fmla="*/ 766158 w 1605470"/>
              <a:gd name="connsiteY111" fmla="*/ 3349058 h 6858000"/>
              <a:gd name="connsiteX112" fmla="*/ 766414 w 1605470"/>
              <a:gd name="connsiteY112" fmla="*/ 3348763 h 6858000"/>
              <a:gd name="connsiteX113" fmla="*/ 764166 w 1605470"/>
              <a:gd name="connsiteY113" fmla="*/ 3341588 h 6858000"/>
              <a:gd name="connsiteX114" fmla="*/ 749397 w 1605470"/>
              <a:gd name="connsiteY114" fmla="*/ 3307769 h 6858000"/>
              <a:gd name="connsiteX115" fmla="*/ 766960 w 1605470"/>
              <a:gd name="connsiteY115" fmla="*/ 3250522 h 6858000"/>
              <a:gd name="connsiteX116" fmla="*/ 767385 w 1605470"/>
              <a:gd name="connsiteY116" fmla="*/ 3229163 h 6858000"/>
              <a:gd name="connsiteX117" fmla="*/ 769208 w 1605470"/>
              <a:gd name="connsiteY117" fmla="*/ 3217217 h 6858000"/>
              <a:gd name="connsiteX118" fmla="*/ 770350 w 1605470"/>
              <a:gd name="connsiteY118" fmla="*/ 3216125 h 6858000"/>
              <a:gd name="connsiteX119" fmla="*/ 756043 w 1605470"/>
              <a:gd name="connsiteY119" fmla="*/ 3183755 h 6858000"/>
              <a:gd name="connsiteX120" fmla="*/ 756544 w 1605470"/>
              <a:gd name="connsiteY120" fmla="*/ 3178642 h 6858000"/>
              <a:gd name="connsiteX121" fmla="*/ 744144 w 1605470"/>
              <a:gd name="connsiteY121" fmla="*/ 3158586 h 6858000"/>
              <a:gd name="connsiteX122" fmla="*/ 739378 w 1605470"/>
              <a:gd name="connsiteY122" fmla="*/ 3147669 h 6858000"/>
              <a:gd name="connsiteX123" fmla="*/ 734648 w 1605470"/>
              <a:gd name="connsiteY123" fmla="*/ 3145733 h 6858000"/>
              <a:gd name="connsiteX124" fmla="*/ 729329 w 1605470"/>
              <a:gd name="connsiteY124" fmla="*/ 3129034 h 6858000"/>
              <a:gd name="connsiteX125" fmla="*/ 729994 w 1605470"/>
              <a:gd name="connsiteY125" fmla="*/ 3126682 h 6858000"/>
              <a:gd name="connsiteX126" fmla="*/ 720862 w 1605470"/>
              <a:gd name="connsiteY126" fmla="*/ 3114519 h 6858000"/>
              <a:gd name="connsiteX127" fmla="*/ 707471 w 1605470"/>
              <a:gd name="connsiteY127" fmla="*/ 3106272 h 6858000"/>
              <a:gd name="connsiteX128" fmla="*/ 680201 w 1605470"/>
              <a:gd name="connsiteY128" fmla="*/ 2958185 h 6858000"/>
              <a:gd name="connsiteX129" fmla="*/ 622815 w 1605470"/>
              <a:gd name="connsiteY129" fmla="*/ 2762989 h 6858000"/>
              <a:gd name="connsiteX130" fmla="*/ 571733 w 1605470"/>
              <a:gd name="connsiteY130" fmla="*/ 2554718 h 6858000"/>
              <a:gd name="connsiteX131" fmla="*/ 551827 w 1605470"/>
              <a:gd name="connsiteY131" fmla="*/ 2485734 h 6858000"/>
              <a:gd name="connsiteX132" fmla="*/ 542550 w 1605470"/>
              <a:gd name="connsiteY132" fmla="*/ 2447068 h 6858000"/>
              <a:gd name="connsiteX133" fmla="*/ 529511 w 1605470"/>
              <a:gd name="connsiteY133" fmla="*/ 2425819 h 6858000"/>
              <a:gd name="connsiteX134" fmla="*/ 528878 w 1605470"/>
              <a:gd name="connsiteY134" fmla="*/ 2408971 h 6858000"/>
              <a:gd name="connsiteX135" fmla="*/ 535510 w 1605470"/>
              <a:gd name="connsiteY135" fmla="*/ 2402874 h 6858000"/>
              <a:gd name="connsiteX136" fmla="*/ 538122 w 1605470"/>
              <a:gd name="connsiteY136" fmla="*/ 2381443 h 6858000"/>
              <a:gd name="connsiteX137" fmla="*/ 514451 w 1605470"/>
              <a:gd name="connsiteY137" fmla="*/ 2261920 h 6858000"/>
              <a:gd name="connsiteX138" fmla="*/ 486968 w 1605470"/>
              <a:gd name="connsiteY138" fmla="*/ 2182937 h 6858000"/>
              <a:gd name="connsiteX139" fmla="*/ 488555 w 1605470"/>
              <a:gd name="connsiteY139" fmla="*/ 2155135 h 6858000"/>
              <a:gd name="connsiteX140" fmla="*/ 486013 w 1605470"/>
              <a:gd name="connsiteY140" fmla="*/ 2118008 h 6858000"/>
              <a:gd name="connsiteX141" fmla="*/ 487006 w 1605470"/>
              <a:gd name="connsiteY141" fmla="*/ 2050531 h 6858000"/>
              <a:gd name="connsiteX142" fmla="*/ 478812 w 1605470"/>
              <a:gd name="connsiteY142" fmla="*/ 1963269 h 6858000"/>
              <a:gd name="connsiteX143" fmla="*/ 442619 w 1605470"/>
              <a:gd name="connsiteY143" fmla="*/ 1910499 h 6858000"/>
              <a:gd name="connsiteX144" fmla="*/ 446785 w 1605470"/>
              <a:gd name="connsiteY144" fmla="*/ 1903212 h 6858000"/>
              <a:gd name="connsiteX145" fmla="*/ 436547 w 1605470"/>
              <a:gd name="connsiteY145" fmla="*/ 1861531 h 6858000"/>
              <a:gd name="connsiteX146" fmla="*/ 390346 w 1605470"/>
              <a:gd name="connsiteY146" fmla="*/ 1732919 h 6858000"/>
              <a:gd name="connsiteX147" fmla="*/ 362657 w 1605470"/>
              <a:gd name="connsiteY147" fmla="*/ 1663540 h 6858000"/>
              <a:gd name="connsiteX148" fmla="*/ 361783 w 1605470"/>
              <a:gd name="connsiteY148" fmla="*/ 1615777 h 6858000"/>
              <a:gd name="connsiteX149" fmla="*/ 342578 w 1605470"/>
              <a:gd name="connsiteY149" fmla="*/ 1563678 h 6858000"/>
              <a:gd name="connsiteX150" fmla="*/ 355658 w 1605470"/>
              <a:gd name="connsiteY150" fmla="*/ 1519474 h 6858000"/>
              <a:gd name="connsiteX151" fmla="*/ 348400 w 1605470"/>
              <a:gd name="connsiteY151" fmla="*/ 1477995 h 6858000"/>
              <a:gd name="connsiteX152" fmla="*/ 334485 w 1605470"/>
              <a:gd name="connsiteY152" fmla="*/ 1373769 h 6858000"/>
              <a:gd name="connsiteX153" fmla="*/ 342792 w 1605470"/>
              <a:gd name="connsiteY153" fmla="*/ 1307086 h 6858000"/>
              <a:gd name="connsiteX154" fmla="*/ 343980 w 1605470"/>
              <a:gd name="connsiteY154" fmla="*/ 1189033 h 6858000"/>
              <a:gd name="connsiteX155" fmla="*/ 348665 w 1605470"/>
              <a:gd name="connsiteY155" fmla="*/ 1168288 h 6858000"/>
              <a:gd name="connsiteX156" fmla="*/ 340947 w 1605470"/>
              <a:gd name="connsiteY156" fmla="*/ 1142577 h 6858000"/>
              <a:gd name="connsiteX157" fmla="*/ 330253 w 1605470"/>
              <a:gd name="connsiteY157" fmla="*/ 1088484 h 6858000"/>
              <a:gd name="connsiteX158" fmla="*/ 318989 w 1605470"/>
              <a:gd name="connsiteY158" fmla="*/ 1016103 h 6858000"/>
              <a:gd name="connsiteX159" fmla="*/ 320445 w 1605470"/>
              <a:gd name="connsiteY159" fmla="*/ 932283 h 6858000"/>
              <a:gd name="connsiteX160" fmla="*/ 322681 w 1605470"/>
              <a:gd name="connsiteY160" fmla="*/ 915925 h 6858000"/>
              <a:gd name="connsiteX161" fmla="*/ 315310 w 1605470"/>
              <a:gd name="connsiteY161" fmla="*/ 896999 h 6858000"/>
              <a:gd name="connsiteX162" fmla="*/ 284718 w 1605470"/>
              <a:gd name="connsiteY162" fmla="*/ 821517 h 6858000"/>
              <a:gd name="connsiteX163" fmla="*/ 263668 w 1605470"/>
              <a:gd name="connsiteY163" fmla="*/ 751353 h 6858000"/>
              <a:gd name="connsiteX164" fmla="*/ 263226 w 1605470"/>
              <a:gd name="connsiteY164" fmla="*/ 721230 h 6858000"/>
              <a:gd name="connsiteX165" fmla="*/ 248897 w 1605470"/>
              <a:gd name="connsiteY165" fmla="*/ 681659 h 6858000"/>
              <a:gd name="connsiteX166" fmla="*/ 234316 w 1605470"/>
              <a:gd name="connsiteY166" fmla="*/ 635218 h 6858000"/>
              <a:gd name="connsiteX167" fmla="*/ 239327 w 1605470"/>
              <a:gd name="connsiteY167" fmla="*/ 613763 h 6858000"/>
              <a:gd name="connsiteX168" fmla="*/ 225269 w 1605470"/>
              <a:gd name="connsiteY168" fmla="*/ 598582 h 6858000"/>
              <a:gd name="connsiteX169" fmla="*/ 224950 w 1605470"/>
              <a:gd name="connsiteY169" fmla="*/ 576846 h 6858000"/>
              <a:gd name="connsiteX170" fmla="*/ 204576 w 1605470"/>
              <a:gd name="connsiteY170" fmla="*/ 530055 h 6858000"/>
              <a:gd name="connsiteX171" fmla="*/ 219064 w 1605470"/>
              <a:gd name="connsiteY171" fmla="*/ 469651 h 6858000"/>
              <a:gd name="connsiteX172" fmla="*/ 195012 w 1605470"/>
              <a:gd name="connsiteY172" fmla="*/ 448559 h 6858000"/>
              <a:gd name="connsiteX173" fmla="*/ 201434 w 1605470"/>
              <a:gd name="connsiteY173" fmla="*/ 441529 h 6858000"/>
              <a:gd name="connsiteX174" fmla="*/ 200655 w 1605470"/>
              <a:gd name="connsiteY174" fmla="*/ 428927 h 6858000"/>
              <a:gd name="connsiteX175" fmla="*/ 190059 w 1605470"/>
              <a:gd name="connsiteY175" fmla="*/ 430161 h 6858000"/>
              <a:gd name="connsiteX176" fmla="*/ 167079 w 1605470"/>
              <a:gd name="connsiteY176" fmla="*/ 367211 h 6858000"/>
              <a:gd name="connsiteX177" fmla="*/ 124571 w 1605470"/>
              <a:gd name="connsiteY177" fmla="*/ 302178 h 6858000"/>
              <a:gd name="connsiteX178" fmla="*/ 103243 w 1605470"/>
              <a:gd name="connsiteY178" fmla="*/ 211375 h 6858000"/>
              <a:gd name="connsiteX179" fmla="*/ 94571 w 1605470"/>
              <a:gd name="connsiteY179" fmla="*/ 184179 h 6858000"/>
              <a:gd name="connsiteX180" fmla="*/ 13437 w 1605470"/>
              <a:gd name="connsiteY180" fmla="*/ 19287 h 6858000"/>
              <a:gd name="connsiteX181" fmla="*/ 0 w 1605470"/>
              <a:gd name="connsiteY18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38263 w 1605470"/>
              <a:gd name="connsiteY77" fmla="*/ 4444346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38263 w 1605470"/>
              <a:gd name="connsiteY77" fmla="*/ 4444346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13201 h 6858000"/>
              <a:gd name="connsiteX77" fmla="*/ 738263 w 1605470"/>
              <a:gd name="connsiteY77" fmla="*/ 4444346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47700 w 1605470"/>
              <a:gd name="connsiteY75" fmla="*/ 4690749 h 6858000"/>
              <a:gd name="connsiteX76" fmla="*/ 743180 w 1605470"/>
              <a:gd name="connsiteY76" fmla="*/ 4613201 h 6858000"/>
              <a:gd name="connsiteX77" fmla="*/ 738263 w 1605470"/>
              <a:gd name="connsiteY77" fmla="*/ 4444346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935 w 1605470"/>
              <a:gd name="connsiteY68" fmla="*/ 4821504 h 6858000"/>
              <a:gd name="connsiteX69" fmla="*/ 732118 w 1605470"/>
              <a:gd name="connsiteY69" fmla="*/ 4801535 h 6858000"/>
              <a:gd name="connsiteX70" fmla="*/ 739787 w 1605470"/>
              <a:gd name="connsiteY70" fmla="*/ 4797794 h 6858000"/>
              <a:gd name="connsiteX71" fmla="*/ 741081 w 1605470"/>
              <a:gd name="connsiteY71" fmla="*/ 4784526 h 6858000"/>
              <a:gd name="connsiteX72" fmla="*/ 742865 w 1605470"/>
              <a:gd name="connsiteY72" fmla="*/ 4781211 h 6858000"/>
              <a:gd name="connsiteX73" fmla="*/ 751652 w 1605470"/>
              <a:gd name="connsiteY73" fmla="*/ 4761984 h 6858000"/>
              <a:gd name="connsiteX74" fmla="*/ 747700 w 1605470"/>
              <a:gd name="connsiteY74" fmla="*/ 4690749 h 6858000"/>
              <a:gd name="connsiteX75" fmla="*/ 743180 w 1605470"/>
              <a:gd name="connsiteY75" fmla="*/ 4613201 h 6858000"/>
              <a:gd name="connsiteX76" fmla="*/ 738263 w 1605470"/>
              <a:gd name="connsiteY76" fmla="*/ 4444346 h 6858000"/>
              <a:gd name="connsiteX77" fmla="*/ 756542 w 1605470"/>
              <a:gd name="connsiteY77" fmla="*/ 4350346 h 6858000"/>
              <a:gd name="connsiteX78" fmla="*/ 715481 w 1605470"/>
              <a:gd name="connsiteY78" fmla="*/ 4214165 h 6858000"/>
              <a:gd name="connsiteX79" fmla="*/ 719554 w 1605470"/>
              <a:gd name="connsiteY79" fmla="*/ 4090296 h 6858000"/>
              <a:gd name="connsiteX80" fmla="*/ 704810 w 1605470"/>
              <a:gd name="connsiteY80" fmla="*/ 4033999 h 6858000"/>
              <a:gd name="connsiteX81" fmla="*/ 705959 w 1605470"/>
              <a:gd name="connsiteY81" fmla="*/ 4031933 h 6858000"/>
              <a:gd name="connsiteX82" fmla="*/ 704535 w 1605470"/>
              <a:gd name="connsiteY82" fmla="*/ 4013953 h 6858000"/>
              <a:gd name="connsiteX83" fmla="*/ 700443 w 1605470"/>
              <a:gd name="connsiteY83" fmla="*/ 4010511 h 6858000"/>
              <a:gd name="connsiteX84" fmla="*/ 698282 w 1605470"/>
              <a:gd name="connsiteY84" fmla="*/ 3998331 h 6858000"/>
              <a:gd name="connsiteX85" fmla="*/ 690830 w 1605470"/>
              <a:gd name="connsiteY85" fmla="*/ 3974753 h 6858000"/>
              <a:gd name="connsiteX86" fmla="*/ 692428 w 1605470"/>
              <a:gd name="connsiteY86" fmla="*/ 3969950 h 6858000"/>
              <a:gd name="connsiteX87" fmla="*/ 685850 w 1605470"/>
              <a:gd name="connsiteY87" fmla="*/ 3933779 h 6858000"/>
              <a:gd name="connsiteX88" fmla="*/ 687181 w 1605470"/>
              <a:gd name="connsiteY88" fmla="*/ 3933093 h 6858000"/>
              <a:gd name="connsiteX89" fmla="*/ 691535 w 1605470"/>
              <a:gd name="connsiteY89" fmla="*/ 3922082 h 6858000"/>
              <a:gd name="connsiteX90" fmla="*/ 696613 w 1605470"/>
              <a:gd name="connsiteY90" fmla="*/ 3901461 h 6858000"/>
              <a:gd name="connsiteX91" fmla="*/ 719207 w 1605470"/>
              <a:gd name="connsiteY91" fmla="*/ 3813873 h 6858000"/>
              <a:gd name="connsiteX92" fmla="*/ 718632 w 1605470"/>
              <a:gd name="connsiteY92" fmla="*/ 3806161 h 6858000"/>
              <a:gd name="connsiteX93" fmla="*/ 718939 w 1605470"/>
              <a:gd name="connsiteY93" fmla="*/ 3805957 h 6858000"/>
              <a:gd name="connsiteX94" fmla="*/ 718966 w 1605470"/>
              <a:gd name="connsiteY94" fmla="*/ 3797724 h 6858000"/>
              <a:gd name="connsiteX95" fmla="*/ 717581 w 1605470"/>
              <a:gd name="connsiteY95" fmla="*/ 3792098 h 6858000"/>
              <a:gd name="connsiteX96" fmla="*/ 716465 w 1605470"/>
              <a:gd name="connsiteY96" fmla="*/ 3777135 h 6858000"/>
              <a:gd name="connsiteX97" fmla="*/ 718198 w 1605470"/>
              <a:gd name="connsiteY97" fmla="*/ 3771656 h 6858000"/>
              <a:gd name="connsiteX98" fmla="*/ 721941 w 1605470"/>
              <a:gd name="connsiteY98" fmla="*/ 3769007 h 6858000"/>
              <a:gd name="connsiteX99" fmla="*/ 721407 w 1605470"/>
              <a:gd name="connsiteY99" fmla="*/ 3767709 h 6858000"/>
              <a:gd name="connsiteX100" fmla="*/ 730103 w 1605470"/>
              <a:gd name="connsiteY100" fmla="*/ 3738082 h 6858000"/>
              <a:gd name="connsiteX101" fmla="*/ 737449 w 1605470"/>
              <a:gd name="connsiteY101" fmla="*/ 3673397 h 6858000"/>
              <a:gd name="connsiteX102" fmla="*/ 736745 w 1605470"/>
              <a:gd name="connsiteY102" fmla="*/ 3637109 h 6858000"/>
              <a:gd name="connsiteX103" fmla="*/ 740188 w 1605470"/>
              <a:gd name="connsiteY103" fmla="*/ 3536883 h 6858000"/>
              <a:gd name="connsiteX104" fmla="*/ 747726 w 1605470"/>
              <a:gd name="connsiteY104" fmla="*/ 3435652 h 6858000"/>
              <a:gd name="connsiteX105" fmla="*/ 774383 w 1605470"/>
              <a:gd name="connsiteY105" fmla="*/ 3381564 h 6858000"/>
              <a:gd name="connsiteX106" fmla="*/ 774870 w 1605470"/>
              <a:gd name="connsiteY106" fmla="*/ 3375761 h 6858000"/>
              <a:gd name="connsiteX107" fmla="*/ 770510 w 1605470"/>
              <a:gd name="connsiteY107" fmla="*/ 3361844 h 6858000"/>
              <a:gd name="connsiteX108" fmla="*/ 767933 w 1605470"/>
              <a:gd name="connsiteY108" fmla="*/ 3356929 h 6858000"/>
              <a:gd name="connsiteX109" fmla="*/ 766158 w 1605470"/>
              <a:gd name="connsiteY109" fmla="*/ 3349058 h 6858000"/>
              <a:gd name="connsiteX110" fmla="*/ 766414 w 1605470"/>
              <a:gd name="connsiteY110" fmla="*/ 3348763 h 6858000"/>
              <a:gd name="connsiteX111" fmla="*/ 764166 w 1605470"/>
              <a:gd name="connsiteY111" fmla="*/ 3341588 h 6858000"/>
              <a:gd name="connsiteX112" fmla="*/ 749397 w 1605470"/>
              <a:gd name="connsiteY112" fmla="*/ 3307769 h 6858000"/>
              <a:gd name="connsiteX113" fmla="*/ 766960 w 1605470"/>
              <a:gd name="connsiteY113" fmla="*/ 3250522 h 6858000"/>
              <a:gd name="connsiteX114" fmla="*/ 767385 w 1605470"/>
              <a:gd name="connsiteY114" fmla="*/ 3229163 h 6858000"/>
              <a:gd name="connsiteX115" fmla="*/ 769208 w 1605470"/>
              <a:gd name="connsiteY115" fmla="*/ 3217217 h 6858000"/>
              <a:gd name="connsiteX116" fmla="*/ 770350 w 1605470"/>
              <a:gd name="connsiteY116" fmla="*/ 3216125 h 6858000"/>
              <a:gd name="connsiteX117" fmla="*/ 756043 w 1605470"/>
              <a:gd name="connsiteY117" fmla="*/ 3183755 h 6858000"/>
              <a:gd name="connsiteX118" fmla="*/ 756544 w 1605470"/>
              <a:gd name="connsiteY118" fmla="*/ 3178642 h 6858000"/>
              <a:gd name="connsiteX119" fmla="*/ 744144 w 1605470"/>
              <a:gd name="connsiteY119" fmla="*/ 3158586 h 6858000"/>
              <a:gd name="connsiteX120" fmla="*/ 739378 w 1605470"/>
              <a:gd name="connsiteY120" fmla="*/ 3147669 h 6858000"/>
              <a:gd name="connsiteX121" fmla="*/ 734648 w 1605470"/>
              <a:gd name="connsiteY121" fmla="*/ 3145733 h 6858000"/>
              <a:gd name="connsiteX122" fmla="*/ 729329 w 1605470"/>
              <a:gd name="connsiteY122" fmla="*/ 3129034 h 6858000"/>
              <a:gd name="connsiteX123" fmla="*/ 729994 w 1605470"/>
              <a:gd name="connsiteY123" fmla="*/ 3126682 h 6858000"/>
              <a:gd name="connsiteX124" fmla="*/ 720862 w 1605470"/>
              <a:gd name="connsiteY124" fmla="*/ 3114519 h 6858000"/>
              <a:gd name="connsiteX125" fmla="*/ 707471 w 1605470"/>
              <a:gd name="connsiteY125" fmla="*/ 3106272 h 6858000"/>
              <a:gd name="connsiteX126" fmla="*/ 680201 w 1605470"/>
              <a:gd name="connsiteY126" fmla="*/ 2958185 h 6858000"/>
              <a:gd name="connsiteX127" fmla="*/ 622815 w 1605470"/>
              <a:gd name="connsiteY127" fmla="*/ 2762989 h 6858000"/>
              <a:gd name="connsiteX128" fmla="*/ 571733 w 1605470"/>
              <a:gd name="connsiteY128" fmla="*/ 2554718 h 6858000"/>
              <a:gd name="connsiteX129" fmla="*/ 551827 w 1605470"/>
              <a:gd name="connsiteY129" fmla="*/ 2485734 h 6858000"/>
              <a:gd name="connsiteX130" fmla="*/ 542550 w 1605470"/>
              <a:gd name="connsiteY130" fmla="*/ 2447068 h 6858000"/>
              <a:gd name="connsiteX131" fmla="*/ 529511 w 1605470"/>
              <a:gd name="connsiteY131" fmla="*/ 2425819 h 6858000"/>
              <a:gd name="connsiteX132" fmla="*/ 528878 w 1605470"/>
              <a:gd name="connsiteY132" fmla="*/ 2408971 h 6858000"/>
              <a:gd name="connsiteX133" fmla="*/ 535510 w 1605470"/>
              <a:gd name="connsiteY133" fmla="*/ 2402874 h 6858000"/>
              <a:gd name="connsiteX134" fmla="*/ 538122 w 1605470"/>
              <a:gd name="connsiteY134" fmla="*/ 2381443 h 6858000"/>
              <a:gd name="connsiteX135" fmla="*/ 514451 w 1605470"/>
              <a:gd name="connsiteY135" fmla="*/ 2261920 h 6858000"/>
              <a:gd name="connsiteX136" fmla="*/ 486968 w 1605470"/>
              <a:gd name="connsiteY136" fmla="*/ 2182937 h 6858000"/>
              <a:gd name="connsiteX137" fmla="*/ 488555 w 1605470"/>
              <a:gd name="connsiteY137" fmla="*/ 2155135 h 6858000"/>
              <a:gd name="connsiteX138" fmla="*/ 486013 w 1605470"/>
              <a:gd name="connsiteY138" fmla="*/ 2118008 h 6858000"/>
              <a:gd name="connsiteX139" fmla="*/ 487006 w 1605470"/>
              <a:gd name="connsiteY139" fmla="*/ 2050531 h 6858000"/>
              <a:gd name="connsiteX140" fmla="*/ 478812 w 1605470"/>
              <a:gd name="connsiteY140" fmla="*/ 1963269 h 6858000"/>
              <a:gd name="connsiteX141" fmla="*/ 442619 w 1605470"/>
              <a:gd name="connsiteY141" fmla="*/ 1910499 h 6858000"/>
              <a:gd name="connsiteX142" fmla="*/ 446785 w 1605470"/>
              <a:gd name="connsiteY142" fmla="*/ 1903212 h 6858000"/>
              <a:gd name="connsiteX143" fmla="*/ 436547 w 1605470"/>
              <a:gd name="connsiteY143" fmla="*/ 1861531 h 6858000"/>
              <a:gd name="connsiteX144" fmla="*/ 390346 w 1605470"/>
              <a:gd name="connsiteY144" fmla="*/ 1732919 h 6858000"/>
              <a:gd name="connsiteX145" fmla="*/ 362657 w 1605470"/>
              <a:gd name="connsiteY145" fmla="*/ 1663540 h 6858000"/>
              <a:gd name="connsiteX146" fmla="*/ 361783 w 1605470"/>
              <a:gd name="connsiteY146" fmla="*/ 1615777 h 6858000"/>
              <a:gd name="connsiteX147" fmla="*/ 342578 w 1605470"/>
              <a:gd name="connsiteY147" fmla="*/ 1563678 h 6858000"/>
              <a:gd name="connsiteX148" fmla="*/ 355658 w 1605470"/>
              <a:gd name="connsiteY148" fmla="*/ 1519474 h 6858000"/>
              <a:gd name="connsiteX149" fmla="*/ 348400 w 1605470"/>
              <a:gd name="connsiteY149" fmla="*/ 1477995 h 6858000"/>
              <a:gd name="connsiteX150" fmla="*/ 334485 w 1605470"/>
              <a:gd name="connsiteY150" fmla="*/ 1373769 h 6858000"/>
              <a:gd name="connsiteX151" fmla="*/ 342792 w 1605470"/>
              <a:gd name="connsiteY151" fmla="*/ 1307086 h 6858000"/>
              <a:gd name="connsiteX152" fmla="*/ 343980 w 1605470"/>
              <a:gd name="connsiteY152" fmla="*/ 1189033 h 6858000"/>
              <a:gd name="connsiteX153" fmla="*/ 348665 w 1605470"/>
              <a:gd name="connsiteY153" fmla="*/ 1168288 h 6858000"/>
              <a:gd name="connsiteX154" fmla="*/ 340947 w 1605470"/>
              <a:gd name="connsiteY154" fmla="*/ 1142577 h 6858000"/>
              <a:gd name="connsiteX155" fmla="*/ 330253 w 1605470"/>
              <a:gd name="connsiteY155" fmla="*/ 1088484 h 6858000"/>
              <a:gd name="connsiteX156" fmla="*/ 318989 w 1605470"/>
              <a:gd name="connsiteY156" fmla="*/ 1016103 h 6858000"/>
              <a:gd name="connsiteX157" fmla="*/ 320445 w 1605470"/>
              <a:gd name="connsiteY157" fmla="*/ 932283 h 6858000"/>
              <a:gd name="connsiteX158" fmla="*/ 322681 w 1605470"/>
              <a:gd name="connsiteY158" fmla="*/ 915925 h 6858000"/>
              <a:gd name="connsiteX159" fmla="*/ 315310 w 1605470"/>
              <a:gd name="connsiteY159" fmla="*/ 896999 h 6858000"/>
              <a:gd name="connsiteX160" fmla="*/ 284718 w 1605470"/>
              <a:gd name="connsiteY160" fmla="*/ 821517 h 6858000"/>
              <a:gd name="connsiteX161" fmla="*/ 263668 w 1605470"/>
              <a:gd name="connsiteY161" fmla="*/ 751353 h 6858000"/>
              <a:gd name="connsiteX162" fmla="*/ 263226 w 1605470"/>
              <a:gd name="connsiteY162" fmla="*/ 721230 h 6858000"/>
              <a:gd name="connsiteX163" fmla="*/ 248897 w 1605470"/>
              <a:gd name="connsiteY163" fmla="*/ 681659 h 6858000"/>
              <a:gd name="connsiteX164" fmla="*/ 234316 w 1605470"/>
              <a:gd name="connsiteY164" fmla="*/ 635218 h 6858000"/>
              <a:gd name="connsiteX165" fmla="*/ 239327 w 1605470"/>
              <a:gd name="connsiteY165" fmla="*/ 613763 h 6858000"/>
              <a:gd name="connsiteX166" fmla="*/ 225269 w 1605470"/>
              <a:gd name="connsiteY166" fmla="*/ 598582 h 6858000"/>
              <a:gd name="connsiteX167" fmla="*/ 224950 w 1605470"/>
              <a:gd name="connsiteY167" fmla="*/ 576846 h 6858000"/>
              <a:gd name="connsiteX168" fmla="*/ 204576 w 1605470"/>
              <a:gd name="connsiteY168" fmla="*/ 530055 h 6858000"/>
              <a:gd name="connsiteX169" fmla="*/ 219064 w 1605470"/>
              <a:gd name="connsiteY169" fmla="*/ 469651 h 6858000"/>
              <a:gd name="connsiteX170" fmla="*/ 195012 w 1605470"/>
              <a:gd name="connsiteY170" fmla="*/ 448559 h 6858000"/>
              <a:gd name="connsiteX171" fmla="*/ 201434 w 1605470"/>
              <a:gd name="connsiteY171" fmla="*/ 441529 h 6858000"/>
              <a:gd name="connsiteX172" fmla="*/ 200655 w 1605470"/>
              <a:gd name="connsiteY172" fmla="*/ 428927 h 6858000"/>
              <a:gd name="connsiteX173" fmla="*/ 190059 w 1605470"/>
              <a:gd name="connsiteY173" fmla="*/ 430161 h 6858000"/>
              <a:gd name="connsiteX174" fmla="*/ 167079 w 1605470"/>
              <a:gd name="connsiteY174" fmla="*/ 367211 h 6858000"/>
              <a:gd name="connsiteX175" fmla="*/ 124571 w 1605470"/>
              <a:gd name="connsiteY175" fmla="*/ 302178 h 6858000"/>
              <a:gd name="connsiteX176" fmla="*/ 103243 w 1605470"/>
              <a:gd name="connsiteY176" fmla="*/ 211375 h 6858000"/>
              <a:gd name="connsiteX177" fmla="*/ 94571 w 1605470"/>
              <a:gd name="connsiteY177" fmla="*/ 184179 h 6858000"/>
              <a:gd name="connsiteX178" fmla="*/ 13437 w 1605470"/>
              <a:gd name="connsiteY178" fmla="*/ 19287 h 6858000"/>
              <a:gd name="connsiteX179" fmla="*/ 0 w 1605470"/>
              <a:gd name="connsiteY17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10261 w 1605470"/>
              <a:gd name="connsiteY37" fmla="*/ 5634527 h 6858000"/>
              <a:gd name="connsiteX38" fmla="*/ 523992 w 1605470"/>
              <a:gd name="connsiteY38" fmla="*/ 5619557 h 6858000"/>
              <a:gd name="connsiteX39" fmla="*/ 531653 w 1605470"/>
              <a:gd name="connsiteY39" fmla="*/ 5604904 h 6858000"/>
              <a:gd name="connsiteX40" fmla="*/ 539863 w 1605470"/>
              <a:gd name="connsiteY40" fmla="*/ 5604298 h 6858000"/>
              <a:gd name="connsiteX41" fmla="*/ 552319 w 1605470"/>
              <a:gd name="connsiteY41" fmla="*/ 5587997 h 6858000"/>
              <a:gd name="connsiteX42" fmla="*/ 559710 w 1605470"/>
              <a:gd name="connsiteY42" fmla="*/ 5564796 h 6858000"/>
              <a:gd name="connsiteX43" fmla="*/ 587214 w 1605470"/>
              <a:gd name="connsiteY43" fmla="*/ 5451511 h 6858000"/>
              <a:gd name="connsiteX44" fmla="*/ 608019 w 1605470"/>
              <a:gd name="connsiteY44" fmla="*/ 5385461 h 6858000"/>
              <a:gd name="connsiteX45" fmla="*/ 622750 w 1605470"/>
              <a:gd name="connsiteY45" fmla="*/ 5363084 h 6858000"/>
              <a:gd name="connsiteX46" fmla="*/ 638731 w 1605470"/>
              <a:gd name="connsiteY46" fmla="*/ 5330009 h 6858000"/>
              <a:gd name="connsiteX47" fmla="*/ 672224 w 1605470"/>
              <a:gd name="connsiteY47" fmla="*/ 5273739 h 6858000"/>
              <a:gd name="connsiteX48" fmla="*/ 681823 w 1605470"/>
              <a:gd name="connsiteY48" fmla="*/ 5241779 h 6858000"/>
              <a:gd name="connsiteX49" fmla="*/ 693049 w 1605470"/>
              <a:gd name="connsiteY49" fmla="*/ 5225268 h 6858000"/>
              <a:gd name="connsiteX50" fmla="*/ 694069 w 1605470"/>
              <a:gd name="connsiteY50" fmla="*/ 5217684 h 6858000"/>
              <a:gd name="connsiteX51" fmla="*/ 701410 w 1605470"/>
              <a:gd name="connsiteY51" fmla="*/ 5193377 h 6858000"/>
              <a:gd name="connsiteX52" fmla="*/ 704713 w 1605470"/>
              <a:gd name="connsiteY52" fmla="*/ 5179288 h 6858000"/>
              <a:gd name="connsiteX53" fmla="*/ 705697 w 1605470"/>
              <a:gd name="connsiteY53" fmla="*/ 5173621 h 6858000"/>
              <a:gd name="connsiteX54" fmla="*/ 701331 w 1605470"/>
              <a:gd name="connsiteY54" fmla="*/ 5159961 h 6858000"/>
              <a:gd name="connsiteX55" fmla="*/ 708008 w 1605470"/>
              <a:gd name="connsiteY55" fmla="*/ 5144295 h 6858000"/>
              <a:gd name="connsiteX56" fmla="*/ 704941 w 1605470"/>
              <a:gd name="connsiteY56" fmla="*/ 5125185 h 6858000"/>
              <a:gd name="connsiteX57" fmla="*/ 711771 w 1605470"/>
              <a:gd name="connsiteY57" fmla="*/ 5121884 h 6858000"/>
              <a:gd name="connsiteX58" fmla="*/ 721092 w 1605470"/>
              <a:gd name="connsiteY58" fmla="*/ 5108383 h 6858000"/>
              <a:gd name="connsiteX59" fmla="*/ 717045 w 1605470"/>
              <a:gd name="connsiteY59" fmla="*/ 5094705 h 6858000"/>
              <a:gd name="connsiteX60" fmla="*/ 718807 w 1605470"/>
              <a:gd name="connsiteY60" fmla="*/ 5067850 h 6858000"/>
              <a:gd name="connsiteX61" fmla="*/ 721538 w 1605470"/>
              <a:gd name="connsiteY61" fmla="*/ 5060861 h 6858000"/>
              <a:gd name="connsiteX62" fmla="*/ 718242 w 1605470"/>
              <a:gd name="connsiteY62" fmla="*/ 5034192 h 6858000"/>
              <a:gd name="connsiteX63" fmla="*/ 719796 w 1605470"/>
              <a:gd name="connsiteY63" fmla="*/ 4993030 h 6858000"/>
              <a:gd name="connsiteX64" fmla="*/ 726705 w 1605470"/>
              <a:gd name="connsiteY64" fmla="*/ 4946844 h 6858000"/>
              <a:gd name="connsiteX65" fmla="*/ 722561 w 1605470"/>
              <a:gd name="connsiteY65" fmla="*/ 4932692 h 6858000"/>
              <a:gd name="connsiteX66" fmla="*/ 724935 w 1605470"/>
              <a:gd name="connsiteY66" fmla="*/ 4821504 h 6858000"/>
              <a:gd name="connsiteX67" fmla="*/ 732118 w 1605470"/>
              <a:gd name="connsiteY67" fmla="*/ 4801535 h 6858000"/>
              <a:gd name="connsiteX68" fmla="*/ 739787 w 1605470"/>
              <a:gd name="connsiteY68" fmla="*/ 4797794 h 6858000"/>
              <a:gd name="connsiteX69" fmla="*/ 741081 w 1605470"/>
              <a:gd name="connsiteY69" fmla="*/ 4784526 h 6858000"/>
              <a:gd name="connsiteX70" fmla="*/ 742865 w 1605470"/>
              <a:gd name="connsiteY70" fmla="*/ 4781211 h 6858000"/>
              <a:gd name="connsiteX71" fmla="*/ 751652 w 1605470"/>
              <a:gd name="connsiteY71" fmla="*/ 4761984 h 6858000"/>
              <a:gd name="connsiteX72" fmla="*/ 747700 w 1605470"/>
              <a:gd name="connsiteY72" fmla="*/ 4690749 h 6858000"/>
              <a:gd name="connsiteX73" fmla="*/ 743180 w 1605470"/>
              <a:gd name="connsiteY73" fmla="*/ 4613201 h 6858000"/>
              <a:gd name="connsiteX74" fmla="*/ 738263 w 1605470"/>
              <a:gd name="connsiteY74" fmla="*/ 4444346 h 6858000"/>
              <a:gd name="connsiteX75" fmla="*/ 756542 w 1605470"/>
              <a:gd name="connsiteY75" fmla="*/ 4350346 h 6858000"/>
              <a:gd name="connsiteX76" fmla="*/ 715481 w 1605470"/>
              <a:gd name="connsiteY76" fmla="*/ 4214165 h 6858000"/>
              <a:gd name="connsiteX77" fmla="*/ 719554 w 1605470"/>
              <a:gd name="connsiteY77" fmla="*/ 4090296 h 6858000"/>
              <a:gd name="connsiteX78" fmla="*/ 704810 w 1605470"/>
              <a:gd name="connsiteY78" fmla="*/ 4033999 h 6858000"/>
              <a:gd name="connsiteX79" fmla="*/ 705959 w 1605470"/>
              <a:gd name="connsiteY79" fmla="*/ 4031933 h 6858000"/>
              <a:gd name="connsiteX80" fmla="*/ 704535 w 1605470"/>
              <a:gd name="connsiteY80" fmla="*/ 4013953 h 6858000"/>
              <a:gd name="connsiteX81" fmla="*/ 700443 w 1605470"/>
              <a:gd name="connsiteY81" fmla="*/ 4010511 h 6858000"/>
              <a:gd name="connsiteX82" fmla="*/ 698282 w 1605470"/>
              <a:gd name="connsiteY82" fmla="*/ 3998331 h 6858000"/>
              <a:gd name="connsiteX83" fmla="*/ 690830 w 1605470"/>
              <a:gd name="connsiteY83" fmla="*/ 3974753 h 6858000"/>
              <a:gd name="connsiteX84" fmla="*/ 692428 w 1605470"/>
              <a:gd name="connsiteY84" fmla="*/ 3969950 h 6858000"/>
              <a:gd name="connsiteX85" fmla="*/ 685850 w 1605470"/>
              <a:gd name="connsiteY85" fmla="*/ 3933779 h 6858000"/>
              <a:gd name="connsiteX86" fmla="*/ 687181 w 1605470"/>
              <a:gd name="connsiteY86" fmla="*/ 3933093 h 6858000"/>
              <a:gd name="connsiteX87" fmla="*/ 691535 w 1605470"/>
              <a:gd name="connsiteY87" fmla="*/ 3922082 h 6858000"/>
              <a:gd name="connsiteX88" fmla="*/ 696613 w 1605470"/>
              <a:gd name="connsiteY88" fmla="*/ 3901461 h 6858000"/>
              <a:gd name="connsiteX89" fmla="*/ 719207 w 1605470"/>
              <a:gd name="connsiteY89" fmla="*/ 3813873 h 6858000"/>
              <a:gd name="connsiteX90" fmla="*/ 718632 w 1605470"/>
              <a:gd name="connsiteY90" fmla="*/ 3806161 h 6858000"/>
              <a:gd name="connsiteX91" fmla="*/ 718939 w 1605470"/>
              <a:gd name="connsiteY91" fmla="*/ 3805957 h 6858000"/>
              <a:gd name="connsiteX92" fmla="*/ 718966 w 1605470"/>
              <a:gd name="connsiteY92" fmla="*/ 3797724 h 6858000"/>
              <a:gd name="connsiteX93" fmla="*/ 717581 w 1605470"/>
              <a:gd name="connsiteY93" fmla="*/ 3792098 h 6858000"/>
              <a:gd name="connsiteX94" fmla="*/ 716465 w 1605470"/>
              <a:gd name="connsiteY94" fmla="*/ 3777135 h 6858000"/>
              <a:gd name="connsiteX95" fmla="*/ 718198 w 1605470"/>
              <a:gd name="connsiteY95" fmla="*/ 3771656 h 6858000"/>
              <a:gd name="connsiteX96" fmla="*/ 721941 w 1605470"/>
              <a:gd name="connsiteY96" fmla="*/ 3769007 h 6858000"/>
              <a:gd name="connsiteX97" fmla="*/ 721407 w 1605470"/>
              <a:gd name="connsiteY97" fmla="*/ 3767709 h 6858000"/>
              <a:gd name="connsiteX98" fmla="*/ 730103 w 1605470"/>
              <a:gd name="connsiteY98" fmla="*/ 3738082 h 6858000"/>
              <a:gd name="connsiteX99" fmla="*/ 737449 w 1605470"/>
              <a:gd name="connsiteY99" fmla="*/ 3673397 h 6858000"/>
              <a:gd name="connsiteX100" fmla="*/ 736745 w 1605470"/>
              <a:gd name="connsiteY100" fmla="*/ 3637109 h 6858000"/>
              <a:gd name="connsiteX101" fmla="*/ 740188 w 1605470"/>
              <a:gd name="connsiteY101" fmla="*/ 3536883 h 6858000"/>
              <a:gd name="connsiteX102" fmla="*/ 747726 w 1605470"/>
              <a:gd name="connsiteY102" fmla="*/ 3435652 h 6858000"/>
              <a:gd name="connsiteX103" fmla="*/ 774383 w 1605470"/>
              <a:gd name="connsiteY103" fmla="*/ 3381564 h 6858000"/>
              <a:gd name="connsiteX104" fmla="*/ 774870 w 1605470"/>
              <a:gd name="connsiteY104" fmla="*/ 3375761 h 6858000"/>
              <a:gd name="connsiteX105" fmla="*/ 770510 w 1605470"/>
              <a:gd name="connsiteY105" fmla="*/ 3361844 h 6858000"/>
              <a:gd name="connsiteX106" fmla="*/ 767933 w 1605470"/>
              <a:gd name="connsiteY106" fmla="*/ 3356929 h 6858000"/>
              <a:gd name="connsiteX107" fmla="*/ 766158 w 1605470"/>
              <a:gd name="connsiteY107" fmla="*/ 3349058 h 6858000"/>
              <a:gd name="connsiteX108" fmla="*/ 766414 w 1605470"/>
              <a:gd name="connsiteY108" fmla="*/ 3348763 h 6858000"/>
              <a:gd name="connsiteX109" fmla="*/ 764166 w 1605470"/>
              <a:gd name="connsiteY109" fmla="*/ 3341588 h 6858000"/>
              <a:gd name="connsiteX110" fmla="*/ 749397 w 1605470"/>
              <a:gd name="connsiteY110" fmla="*/ 3307769 h 6858000"/>
              <a:gd name="connsiteX111" fmla="*/ 766960 w 1605470"/>
              <a:gd name="connsiteY111" fmla="*/ 3250522 h 6858000"/>
              <a:gd name="connsiteX112" fmla="*/ 767385 w 1605470"/>
              <a:gd name="connsiteY112" fmla="*/ 3229163 h 6858000"/>
              <a:gd name="connsiteX113" fmla="*/ 769208 w 1605470"/>
              <a:gd name="connsiteY113" fmla="*/ 3217217 h 6858000"/>
              <a:gd name="connsiteX114" fmla="*/ 770350 w 1605470"/>
              <a:gd name="connsiteY114" fmla="*/ 3216125 h 6858000"/>
              <a:gd name="connsiteX115" fmla="*/ 756043 w 1605470"/>
              <a:gd name="connsiteY115" fmla="*/ 3183755 h 6858000"/>
              <a:gd name="connsiteX116" fmla="*/ 756544 w 1605470"/>
              <a:gd name="connsiteY116" fmla="*/ 3178642 h 6858000"/>
              <a:gd name="connsiteX117" fmla="*/ 744144 w 1605470"/>
              <a:gd name="connsiteY117" fmla="*/ 3158586 h 6858000"/>
              <a:gd name="connsiteX118" fmla="*/ 739378 w 1605470"/>
              <a:gd name="connsiteY118" fmla="*/ 3147669 h 6858000"/>
              <a:gd name="connsiteX119" fmla="*/ 734648 w 1605470"/>
              <a:gd name="connsiteY119" fmla="*/ 3145733 h 6858000"/>
              <a:gd name="connsiteX120" fmla="*/ 729329 w 1605470"/>
              <a:gd name="connsiteY120" fmla="*/ 3129034 h 6858000"/>
              <a:gd name="connsiteX121" fmla="*/ 729994 w 1605470"/>
              <a:gd name="connsiteY121" fmla="*/ 3126682 h 6858000"/>
              <a:gd name="connsiteX122" fmla="*/ 720862 w 1605470"/>
              <a:gd name="connsiteY122" fmla="*/ 3114519 h 6858000"/>
              <a:gd name="connsiteX123" fmla="*/ 707471 w 1605470"/>
              <a:gd name="connsiteY123" fmla="*/ 3106272 h 6858000"/>
              <a:gd name="connsiteX124" fmla="*/ 680201 w 1605470"/>
              <a:gd name="connsiteY124" fmla="*/ 2958185 h 6858000"/>
              <a:gd name="connsiteX125" fmla="*/ 622815 w 1605470"/>
              <a:gd name="connsiteY125" fmla="*/ 2762989 h 6858000"/>
              <a:gd name="connsiteX126" fmla="*/ 571733 w 1605470"/>
              <a:gd name="connsiteY126" fmla="*/ 2554718 h 6858000"/>
              <a:gd name="connsiteX127" fmla="*/ 551827 w 1605470"/>
              <a:gd name="connsiteY127" fmla="*/ 2485734 h 6858000"/>
              <a:gd name="connsiteX128" fmla="*/ 542550 w 1605470"/>
              <a:gd name="connsiteY128" fmla="*/ 2447068 h 6858000"/>
              <a:gd name="connsiteX129" fmla="*/ 529511 w 1605470"/>
              <a:gd name="connsiteY129" fmla="*/ 2425819 h 6858000"/>
              <a:gd name="connsiteX130" fmla="*/ 528878 w 1605470"/>
              <a:gd name="connsiteY130" fmla="*/ 2408971 h 6858000"/>
              <a:gd name="connsiteX131" fmla="*/ 535510 w 1605470"/>
              <a:gd name="connsiteY131" fmla="*/ 2402874 h 6858000"/>
              <a:gd name="connsiteX132" fmla="*/ 538122 w 1605470"/>
              <a:gd name="connsiteY132" fmla="*/ 2381443 h 6858000"/>
              <a:gd name="connsiteX133" fmla="*/ 514451 w 1605470"/>
              <a:gd name="connsiteY133" fmla="*/ 2261920 h 6858000"/>
              <a:gd name="connsiteX134" fmla="*/ 486968 w 1605470"/>
              <a:gd name="connsiteY134" fmla="*/ 2182937 h 6858000"/>
              <a:gd name="connsiteX135" fmla="*/ 488555 w 1605470"/>
              <a:gd name="connsiteY135" fmla="*/ 2155135 h 6858000"/>
              <a:gd name="connsiteX136" fmla="*/ 486013 w 1605470"/>
              <a:gd name="connsiteY136" fmla="*/ 2118008 h 6858000"/>
              <a:gd name="connsiteX137" fmla="*/ 487006 w 1605470"/>
              <a:gd name="connsiteY137" fmla="*/ 2050531 h 6858000"/>
              <a:gd name="connsiteX138" fmla="*/ 478812 w 1605470"/>
              <a:gd name="connsiteY138" fmla="*/ 1963269 h 6858000"/>
              <a:gd name="connsiteX139" fmla="*/ 442619 w 1605470"/>
              <a:gd name="connsiteY139" fmla="*/ 1910499 h 6858000"/>
              <a:gd name="connsiteX140" fmla="*/ 446785 w 1605470"/>
              <a:gd name="connsiteY140" fmla="*/ 1903212 h 6858000"/>
              <a:gd name="connsiteX141" fmla="*/ 436547 w 1605470"/>
              <a:gd name="connsiteY141" fmla="*/ 1861531 h 6858000"/>
              <a:gd name="connsiteX142" fmla="*/ 390346 w 1605470"/>
              <a:gd name="connsiteY142" fmla="*/ 1732919 h 6858000"/>
              <a:gd name="connsiteX143" fmla="*/ 362657 w 1605470"/>
              <a:gd name="connsiteY143" fmla="*/ 1663540 h 6858000"/>
              <a:gd name="connsiteX144" fmla="*/ 361783 w 1605470"/>
              <a:gd name="connsiteY144" fmla="*/ 1615777 h 6858000"/>
              <a:gd name="connsiteX145" fmla="*/ 342578 w 1605470"/>
              <a:gd name="connsiteY145" fmla="*/ 1563678 h 6858000"/>
              <a:gd name="connsiteX146" fmla="*/ 355658 w 1605470"/>
              <a:gd name="connsiteY146" fmla="*/ 1519474 h 6858000"/>
              <a:gd name="connsiteX147" fmla="*/ 348400 w 1605470"/>
              <a:gd name="connsiteY147" fmla="*/ 1477995 h 6858000"/>
              <a:gd name="connsiteX148" fmla="*/ 334485 w 1605470"/>
              <a:gd name="connsiteY148" fmla="*/ 1373769 h 6858000"/>
              <a:gd name="connsiteX149" fmla="*/ 342792 w 1605470"/>
              <a:gd name="connsiteY149" fmla="*/ 1307086 h 6858000"/>
              <a:gd name="connsiteX150" fmla="*/ 343980 w 1605470"/>
              <a:gd name="connsiteY150" fmla="*/ 1189033 h 6858000"/>
              <a:gd name="connsiteX151" fmla="*/ 348665 w 1605470"/>
              <a:gd name="connsiteY151" fmla="*/ 1168288 h 6858000"/>
              <a:gd name="connsiteX152" fmla="*/ 340947 w 1605470"/>
              <a:gd name="connsiteY152" fmla="*/ 1142577 h 6858000"/>
              <a:gd name="connsiteX153" fmla="*/ 330253 w 1605470"/>
              <a:gd name="connsiteY153" fmla="*/ 1088484 h 6858000"/>
              <a:gd name="connsiteX154" fmla="*/ 318989 w 1605470"/>
              <a:gd name="connsiteY154" fmla="*/ 1016103 h 6858000"/>
              <a:gd name="connsiteX155" fmla="*/ 320445 w 1605470"/>
              <a:gd name="connsiteY155" fmla="*/ 932283 h 6858000"/>
              <a:gd name="connsiteX156" fmla="*/ 322681 w 1605470"/>
              <a:gd name="connsiteY156" fmla="*/ 915925 h 6858000"/>
              <a:gd name="connsiteX157" fmla="*/ 315310 w 1605470"/>
              <a:gd name="connsiteY157" fmla="*/ 896999 h 6858000"/>
              <a:gd name="connsiteX158" fmla="*/ 284718 w 1605470"/>
              <a:gd name="connsiteY158" fmla="*/ 821517 h 6858000"/>
              <a:gd name="connsiteX159" fmla="*/ 263668 w 1605470"/>
              <a:gd name="connsiteY159" fmla="*/ 751353 h 6858000"/>
              <a:gd name="connsiteX160" fmla="*/ 263226 w 1605470"/>
              <a:gd name="connsiteY160" fmla="*/ 721230 h 6858000"/>
              <a:gd name="connsiteX161" fmla="*/ 248897 w 1605470"/>
              <a:gd name="connsiteY161" fmla="*/ 681659 h 6858000"/>
              <a:gd name="connsiteX162" fmla="*/ 234316 w 1605470"/>
              <a:gd name="connsiteY162" fmla="*/ 635218 h 6858000"/>
              <a:gd name="connsiteX163" fmla="*/ 239327 w 1605470"/>
              <a:gd name="connsiteY163" fmla="*/ 613763 h 6858000"/>
              <a:gd name="connsiteX164" fmla="*/ 225269 w 1605470"/>
              <a:gd name="connsiteY164" fmla="*/ 598582 h 6858000"/>
              <a:gd name="connsiteX165" fmla="*/ 224950 w 1605470"/>
              <a:gd name="connsiteY165" fmla="*/ 576846 h 6858000"/>
              <a:gd name="connsiteX166" fmla="*/ 204576 w 1605470"/>
              <a:gd name="connsiteY166" fmla="*/ 530055 h 6858000"/>
              <a:gd name="connsiteX167" fmla="*/ 219064 w 1605470"/>
              <a:gd name="connsiteY167" fmla="*/ 469651 h 6858000"/>
              <a:gd name="connsiteX168" fmla="*/ 195012 w 1605470"/>
              <a:gd name="connsiteY168" fmla="*/ 448559 h 6858000"/>
              <a:gd name="connsiteX169" fmla="*/ 201434 w 1605470"/>
              <a:gd name="connsiteY169" fmla="*/ 441529 h 6858000"/>
              <a:gd name="connsiteX170" fmla="*/ 200655 w 1605470"/>
              <a:gd name="connsiteY170" fmla="*/ 428927 h 6858000"/>
              <a:gd name="connsiteX171" fmla="*/ 190059 w 1605470"/>
              <a:gd name="connsiteY171" fmla="*/ 430161 h 6858000"/>
              <a:gd name="connsiteX172" fmla="*/ 167079 w 1605470"/>
              <a:gd name="connsiteY172" fmla="*/ 367211 h 6858000"/>
              <a:gd name="connsiteX173" fmla="*/ 124571 w 1605470"/>
              <a:gd name="connsiteY173" fmla="*/ 302178 h 6858000"/>
              <a:gd name="connsiteX174" fmla="*/ 103243 w 1605470"/>
              <a:gd name="connsiteY174" fmla="*/ 211375 h 6858000"/>
              <a:gd name="connsiteX175" fmla="*/ 94571 w 1605470"/>
              <a:gd name="connsiteY175" fmla="*/ 184179 h 6858000"/>
              <a:gd name="connsiteX176" fmla="*/ 13437 w 1605470"/>
              <a:gd name="connsiteY176" fmla="*/ 19287 h 6858000"/>
              <a:gd name="connsiteX177" fmla="*/ 0 w 1605470"/>
              <a:gd name="connsiteY17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59710 w 1605470"/>
              <a:gd name="connsiteY41" fmla="*/ 5564796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7045 w 1605470"/>
              <a:gd name="connsiteY58" fmla="*/ 5094705 h 6858000"/>
              <a:gd name="connsiteX59" fmla="*/ 718807 w 1605470"/>
              <a:gd name="connsiteY59" fmla="*/ 5067850 h 6858000"/>
              <a:gd name="connsiteX60" fmla="*/ 721538 w 1605470"/>
              <a:gd name="connsiteY60" fmla="*/ 5060861 h 6858000"/>
              <a:gd name="connsiteX61" fmla="*/ 718242 w 1605470"/>
              <a:gd name="connsiteY61" fmla="*/ 5034192 h 6858000"/>
              <a:gd name="connsiteX62" fmla="*/ 719796 w 1605470"/>
              <a:gd name="connsiteY62" fmla="*/ 4993030 h 6858000"/>
              <a:gd name="connsiteX63" fmla="*/ 726705 w 1605470"/>
              <a:gd name="connsiteY63" fmla="*/ 4946844 h 6858000"/>
              <a:gd name="connsiteX64" fmla="*/ 722561 w 1605470"/>
              <a:gd name="connsiteY64" fmla="*/ 4932692 h 6858000"/>
              <a:gd name="connsiteX65" fmla="*/ 724935 w 1605470"/>
              <a:gd name="connsiteY65" fmla="*/ 4821504 h 6858000"/>
              <a:gd name="connsiteX66" fmla="*/ 732118 w 1605470"/>
              <a:gd name="connsiteY66" fmla="*/ 4801535 h 6858000"/>
              <a:gd name="connsiteX67" fmla="*/ 739787 w 1605470"/>
              <a:gd name="connsiteY67" fmla="*/ 4797794 h 6858000"/>
              <a:gd name="connsiteX68" fmla="*/ 741081 w 1605470"/>
              <a:gd name="connsiteY68" fmla="*/ 4784526 h 6858000"/>
              <a:gd name="connsiteX69" fmla="*/ 742865 w 1605470"/>
              <a:gd name="connsiteY69" fmla="*/ 4781211 h 6858000"/>
              <a:gd name="connsiteX70" fmla="*/ 751652 w 1605470"/>
              <a:gd name="connsiteY70" fmla="*/ 4761984 h 6858000"/>
              <a:gd name="connsiteX71" fmla="*/ 747700 w 1605470"/>
              <a:gd name="connsiteY71" fmla="*/ 4690749 h 6858000"/>
              <a:gd name="connsiteX72" fmla="*/ 743180 w 1605470"/>
              <a:gd name="connsiteY72" fmla="*/ 4613201 h 6858000"/>
              <a:gd name="connsiteX73" fmla="*/ 738263 w 1605470"/>
              <a:gd name="connsiteY73" fmla="*/ 4444346 h 6858000"/>
              <a:gd name="connsiteX74" fmla="*/ 756542 w 1605470"/>
              <a:gd name="connsiteY74" fmla="*/ 4350346 h 6858000"/>
              <a:gd name="connsiteX75" fmla="*/ 715481 w 1605470"/>
              <a:gd name="connsiteY75" fmla="*/ 4214165 h 6858000"/>
              <a:gd name="connsiteX76" fmla="*/ 719554 w 1605470"/>
              <a:gd name="connsiteY76" fmla="*/ 4090296 h 6858000"/>
              <a:gd name="connsiteX77" fmla="*/ 704810 w 1605470"/>
              <a:gd name="connsiteY77" fmla="*/ 4033999 h 6858000"/>
              <a:gd name="connsiteX78" fmla="*/ 705959 w 1605470"/>
              <a:gd name="connsiteY78" fmla="*/ 4031933 h 6858000"/>
              <a:gd name="connsiteX79" fmla="*/ 704535 w 1605470"/>
              <a:gd name="connsiteY79" fmla="*/ 4013953 h 6858000"/>
              <a:gd name="connsiteX80" fmla="*/ 700443 w 1605470"/>
              <a:gd name="connsiteY80" fmla="*/ 4010511 h 6858000"/>
              <a:gd name="connsiteX81" fmla="*/ 698282 w 1605470"/>
              <a:gd name="connsiteY81" fmla="*/ 3998331 h 6858000"/>
              <a:gd name="connsiteX82" fmla="*/ 690830 w 1605470"/>
              <a:gd name="connsiteY82" fmla="*/ 3974753 h 6858000"/>
              <a:gd name="connsiteX83" fmla="*/ 692428 w 1605470"/>
              <a:gd name="connsiteY83" fmla="*/ 3969950 h 6858000"/>
              <a:gd name="connsiteX84" fmla="*/ 685850 w 1605470"/>
              <a:gd name="connsiteY84" fmla="*/ 3933779 h 6858000"/>
              <a:gd name="connsiteX85" fmla="*/ 687181 w 1605470"/>
              <a:gd name="connsiteY85" fmla="*/ 3933093 h 6858000"/>
              <a:gd name="connsiteX86" fmla="*/ 691535 w 1605470"/>
              <a:gd name="connsiteY86" fmla="*/ 3922082 h 6858000"/>
              <a:gd name="connsiteX87" fmla="*/ 696613 w 1605470"/>
              <a:gd name="connsiteY87" fmla="*/ 3901461 h 6858000"/>
              <a:gd name="connsiteX88" fmla="*/ 719207 w 1605470"/>
              <a:gd name="connsiteY88" fmla="*/ 3813873 h 6858000"/>
              <a:gd name="connsiteX89" fmla="*/ 718632 w 1605470"/>
              <a:gd name="connsiteY89" fmla="*/ 3806161 h 6858000"/>
              <a:gd name="connsiteX90" fmla="*/ 718939 w 1605470"/>
              <a:gd name="connsiteY90" fmla="*/ 3805957 h 6858000"/>
              <a:gd name="connsiteX91" fmla="*/ 718966 w 1605470"/>
              <a:gd name="connsiteY91" fmla="*/ 3797724 h 6858000"/>
              <a:gd name="connsiteX92" fmla="*/ 717581 w 1605470"/>
              <a:gd name="connsiteY92" fmla="*/ 3792098 h 6858000"/>
              <a:gd name="connsiteX93" fmla="*/ 716465 w 1605470"/>
              <a:gd name="connsiteY93" fmla="*/ 3777135 h 6858000"/>
              <a:gd name="connsiteX94" fmla="*/ 718198 w 1605470"/>
              <a:gd name="connsiteY94" fmla="*/ 3771656 h 6858000"/>
              <a:gd name="connsiteX95" fmla="*/ 721941 w 1605470"/>
              <a:gd name="connsiteY95" fmla="*/ 3769007 h 6858000"/>
              <a:gd name="connsiteX96" fmla="*/ 721407 w 1605470"/>
              <a:gd name="connsiteY96" fmla="*/ 3767709 h 6858000"/>
              <a:gd name="connsiteX97" fmla="*/ 730103 w 1605470"/>
              <a:gd name="connsiteY97" fmla="*/ 3738082 h 6858000"/>
              <a:gd name="connsiteX98" fmla="*/ 737449 w 1605470"/>
              <a:gd name="connsiteY98" fmla="*/ 3673397 h 6858000"/>
              <a:gd name="connsiteX99" fmla="*/ 736745 w 1605470"/>
              <a:gd name="connsiteY99" fmla="*/ 3637109 h 6858000"/>
              <a:gd name="connsiteX100" fmla="*/ 740188 w 1605470"/>
              <a:gd name="connsiteY100" fmla="*/ 3536883 h 6858000"/>
              <a:gd name="connsiteX101" fmla="*/ 747726 w 1605470"/>
              <a:gd name="connsiteY101" fmla="*/ 3435652 h 6858000"/>
              <a:gd name="connsiteX102" fmla="*/ 774383 w 1605470"/>
              <a:gd name="connsiteY102" fmla="*/ 3381564 h 6858000"/>
              <a:gd name="connsiteX103" fmla="*/ 774870 w 1605470"/>
              <a:gd name="connsiteY103" fmla="*/ 3375761 h 6858000"/>
              <a:gd name="connsiteX104" fmla="*/ 770510 w 1605470"/>
              <a:gd name="connsiteY104" fmla="*/ 3361844 h 6858000"/>
              <a:gd name="connsiteX105" fmla="*/ 767933 w 1605470"/>
              <a:gd name="connsiteY105" fmla="*/ 3356929 h 6858000"/>
              <a:gd name="connsiteX106" fmla="*/ 766158 w 1605470"/>
              <a:gd name="connsiteY106" fmla="*/ 3349058 h 6858000"/>
              <a:gd name="connsiteX107" fmla="*/ 766414 w 1605470"/>
              <a:gd name="connsiteY107" fmla="*/ 3348763 h 6858000"/>
              <a:gd name="connsiteX108" fmla="*/ 764166 w 1605470"/>
              <a:gd name="connsiteY108" fmla="*/ 3341588 h 6858000"/>
              <a:gd name="connsiteX109" fmla="*/ 749397 w 1605470"/>
              <a:gd name="connsiteY109" fmla="*/ 3307769 h 6858000"/>
              <a:gd name="connsiteX110" fmla="*/ 766960 w 1605470"/>
              <a:gd name="connsiteY110" fmla="*/ 3250522 h 6858000"/>
              <a:gd name="connsiteX111" fmla="*/ 767385 w 1605470"/>
              <a:gd name="connsiteY111" fmla="*/ 3229163 h 6858000"/>
              <a:gd name="connsiteX112" fmla="*/ 769208 w 1605470"/>
              <a:gd name="connsiteY112" fmla="*/ 3217217 h 6858000"/>
              <a:gd name="connsiteX113" fmla="*/ 770350 w 1605470"/>
              <a:gd name="connsiteY113" fmla="*/ 3216125 h 6858000"/>
              <a:gd name="connsiteX114" fmla="*/ 756043 w 1605470"/>
              <a:gd name="connsiteY114" fmla="*/ 3183755 h 6858000"/>
              <a:gd name="connsiteX115" fmla="*/ 756544 w 1605470"/>
              <a:gd name="connsiteY115" fmla="*/ 3178642 h 6858000"/>
              <a:gd name="connsiteX116" fmla="*/ 744144 w 1605470"/>
              <a:gd name="connsiteY116" fmla="*/ 3158586 h 6858000"/>
              <a:gd name="connsiteX117" fmla="*/ 739378 w 1605470"/>
              <a:gd name="connsiteY117" fmla="*/ 3147669 h 6858000"/>
              <a:gd name="connsiteX118" fmla="*/ 734648 w 1605470"/>
              <a:gd name="connsiteY118" fmla="*/ 3145733 h 6858000"/>
              <a:gd name="connsiteX119" fmla="*/ 729329 w 1605470"/>
              <a:gd name="connsiteY119" fmla="*/ 3129034 h 6858000"/>
              <a:gd name="connsiteX120" fmla="*/ 729994 w 1605470"/>
              <a:gd name="connsiteY120" fmla="*/ 3126682 h 6858000"/>
              <a:gd name="connsiteX121" fmla="*/ 720862 w 1605470"/>
              <a:gd name="connsiteY121" fmla="*/ 3114519 h 6858000"/>
              <a:gd name="connsiteX122" fmla="*/ 707471 w 1605470"/>
              <a:gd name="connsiteY122" fmla="*/ 3106272 h 6858000"/>
              <a:gd name="connsiteX123" fmla="*/ 680201 w 1605470"/>
              <a:gd name="connsiteY123" fmla="*/ 2958185 h 6858000"/>
              <a:gd name="connsiteX124" fmla="*/ 622815 w 1605470"/>
              <a:gd name="connsiteY124" fmla="*/ 2762989 h 6858000"/>
              <a:gd name="connsiteX125" fmla="*/ 571733 w 1605470"/>
              <a:gd name="connsiteY125" fmla="*/ 2554718 h 6858000"/>
              <a:gd name="connsiteX126" fmla="*/ 551827 w 1605470"/>
              <a:gd name="connsiteY126" fmla="*/ 2485734 h 6858000"/>
              <a:gd name="connsiteX127" fmla="*/ 542550 w 1605470"/>
              <a:gd name="connsiteY127" fmla="*/ 2447068 h 6858000"/>
              <a:gd name="connsiteX128" fmla="*/ 529511 w 1605470"/>
              <a:gd name="connsiteY128" fmla="*/ 2425819 h 6858000"/>
              <a:gd name="connsiteX129" fmla="*/ 528878 w 1605470"/>
              <a:gd name="connsiteY129" fmla="*/ 2408971 h 6858000"/>
              <a:gd name="connsiteX130" fmla="*/ 535510 w 1605470"/>
              <a:gd name="connsiteY130" fmla="*/ 2402874 h 6858000"/>
              <a:gd name="connsiteX131" fmla="*/ 538122 w 1605470"/>
              <a:gd name="connsiteY131" fmla="*/ 2381443 h 6858000"/>
              <a:gd name="connsiteX132" fmla="*/ 514451 w 1605470"/>
              <a:gd name="connsiteY132" fmla="*/ 2261920 h 6858000"/>
              <a:gd name="connsiteX133" fmla="*/ 486968 w 1605470"/>
              <a:gd name="connsiteY133" fmla="*/ 2182937 h 6858000"/>
              <a:gd name="connsiteX134" fmla="*/ 488555 w 1605470"/>
              <a:gd name="connsiteY134" fmla="*/ 2155135 h 6858000"/>
              <a:gd name="connsiteX135" fmla="*/ 486013 w 1605470"/>
              <a:gd name="connsiteY135" fmla="*/ 2118008 h 6858000"/>
              <a:gd name="connsiteX136" fmla="*/ 487006 w 1605470"/>
              <a:gd name="connsiteY136" fmla="*/ 2050531 h 6858000"/>
              <a:gd name="connsiteX137" fmla="*/ 478812 w 1605470"/>
              <a:gd name="connsiteY137" fmla="*/ 1963269 h 6858000"/>
              <a:gd name="connsiteX138" fmla="*/ 442619 w 1605470"/>
              <a:gd name="connsiteY138" fmla="*/ 1910499 h 6858000"/>
              <a:gd name="connsiteX139" fmla="*/ 446785 w 1605470"/>
              <a:gd name="connsiteY139" fmla="*/ 1903212 h 6858000"/>
              <a:gd name="connsiteX140" fmla="*/ 436547 w 1605470"/>
              <a:gd name="connsiteY140" fmla="*/ 1861531 h 6858000"/>
              <a:gd name="connsiteX141" fmla="*/ 390346 w 1605470"/>
              <a:gd name="connsiteY141" fmla="*/ 1732919 h 6858000"/>
              <a:gd name="connsiteX142" fmla="*/ 362657 w 1605470"/>
              <a:gd name="connsiteY142" fmla="*/ 1663540 h 6858000"/>
              <a:gd name="connsiteX143" fmla="*/ 361783 w 1605470"/>
              <a:gd name="connsiteY143" fmla="*/ 1615777 h 6858000"/>
              <a:gd name="connsiteX144" fmla="*/ 342578 w 1605470"/>
              <a:gd name="connsiteY144" fmla="*/ 1563678 h 6858000"/>
              <a:gd name="connsiteX145" fmla="*/ 355658 w 1605470"/>
              <a:gd name="connsiteY145" fmla="*/ 1519474 h 6858000"/>
              <a:gd name="connsiteX146" fmla="*/ 348400 w 1605470"/>
              <a:gd name="connsiteY146" fmla="*/ 1477995 h 6858000"/>
              <a:gd name="connsiteX147" fmla="*/ 334485 w 1605470"/>
              <a:gd name="connsiteY147" fmla="*/ 1373769 h 6858000"/>
              <a:gd name="connsiteX148" fmla="*/ 342792 w 1605470"/>
              <a:gd name="connsiteY148" fmla="*/ 1307086 h 6858000"/>
              <a:gd name="connsiteX149" fmla="*/ 343980 w 1605470"/>
              <a:gd name="connsiteY149" fmla="*/ 1189033 h 6858000"/>
              <a:gd name="connsiteX150" fmla="*/ 348665 w 1605470"/>
              <a:gd name="connsiteY150" fmla="*/ 1168288 h 6858000"/>
              <a:gd name="connsiteX151" fmla="*/ 340947 w 1605470"/>
              <a:gd name="connsiteY151" fmla="*/ 1142577 h 6858000"/>
              <a:gd name="connsiteX152" fmla="*/ 330253 w 1605470"/>
              <a:gd name="connsiteY152" fmla="*/ 1088484 h 6858000"/>
              <a:gd name="connsiteX153" fmla="*/ 318989 w 1605470"/>
              <a:gd name="connsiteY153" fmla="*/ 1016103 h 6858000"/>
              <a:gd name="connsiteX154" fmla="*/ 320445 w 1605470"/>
              <a:gd name="connsiteY154" fmla="*/ 932283 h 6858000"/>
              <a:gd name="connsiteX155" fmla="*/ 322681 w 1605470"/>
              <a:gd name="connsiteY155" fmla="*/ 915925 h 6858000"/>
              <a:gd name="connsiteX156" fmla="*/ 315310 w 1605470"/>
              <a:gd name="connsiteY156" fmla="*/ 896999 h 6858000"/>
              <a:gd name="connsiteX157" fmla="*/ 284718 w 1605470"/>
              <a:gd name="connsiteY157" fmla="*/ 821517 h 6858000"/>
              <a:gd name="connsiteX158" fmla="*/ 263668 w 1605470"/>
              <a:gd name="connsiteY158" fmla="*/ 751353 h 6858000"/>
              <a:gd name="connsiteX159" fmla="*/ 263226 w 1605470"/>
              <a:gd name="connsiteY159" fmla="*/ 721230 h 6858000"/>
              <a:gd name="connsiteX160" fmla="*/ 248897 w 1605470"/>
              <a:gd name="connsiteY160" fmla="*/ 681659 h 6858000"/>
              <a:gd name="connsiteX161" fmla="*/ 234316 w 1605470"/>
              <a:gd name="connsiteY161" fmla="*/ 635218 h 6858000"/>
              <a:gd name="connsiteX162" fmla="*/ 239327 w 1605470"/>
              <a:gd name="connsiteY162" fmla="*/ 613763 h 6858000"/>
              <a:gd name="connsiteX163" fmla="*/ 225269 w 1605470"/>
              <a:gd name="connsiteY163" fmla="*/ 598582 h 6858000"/>
              <a:gd name="connsiteX164" fmla="*/ 224950 w 1605470"/>
              <a:gd name="connsiteY164" fmla="*/ 576846 h 6858000"/>
              <a:gd name="connsiteX165" fmla="*/ 204576 w 1605470"/>
              <a:gd name="connsiteY165" fmla="*/ 530055 h 6858000"/>
              <a:gd name="connsiteX166" fmla="*/ 219064 w 1605470"/>
              <a:gd name="connsiteY166" fmla="*/ 469651 h 6858000"/>
              <a:gd name="connsiteX167" fmla="*/ 195012 w 1605470"/>
              <a:gd name="connsiteY167" fmla="*/ 448559 h 6858000"/>
              <a:gd name="connsiteX168" fmla="*/ 201434 w 1605470"/>
              <a:gd name="connsiteY168" fmla="*/ 441529 h 6858000"/>
              <a:gd name="connsiteX169" fmla="*/ 200655 w 1605470"/>
              <a:gd name="connsiteY169" fmla="*/ 428927 h 6858000"/>
              <a:gd name="connsiteX170" fmla="*/ 190059 w 1605470"/>
              <a:gd name="connsiteY170" fmla="*/ 430161 h 6858000"/>
              <a:gd name="connsiteX171" fmla="*/ 167079 w 1605470"/>
              <a:gd name="connsiteY171" fmla="*/ 367211 h 6858000"/>
              <a:gd name="connsiteX172" fmla="*/ 124571 w 1605470"/>
              <a:gd name="connsiteY172" fmla="*/ 302178 h 6858000"/>
              <a:gd name="connsiteX173" fmla="*/ 103243 w 1605470"/>
              <a:gd name="connsiteY173" fmla="*/ 211375 h 6858000"/>
              <a:gd name="connsiteX174" fmla="*/ 94571 w 1605470"/>
              <a:gd name="connsiteY174" fmla="*/ 184179 h 6858000"/>
              <a:gd name="connsiteX175" fmla="*/ 13437 w 1605470"/>
              <a:gd name="connsiteY175" fmla="*/ 19287 h 6858000"/>
              <a:gd name="connsiteX176" fmla="*/ 0 w 1605470"/>
              <a:gd name="connsiteY17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7045 w 1605470"/>
              <a:gd name="connsiteY58" fmla="*/ 5094705 h 6858000"/>
              <a:gd name="connsiteX59" fmla="*/ 718807 w 1605470"/>
              <a:gd name="connsiteY59" fmla="*/ 5067850 h 6858000"/>
              <a:gd name="connsiteX60" fmla="*/ 721538 w 1605470"/>
              <a:gd name="connsiteY60" fmla="*/ 5060861 h 6858000"/>
              <a:gd name="connsiteX61" fmla="*/ 718242 w 1605470"/>
              <a:gd name="connsiteY61" fmla="*/ 5034192 h 6858000"/>
              <a:gd name="connsiteX62" fmla="*/ 719796 w 1605470"/>
              <a:gd name="connsiteY62" fmla="*/ 4993030 h 6858000"/>
              <a:gd name="connsiteX63" fmla="*/ 726705 w 1605470"/>
              <a:gd name="connsiteY63" fmla="*/ 4946844 h 6858000"/>
              <a:gd name="connsiteX64" fmla="*/ 722561 w 1605470"/>
              <a:gd name="connsiteY64" fmla="*/ 4932692 h 6858000"/>
              <a:gd name="connsiteX65" fmla="*/ 724935 w 1605470"/>
              <a:gd name="connsiteY65" fmla="*/ 4821504 h 6858000"/>
              <a:gd name="connsiteX66" fmla="*/ 732118 w 1605470"/>
              <a:gd name="connsiteY66" fmla="*/ 4801535 h 6858000"/>
              <a:gd name="connsiteX67" fmla="*/ 739787 w 1605470"/>
              <a:gd name="connsiteY67" fmla="*/ 4797794 h 6858000"/>
              <a:gd name="connsiteX68" fmla="*/ 741081 w 1605470"/>
              <a:gd name="connsiteY68" fmla="*/ 4784526 h 6858000"/>
              <a:gd name="connsiteX69" fmla="*/ 742865 w 1605470"/>
              <a:gd name="connsiteY69" fmla="*/ 4781211 h 6858000"/>
              <a:gd name="connsiteX70" fmla="*/ 751652 w 1605470"/>
              <a:gd name="connsiteY70" fmla="*/ 4761984 h 6858000"/>
              <a:gd name="connsiteX71" fmla="*/ 747700 w 1605470"/>
              <a:gd name="connsiteY71" fmla="*/ 4690749 h 6858000"/>
              <a:gd name="connsiteX72" fmla="*/ 743180 w 1605470"/>
              <a:gd name="connsiteY72" fmla="*/ 4613201 h 6858000"/>
              <a:gd name="connsiteX73" fmla="*/ 738263 w 1605470"/>
              <a:gd name="connsiteY73" fmla="*/ 4444346 h 6858000"/>
              <a:gd name="connsiteX74" fmla="*/ 756542 w 1605470"/>
              <a:gd name="connsiteY74" fmla="*/ 4350346 h 6858000"/>
              <a:gd name="connsiteX75" fmla="*/ 715481 w 1605470"/>
              <a:gd name="connsiteY75" fmla="*/ 4214165 h 6858000"/>
              <a:gd name="connsiteX76" fmla="*/ 719554 w 1605470"/>
              <a:gd name="connsiteY76" fmla="*/ 4090296 h 6858000"/>
              <a:gd name="connsiteX77" fmla="*/ 704810 w 1605470"/>
              <a:gd name="connsiteY77" fmla="*/ 4033999 h 6858000"/>
              <a:gd name="connsiteX78" fmla="*/ 705959 w 1605470"/>
              <a:gd name="connsiteY78" fmla="*/ 4031933 h 6858000"/>
              <a:gd name="connsiteX79" fmla="*/ 704535 w 1605470"/>
              <a:gd name="connsiteY79" fmla="*/ 4013953 h 6858000"/>
              <a:gd name="connsiteX80" fmla="*/ 700443 w 1605470"/>
              <a:gd name="connsiteY80" fmla="*/ 4010511 h 6858000"/>
              <a:gd name="connsiteX81" fmla="*/ 698282 w 1605470"/>
              <a:gd name="connsiteY81" fmla="*/ 3998331 h 6858000"/>
              <a:gd name="connsiteX82" fmla="*/ 690830 w 1605470"/>
              <a:gd name="connsiteY82" fmla="*/ 3974753 h 6858000"/>
              <a:gd name="connsiteX83" fmla="*/ 692428 w 1605470"/>
              <a:gd name="connsiteY83" fmla="*/ 3969950 h 6858000"/>
              <a:gd name="connsiteX84" fmla="*/ 685850 w 1605470"/>
              <a:gd name="connsiteY84" fmla="*/ 3933779 h 6858000"/>
              <a:gd name="connsiteX85" fmla="*/ 687181 w 1605470"/>
              <a:gd name="connsiteY85" fmla="*/ 3933093 h 6858000"/>
              <a:gd name="connsiteX86" fmla="*/ 691535 w 1605470"/>
              <a:gd name="connsiteY86" fmla="*/ 3922082 h 6858000"/>
              <a:gd name="connsiteX87" fmla="*/ 696613 w 1605470"/>
              <a:gd name="connsiteY87" fmla="*/ 3901461 h 6858000"/>
              <a:gd name="connsiteX88" fmla="*/ 719207 w 1605470"/>
              <a:gd name="connsiteY88" fmla="*/ 3813873 h 6858000"/>
              <a:gd name="connsiteX89" fmla="*/ 718632 w 1605470"/>
              <a:gd name="connsiteY89" fmla="*/ 3806161 h 6858000"/>
              <a:gd name="connsiteX90" fmla="*/ 718939 w 1605470"/>
              <a:gd name="connsiteY90" fmla="*/ 3805957 h 6858000"/>
              <a:gd name="connsiteX91" fmla="*/ 718966 w 1605470"/>
              <a:gd name="connsiteY91" fmla="*/ 3797724 h 6858000"/>
              <a:gd name="connsiteX92" fmla="*/ 717581 w 1605470"/>
              <a:gd name="connsiteY92" fmla="*/ 3792098 h 6858000"/>
              <a:gd name="connsiteX93" fmla="*/ 716465 w 1605470"/>
              <a:gd name="connsiteY93" fmla="*/ 3777135 h 6858000"/>
              <a:gd name="connsiteX94" fmla="*/ 718198 w 1605470"/>
              <a:gd name="connsiteY94" fmla="*/ 3771656 h 6858000"/>
              <a:gd name="connsiteX95" fmla="*/ 721941 w 1605470"/>
              <a:gd name="connsiteY95" fmla="*/ 3769007 h 6858000"/>
              <a:gd name="connsiteX96" fmla="*/ 721407 w 1605470"/>
              <a:gd name="connsiteY96" fmla="*/ 3767709 h 6858000"/>
              <a:gd name="connsiteX97" fmla="*/ 730103 w 1605470"/>
              <a:gd name="connsiteY97" fmla="*/ 3738082 h 6858000"/>
              <a:gd name="connsiteX98" fmla="*/ 737449 w 1605470"/>
              <a:gd name="connsiteY98" fmla="*/ 3673397 h 6858000"/>
              <a:gd name="connsiteX99" fmla="*/ 736745 w 1605470"/>
              <a:gd name="connsiteY99" fmla="*/ 3637109 h 6858000"/>
              <a:gd name="connsiteX100" fmla="*/ 740188 w 1605470"/>
              <a:gd name="connsiteY100" fmla="*/ 3536883 h 6858000"/>
              <a:gd name="connsiteX101" fmla="*/ 747726 w 1605470"/>
              <a:gd name="connsiteY101" fmla="*/ 3435652 h 6858000"/>
              <a:gd name="connsiteX102" fmla="*/ 774383 w 1605470"/>
              <a:gd name="connsiteY102" fmla="*/ 3381564 h 6858000"/>
              <a:gd name="connsiteX103" fmla="*/ 774870 w 1605470"/>
              <a:gd name="connsiteY103" fmla="*/ 3375761 h 6858000"/>
              <a:gd name="connsiteX104" fmla="*/ 770510 w 1605470"/>
              <a:gd name="connsiteY104" fmla="*/ 3361844 h 6858000"/>
              <a:gd name="connsiteX105" fmla="*/ 767933 w 1605470"/>
              <a:gd name="connsiteY105" fmla="*/ 3356929 h 6858000"/>
              <a:gd name="connsiteX106" fmla="*/ 766158 w 1605470"/>
              <a:gd name="connsiteY106" fmla="*/ 3349058 h 6858000"/>
              <a:gd name="connsiteX107" fmla="*/ 766414 w 1605470"/>
              <a:gd name="connsiteY107" fmla="*/ 3348763 h 6858000"/>
              <a:gd name="connsiteX108" fmla="*/ 764166 w 1605470"/>
              <a:gd name="connsiteY108" fmla="*/ 3341588 h 6858000"/>
              <a:gd name="connsiteX109" fmla="*/ 749397 w 1605470"/>
              <a:gd name="connsiteY109" fmla="*/ 3307769 h 6858000"/>
              <a:gd name="connsiteX110" fmla="*/ 766960 w 1605470"/>
              <a:gd name="connsiteY110" fmla="*/ 3250522 h 6858000"/>
              <a:gd name="connsiteX111" fmla="*/ 767385 w 1605470"/>
              <a:gd name="connsiteY111" fmla="*/ 3229163 h 6858000"/>
              <a:gd name="connsiteX112" fmla="*/ 769208 w 1605470"/>
              <a:gd name="connsiteY112" fmla="*/ 3217217 h 6858000"/>
              <a:gd name="connsiteX113" fmla="*/ 770350 w 1605470"/>
              <a:gd name="connsiteY113" fmla="*/ 3216125 h 6858000"/>
              <a:gd name="connsiteX114" fmla="*/ 756043 w 1605470"/>
              <a:gd name="connsiteY114" fmla="*/ 3183755 h 6858000"/>
              <a:gd name="connsiteX115" fmla="*/ 756544 w 1605470"/>
              <a:gd name="connsiteY115" fmla="*/ 3178642 h 6858000"/>
              <a:gd name="connsiteX116" fmla="*/ 744144 w 1605470"/>
              <a:gd name="connsiteY116" fmla="*/ 3158586 h 6858000"/>
              <a:gd name="connsiteX117" fmla="*/ 739378 w 1605470"/>
              <a:gd name="connsiteY117" fmla="*/ 3147669 h 6858000"/>
              <a:gd name="connsiteX118" fmla="*/ 734648 w 1605470"/>
              <a:gd name="connsiteY118" fmla="*/ 3145733 h 6858000"/>
              <a:gd name="connsiteX119" fmla="*/ 729329 w 1605470"/>
              <a:gd name="connsiteY119" fmla="*/ 3129034 h 6858000"/>
              <a:gd name="connsiteX120" fmla="*/ 729994 w 1605470"/>
              <a:gd name="connsiteY120" fmla="*/ 3126682 h 6858000"/>
              <a:gd name="connsiteX121" fmla="*/ 720862 w 1605470"/>
              <a:gd name="connsiteY121" fmla="*/ 3114519 h 6858000"/>
              <a:gd name="connsiteX122" fmla="*/ 707471 w 1605470"/>
              <a:gd name="connsiteY122" fmla="*/ 3106272 h 6858000"/>
              <a:gd name="connsiteX123" fmla="*/ 680201 w 1605470"/>
              <a:gd name="connsiteY123" fmla="*/ 2958185 h 6858000"/>
              <a:gd name="connsiteX124" fmla="*/ 622815 w 1605470"/>
              <a:gd name="connsiteY124" fmla="*/ 2762989 h 6858000"/>
              <a:gd name="connsiteX125" fmla="*/ 571733 w 1605470"/>
              <a:gd name="connsiteY125" fmla="*/ 2554718 h 6858000"/>
              <a:gd name="connsiteX126" fmla="*/ 551827 w 1605470"/>
              <a:gd name="connsiteY126" fmla="*/ 2485734 h 6858000"/>
              <a:gd name="connsiteX127" fmla="*/ 542550 w 1605470"/>
              <a:gd name="connsiteY127" fmla="*/ 2447068 h 6858000"/>
              <a:gd name="connsiteX128" fmla="*/ 529511 w 1605470"/>
              <a:gd name="connsiteY128" fmla="*/ 2425819 h 6858000"/>
              <a:gd name="connsiteX129" fmla="*/ 528878 w 1605470"/>
              <a:gd name="connsiteY129" fmla="*/ 2408971 h 6858000"/>
              <a:gd name="connsiteX130" fmla="*/ 535510 w 1605470"/>
              <a:gd name="connsiteY130" fmla="*/ 2402874 h 6858000"/>
              <a:gd name="connsiteX131" fmla="*/ 538122 w 1605470"/>
              <a:gd name="connsiteY131" fmla="*/ 2381443 h 6858000"/>
              <a:gd name="connsiteX132" fmla="*/ 514451 w 1605470"/>
              <a:gd name="connsiteY132" fmla="*/ 2261920 h 6858000"/>
              <a:gd name="connsiteX133" fmla="*/ 486968 w 1605470"/>
              <a:gd name="connsiteY133" fmla="*/ 2182937 h 6858000"/>
              <a:gd name="connsiteX134" fmla="*/ 488555 w 1605470"/>
              <a:gd name="connsiteY134" fmla="*/ 2155135 h 6858000"/>
              <a:gd name="connsiteX135" fmla="*/ 486013 w 1605470"/>
              <a:gd name="connsiteY135" fmla="*/ 2118008 h 6858000"/>
              <a:gd name="connsiteX136" fmla="*/ 487006 w 1605470"/>
              <a:gd name="connsiteY136" fmla="*/ 2050531 h 6858000"/>
              <a:gd name="connsiteX137" fmla="*/ 478812 w 1605470"/>
              <a:gd name="connsiteY137" fmla="*/ 1963269 h 6858000"/>
              <a:gd name="connsiteX138" fmla="*/ 442619 w 1605470"/>
              <a:gd name="connsiteY138" fmla="*/ 1910499 h 6858000"/>
              <a:gd name="connsiteX139" fmla="*/ 446785 w 1605470"/>
              <a:gd name="connsiteY139" fmla="*/ 1903212 h 6858000"/>
              <a:gd name="connsiteX140" fmla="*/ 436547 w 1605470"/>
              <a:gd name="connsiteY140" fmla="*/ 1861531 h 6858000"/>
              <a:gd name="connsiteX141" fmla="*/ 390346 w 1605470"/>
              <a:gd name="connsiteY141" fmla="*/ 1732919 h 6858000"/>
              <a:gd name="connsiteX142" fmla="*/ 362657 w 1605470"/>
              <a:gd name="connsiteY142" fmla="*/ 1663540 h 6858000"/>
              <a:gd name="connsiteX143" fmla="*/ 361783 w 1605470"/>
              <a:gd name="connsiteY143" fmla="*/ 1615777 h 6858000"/>
              <a:gd name="connsiteX144" fmla="*/ 342578 w 1605470"/>
              <a:gd name="connsiteY144" fmla="*/ 1563678 h 6858000"/>
              <a:gd name="connsiteX145" fmla="*/ 355658 w 1605470"/>
              <a:gd name="connsiteY145" fmla="*/ 1519474 h 6858000"/>
              <a:gd name="connsiteX146" fmla="*/ 348400 w 1605470"/>
              <a:gd name="connsiteY146" fmla="*/ 1477995 h 6858000"/>
              <a:gd name="connsiteX147" fmla="*/ 334485 w 1605470"/>
              <a:gd name="connsiteY147" fmla="*/ 1373769 h 6858000"/>
              <a:gd name="connsiteX148" fmla="*/ 342792 w 1605470"/>
              <a:gd name="connsiteY148" fmla="*/ 1307086 h 6858000"/>
              <a:gd name="connsiteX149" fmla="*/ 343980 w 1605470"/>
              <a:gd name="connsiteY149" fmla="*/ 1189033 h 6858000"/>
              <a:gd name="connsiteX150" fmla="*/ 348665 w 1605470"/>
              <a:gd name="connsiteY150" fmla="*/ 1168288 h 6858000"/>
              <a:gd name="connsiteX151" fmla="*/ 340947 w 1605470"/>
              <a:gd name="connsiteY151" fmla="*/ 1142577 h 6858000"/>
              <a:gd name="connsiteX152" fmla="*/ 330253 w 1605470"/>
              <a:gd name="connsiteY152" fmla="*/ 1088484 h 6858000"/>
              <a:gd name="connsiteX153" fmla="*/ 318989 w 1605470"/>
              <a:gd name="connsiteY153" fmla="*/ 1016103 h 6858000"/>
              <a:gd name="connsiteX154" fmla="*/ 320445 w 1605470"/>
              <a:gd name="connsiteY154" fmla="*/ 932283 h 6858000"/>
              <a:gd name="connsiteX155" fmla="*/ 322681 w 1605470"/>
              <a:gd name="connsiteY155" fmla="*/ 915925 h 6858000"/>
              <a:gd name="connsiteX156" fmla="*/ 315310 w 1605470"/>
              <a:gd name="connsiteY156" fmla="*/ 896999 h 6858000"/>
              <a:gd name="connsiteX157" fmla="*/ 284718 w 1605470"/>
              <a:gd name="connsiteY157" fmla="*/ 821517 h 6858000"/>
              <a:gd name="connsiteX158" fmla="*/ 263668 w 1605470"/>
              <a:gd name="connsiteY158" fmla="*/ 751353 h 6858000"/>
              <a:gd name="connsiteX159" fmla="*/ 263226 w 1605470"/>
              <a:gd name="connsiteY159" fmla="*/ 721230 h 6858000"/>
              <a:gd name="connsiteX160" fmla="*/ 248897 w 1605470"/>
              <a:gd name="connsiteY160" fmla="*/ 681659 h 6858000"/>
              <a:gd name="connsiteX161" fmla="*/ 234316 w 1605470"/>
              <a:gd name="connsiteY161" fmla="*/ 635218 h 6858000"/>
              <a:gd name="connsiteX162" fmla="*/ 239327 w 1605470"/>
              <a:gd name="connsiteY162" fmla="*/ 613763 h 6858000"/>
              <a:gd name="connsiteX163" fmla="*/ 225269 w 1605470"/>
              <a:gd name="connsiteY163" fmla="*/ 598582 h 6858000"/>
              <a:gd name="connsiteX164" fmla="*/ 224950 w 1605470"/>
              <a:gd name="connsiteY164" fmla="*/ 576846 h 6858000"/>
              <a:gd name="connsiteX165" fmla="*/ 204576 w 1605470"/>
              <a:gd name="connsiteY165" fmla="*/ 530055 h 6858000"/>
              <a:gd name="connsiteX166" fmla="*/ 219064 w 1605470"/>
              <a:gd name="connsiteY166" fmla="*/ 469651 h 6858000"/>
              <a:gd name="connsiteX167" fmla="*/ 195012 w 1605470"/>
              <a:gd name="connsiteY167" fmla="*/ 448559 h 6858000"/>
              <a:gd name="connsiteX168" fmla="*/ 201434 w 1605470"/>
              <a:gd name="connsiteY168" fmla="*/ 441529 h 6858000"/>
              <a:gd name="connsiteX169" fmla="*/ 200655 w 1605470"/>
              <a:gd name="connsiteY169" fmla="*/ 428927 h 6858000"/>
              <a:gd name="connsiteX170" fmla="*/ 190059 w 1605470"/>
              <a:gd name="connsiteY170" fmla="*/ 430161 h 6858000"/>
              <a:gd name="connsiteX171" fmla="*/ 167079 w 1605470"/>
              <a:gd name="connsiteY171" fmla="*/ 367211 h 6858000"/>
              <a:gd name="connsiteX172" fmla="*/ 124571 w 1605470"/>
              <a:gd name="connsiteY172" fmla="*/ 302178 h 6858000"/>
              <a:gd name="connsiteX173" fmla="*/ 103243 w 1605470"/>
              <a:gd name="connsiteY173" fmla="*/ 211375 h 6858000"/>
              <a:gd name="connsiteX174" fmla="*/ 94571 w 1605470"/>
              <a:gd name="connsiteY174" fmla="*/ 184179 h 6858000"/>
              <a:gd name="connsiteX175" fmla="*/ 13437 w 1605470"/>
              <a:gd name="connsiteY175" fmla="*/ 19287 h 6858000"/>
              <a:gd name="connsiteX176" fmla="*/ 0 w 1605470"/>
              <a:gd name="connsiteY17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7045 w 1605470"/>
              <a:gd name="connsiteY58" fmla="*/ 5094705 h 6858000"/>
              <a:gd name="connsiteX59" fmla="*/ 718807 w 1605470"/>
              <a:gd name="connsiteY59" fmla="*/ 5067850 h 6858000"/>
              <a:gd name="connsiteX60" fmla="*/ 721538 w 1605470"/>
              <a:gd name="connsiteY60" fmla="*/ 5060861 h 6858000"/>
              <a:gd name="connsiteX61" fmla="*/ 718242 w 1605470"/>
              <a:gd name="connsiteY61" fmla="*/ 5034192 h 6858000"/>
              <a:gd name="connsiteX62" fmla="*/ 719796 w 1605470"/>
              <a:gd name="connsiteY62" fmla="*/ 4993030 h 6858000"/>
              <a:gd name="connsiteX63" fmla="*/ 726705 w 1605470"/>
              <a:gd name="connsiteY63" fmla="*/ 4946844 h 6858000"/>
              <a:gd name="connsiteX64" fmla="*/ 722561 w 1605470"/>
              <a:gd name="connsiteY64" fmla="*/ 4932692 h 6858000"/>
              <a:gd name="connsiteX65" fmla="*/ 724935 w 1605470"/>
              <a:gd name="connsiteY65" fmla="*/ 4821504 h 6858000"/>
              <a:gd name="connsiteX66" fmla="*/ 732118 w 1605470"/>
              <a:gd name="connsiteY66" fmla="*/ 4801535 h 6858000"/>
              <a:gd name="connsiteX67" fmla="*/ 739787 w 1605470"/>
              <a:gd name="connsiteY67" fmla="*/ 4797794 h 6858000"/>
              <a:gd name="connsiteX68" fmla="*/ 741081 w 1605470"/>
              <a:gd name="connsiteY68" fmla="*/ 4784526 h 6858000"/>
              <a:gd name="connsiteX69" fmla="*/ 742865 w 1605470"/>
              <a:gd name="connsiteY69" fmla="*/ 4781211 h 6858000"/>
              <a:gd name="connsiteX70" fmla="*/ 751652 w 1605470"/>
              <a:gd name="connsiteY70" fmla="*/ 4761984 h 6858000"/>
              <a:gd name="connsiteX71" fmla="*/ 747700 w 1605470"/>
              <a:gd name="connsiteY71" fmla="*/ 4690749 h 6858000"/>
              <a:gd name="connsiteX72" fmla="*/ 743180 w 1605470"/>
              <a:gd name="connsiteY72" fmla="*/ 4584173 h 6858000"/>
              <a:gd name="connsiteX73" fmla="*/ 738263 w 1605470"/>
              <a:gd name="connsiteY73" fmla="*/ 4444346 h 6858000"/>
              <a:gd name="connsiteX74" fmla="*/ 756542 w 1605470"/>
              <a:gd name="connsiteY74" fmla="*/ 4350346 h 6858000"/>
              <a:gd name="connsiteX75" fmla="*/ 715481 w 1605470"/>
              <a:gd name="connsiteY75" fmla="*/ 4214165 h 6858000"/>
              <a:gd name="connsiteX76" fmla="*/ 719554 w 1605470"/>
              <a:gd name="connsiteY76" fmla="*/ 4090296 h 6858000"/>
              <a:gd name="connsiteX77" fmla="*/ 704810 w 1605470"/>
              <a:gd name="connsiteY77" fmla="*/ 4033999 h 6858000"/>
              <a:gd name="connsiteX78" fmla="*/ 705959 w 1605470"/>
              <a:gd name="connsiteY78" fmla="*/ 4031933 h 6858000"/>
              <a:gd name="connsiteX79" fmla="*/ 704535 w 1605470"/>
              <a:gd name="connsiteY79" fmla="*/ 4013953 h 6858000"/>
              <a:gd name="connsiteX80" fmla="*/ 700443 w 1605470"/>
              <a:gd name="connsiteY80" fmla="*/ 4010511 h 6858000"/>
              <a:gd name="connsiteX81" fmla="*/ 698282 w 1605470"/>
              <a:gd name="connsiteY81" fmla="*/ 3998331 h 6858000"/>
              <a:gd name="connsiteX82" fmla="*/ 690830 w 1605470"/>
              <a:gd name="connsiteY82" fmla="*/ 3974753 h 6858000"/>
              <a:gd name="connsiteX83" fmla="*/ 692428 w 1605470"/>
              <a:gd name="connsiteY83" fmla="*/ 3969950 h 6858000"/>
              <a:gd name="connsiteX84" fmla="*/ 685850 w 1605470"/>
              <a:gd name="connsiteY84" fmla="*/ 3933779 h 6858000"/>
              <a:gd name="connsiteX85" fmla="*/ 687181 w 1605470"/>
              <a:gd name="connsiteY85" fmla="*/ 3933093 h 6858000"/>
              <a:gd name="connsiteX86" fmla="*/ 691535 w 1605470"/>
              <a:gd name="connsiteY86" fmla="*/ 3922082 h 6858000"/>
              <a:gd name="connsiteX87" fmla="*/ 696613 w 1605470"/>
              <a:gd name="connsiteY87" fmla="*/ 3901461 h 6858000"/>
              <a:gd name="connsiteX88" fmla="*/ 719207 w 1605470"/>
              <a:gd name="connsiteY88" fmla="*/ 3813873 h 6858000"/>
              <a:gd name="connsiteX89" fmla="*/ 718632 w 1605470"/>
              <a:gd name="connsiteY89" fmla="*/ 3806161 h 6858000"/>
              <a:gd name="connsiteX90" fmla="*/ 718939 w 1605470"/>
              <a:gd name="connsiteY90" fmla="*/ 3805957 h 6858000"/>
              <a:gd name="connsiteX91" fmla="*/ 718966 w 1605470"/>
              <a:gd name="connsiteY91" fmla="*/ 3797724 h 6858000"/>
              <a:gd name="connsiteX92" fmla="*/ 717581 w 1605470"/>
              <a:gd name="connsiteY92" fmla="*/ 3792098 h 6858000"/>
              <a:gd name="connsiteX93" fmla="*/ 716465 w 1605470"/>
              <a:gd name="connsiteY93" fmla="*/ 3777135 h 6858000"/>
              <a:gd name="connsiteX94" fmla="*/ 718198 w 1605470"/>
              <a:gd name="connsiteY94" fmla="*/ 3771656 h 6858000"/>
              <a:gd name="connsiteX95" fmla="*/ 721941 w 1605470"/>
              <a:gd name="connsiteY95" fmla="*/ 3769007 h 6858000"/>
              <a:gd name="connsiteX96" fmla="*/ 721407 w 1605470"/>
              <a:gd name="connsiteY96" fmla="*/ 3767709 h 6858000"/>
              <a:gd name="connsiteX97" fmla="*/ 730103 w 1605470"/>
              <a:gd name="connsiteY97" fmla="*/ 3738082 h 6858000"/>
              <a:gd name="connsiteX98" fmla="*/ 737449 w 1605470"/>
              <a:gd name="connsiteY98" fmla="*/ 3673397 h 6858000"/>
              <a:gd name="connsiteX99" fmla="*/ 736745 w 1605470"/>
              <a:gd name="connsiteY99" fmla="*/ 3637109 h 6858000"/>
              <a:gd name="connsiteX100" fmla="*/ 740188 w 1605470"/>
              <a:gd name="connsiteY100" fmla="*/ 3536883 h 6858000"/>
              <a:gd name="connsiteX101" fmla="*/ 747726 w 1605470"/>
              <a:gd name="connsiteY101" fmla="*/ 3435652 h 6858000"/>
              <a:gd name="connsiteX102" fmla="*/ 774383 w 1605470"/>
              <a:gd name="connsiteY102" fmla="*/ 3381564 h 6858000"/>
              <a:gd name="connsiteX103" fmla="*/ 774870 w 1605470"/>
              <a:gd name="connsiteY103" fmla="*/ 3375761 h 6858000"/>
              <a:gd name="connsiteX104" fmla="*/ 770510 w 1605470"/>
              <a:gd name="connsiteY104" fmla="*/ 3361844 h 6858000"/>
              <a:gd name="connsiteX105" fmla="*/ 767933 w 1605470"/>
              <a:gd name="connsiteY105" fmla="*/ 3356929 h 6858000"/>
              <a:gd name="connsiteX106" fmla="*/ 766158 w 1605470"/>
              <a:gd name="connsiteY106" fmla="*/ 3349058 h 6858000"/>
              <a:gd name="connsiteX107" fmla="*/ 766414 w 1605470"/>
              <a:gd name="connsiteY107" fmla="*/ 3348763 h 6858000"/>
              <a:gd name="connsiteX108" fmla="*/ 764166 w 1605470"/>
              <a:gd name="connsiteY108" fmla="*/ 3341588 h 6858000"/>
              <a:gd name="connsiteX109" fmla="*/ 749397 w 1605470"/>
              <a:gd name="connsiteY109" fmla="*/ 3307769 h 6858000"/>
              <a:gd name="connsiteX110" fmla="*/ 766960 w 1605470"/>
              <a:gd name="connsiteY110" fmla="*/ 3250522 h 6858000"/>
              <a:gd name="connsiteX111" fmla="*/ 767385 w 1605470"/>
              <a:gd name="connsiteY111" fmla="*/ 3229163 h 6858000"/>
              <a:gd name="connsiteX112" fmla="*/ 769208 w 1605470"/>
              <a:gd name="connsiteY112" fmla="*/ 3217217 h 6858000"/>
              <a:gd name="connsiteX113" fmla="*/ 770350 w 1605470"/>
              <a:gd name="connsiteY113" fmla="*/ 3216125 h 6858000"/>
              <a:gd name="connsiteX114" fmla="*/ 756043 w 1605470"/>
              <a:gd name="connsiteY114" fmla="*/ 3183755 h 6858000"/>
              <a:gd name="connsiteX115" fmla="*/ 756544 w 1605470"/>
              <a:gd name="connsiteY115" fmla="*/ 3178642 h 6858000"/>
              <a:gd name="connsiteX116" fmla="*/ 744144 w 1605470"/>
              <a:gd name="connsiteY116" fmla="*/ 3158586 h 6858000"/>
              <a:gd name="connsiteX117" fmla="*/ 739378 w 1605470"/>
              <a:gd name="connsiteY117" fmla="*/ 3147669 h 6858000"/>
              <a:gd name="connsiteX118" fmla="*/ 734648 w 1605470"/>
              <a:gd name="connsiteY118" fmla="*/ 3145733 h 6858000"/>
              <a:gd name="connsiteX119" fmla="*/ 729329 w 1605470"/>
              <a:gd name="connsiteY119" fmla="*/ 3129034 h 6858000"/>
              <a:gd name="connsiteX120" fmla="*/ 729994 w 1605470"/>
              <a:gd name="connsiteY120" fmla="*/ 3126682 h 6858000"/>
              <a:gd name="connsiteX121" fmla="*/ 720862 w 1605470"/>
              <a:gd name="connsiteY121" fmla="*/ 3114519 h 6858000"/>
              <a:gd name="connsiteX122" fmla="*/ 707471 w 1605470"/>
              <a:gd name="connsiteY122" fmla="*/ 3106272 h 6858000"/>
              <a:gd name="connsiteX123" fmla="*/ 680201 w 1605470"/>
              <a:gd name="connsiteY123" fmla="*/ 2958185 h 6858000"/>
              <a:gd name="connsiteX124" fmla="*/ 622815 w 1605470"/>
              <a:gd name="connsiteY124" fmla="*/ 2762989 h 6858000"/>
              <a:gd name="connsiteX125" fmla="*/ 571733 w 1605470"/>
              <a:gd name="connsiteY125" fmla="*/ 2554718 h 6858000"/>
              <a:gd name="connsiteX126" fmla="*/ 551827 w 1605470"/>
              <a:gd name="connsiteY126" fmla="*/ 2485734 h 6858000"/>
              <a:gd name="connsiteX127" fmla="*/ 542550 w 1605470"/>
              <a:gd name="connsiteY127" fmla="*/ 2447068 h 6858000"/>
              <a:gd name="connsiteX128" fmla="*/ 529511 w 1605470"/>
              <a:gd name="connsiteY128" fmla="*/ 2425819 h 6858000"/>
              <a:gd name="connsiteX129" fmla="*/ 528878 w 1605470"/>
              <a:gd name="connsiteY129" fmla="*/ 2408971 h 6858000"/>
              <a:gd name="connsiteX130" fmla="*/ 535510 w 1605470"/>
              <a:gd name="connsiteY130" fmla="*/ 2402874 h 6858000"/>
              <a:gd name="connsiteX131" fmla="*/ 538122 w 1605470"/>
              <a:gd name="connsiteY131" fmla="*/ 2381443 h 6858000"/>
              <a:gd name="connsiteX132" fmla="*/ 514451 w 1605470"/>
              <a:gd name="connsiteY132" fmla="*/ 2261920 h 6858000"/>
              <a:gd name="connsiteX133" fmla="*/ 486968 w 1605470"/>
              <a:gd name="connsiteY133" fmla="*/ 2182937 h 6858000"/>
              <a:gd name="connsiteX134" fmla="*/ 488555 w 1605470"/>
              <a:gd name="connsiteY134" fmla="*/ 2155135 h 6858000"/>
              <a:gd name="connsiteX135" fmla="*/ 486013 w 1605470"/>
              <a:gd name="connsiteY135" fmla="*/ 2118008 h 6858000"/>
              <a:gd name="connsiteX136" fmla="*/ 487006 w 1605470"/>
              <a:gd name="connsiteY136" fmla="*/ 2050531 h 6858000"/>
              <a:gd name="connsiteX137" fmla="*/ 478812 w 1605470"/>
              <a:gd name="connsiteY137" fmla="*/ 1963269 h 6858000"/>
              <a:gd name="connsiteX138" fmla="*/ 442619 w 1605470"/>
              <a:gd name="connsiteY138" fmla="*/ 1910499 h 6858000"/>
              <a:gd name="connsiteX139" fmla="*/ 446785 w 1605470"/>
              <a:gd name="connsiteY139" fmla="*/ 1903212 h 6858000"/>
              <a:gd name="connsiteX140" fmla="*/ 436547 w 1605470"/>
              <a:gd name="connsiteY140" fmla="*/ 1861531 h 6858000"/>
              <a:gd name="connsiteX141" fmla="*/ 390346 w 1605470"/>
              <a:gd name="connsiteY141" fmla="*/ 1732919 h 6858000"/>
              <a:gd name="connsiteX142" fmla="*/ 362657 w 1605470"/>
              <a:gd name="connsiteY142" fmla="*/ 1663540 h 6858000"/>
              <a:gd name="connsiteX143" fmla="*/ 361783 w 1605470"/>
              <a:gd name="connsiteY143" fmla="*/ 1615777 h 6858000"/>
              <a:gd name="connsiteX144" fmla="*/ 342578 w 1605470"/>
              <a:gd name="connsiteY144" fmla="*/ 1563678 h 6858000"/>
              <a:gd name="connsiteX145" fmla="*/ 355658 w 1605470"/>
              <a:gd name="connsiteY145" fmla="*/ 1519474 h 6858000"/>
              <a:gd name="connsiteX146" fmla="*/ 348400 w 1605470"/>
              <a:gd name="connsiteY146" fmla="*/ 1477995 h 6858000"/>
              <a:gd name="connsiteX147" fmla="*/ 334485 w 1605470"/>
              <a:gd name="connsiteY147" fmla="*/ 1373769 h 6858000"/>
              <a:gd name="connsiteX148" fmla="*/ 342792 w 1605470"/>
              <a:gd name="connsiteY148" fmla="*/ 1307086 h 6858000"/>
              <a:gd name="connsiteX149" fmla="*/ 343980 w 1605470"/>
              <a:gd name="connsiteY149" fmla="*/ 1189033 h 6858000"/>
              <a:gd name="connsiteX150" fmla="*/ 348665 w 1605470"/>
              <a:gd name="connsiteY150" fmla="*/ 1168288 h 6858000"/>
              <a:gd name="connsiteX151" fmla="*/ 340947 w 1605470"/>
              <a:gd name="connsiteY151" fmla="*/ 1142577 h 6858000"/>
              <a:gd name="connsiteX152" fmla="*/ 330253 w 1605470"/>
              <a:gd name="connsiteY152" fmla="*/ 1088484 h 6858000"/>
              <a:gd name="connsiteX153" fmla="*/ 318989 w 1605470"/>
              <a:gd name="connsiteY153" fmla="*/ 1016103 h 6858000"/>
              <a:gd name="connsiteX154" fmla="*/ 320445 w 1605470"/>
              <a:gd name="connsiteY154" fmla="*/ 932283 h 6858000"/>
              <a:gd name="connsiteX155" fmla="*/ 322681 w 1605470"/>
              <a:gd name="connsiteY155" fmla="*/ 915925 h 6858000"/>
              <a:gd name="connsiteX156" fmla="*/ 315310 w 1605470"/>
              <a:gd name="connsiteY156" fmla="*/ 896999 h 6858000"/>
              <a:gd name="connsiteX157" fmla="*/ 284718 w 1605470"/>
              <a:gd name="connsiteY157" fmla="*/ 821517 h 6858000"/>
              <a:gd name="connsiteX158" fmla="*/ 263668 w 1605470"/>
              <a:gd name="connsiteY158" fmla="*/ 751353 h 6858000"/>
              <a:gd name="connsiteX159" fmla="*/ 263226 w 1605470"/>
              <a:gd name="connsiteY159" fmla="*/ 721230 h 6858000"/>
              <a:gd name="connsiteX160" fmla="*/ 248897 w 1605470"/>
              <a:gd name="connsiteY160" fmla="*/ 681659 h 6858000"/>
              <a:gd name="connsiteX161" fmla="*/ 234316 w 1605470"/>
              <a:gd name="connsiteY161" fmla="*/ 635218 h 6858000"/>
              <a:gd name="connsiteX162" fmla="*/ 239327 w 1605470"/>
              <a:gd name="connsiteY162" fmla="*/ 613763 h 6858000"/>
              <a:gd name="connsiteX163" fmla="*/ 225269 w 1605470"/>
              <a:gd name="connsiteY163" fmla="*/ 598582 h 6858000"/>
              <a:gd name="connsiteX164" fmla="*/ 224950 w 1605470"/>
              <a:gd name="connsiteY164" fmla="*/ 576846 h 6858000"/>
              <a:gd name="connsiteX165" fmla="*/ 204576 w 1605470"/>
              <a:gd name="connsiteY165" fmla="*/ 530055 h 6858000"/>
              <a:gd name="connsiteX166" fmla="*/ 219064 w 1605470"/>
              <a:gd name="connsiteY166" fmla="*/ 469651 h 6858000"/>
              <a:gd name="connsiteX167" fmla="*/ 195012 w 1605470"/>
              <a:gd name="connsiteY167" fmla="*/ 448559 h 6858000"/>
              <a:gd name="connsiteX168" fmla="*/ 201434 w 1605470"/>
              <a:gd name="connsiteY168" fmla="*/ 441529 h 6858000"/>
              <a:gd name="connsiteX169" fmla="*/ 200655 w 1605470"/>
              <a:gd name="connsiteY169" fmla="*/ 428927 h 6858000"/>
              <a:gd name="connsiteX170" fmla="*/ 190059 w 1605470"/>
              <a:gd name="connsiteY170" fmla="*/ 430161 h 6858000"/>
              <a:gd name="connsiteX171" fmla="*/ 167079 w 1605470"/>
              <a:gd name="connsiteY171" fmla="*/ 367211 h 6858000"/>
              <a:gd name="connsiteX172" fmla="*/ 124571 w 1605470"/>
              <a:gd name="connsiteY172" fmla="*/ 302178 h 6858000"/>
              <a:gd name="connsiteX173" fmla="*/ 103243 w 1605470"/>
              <a:gd name="connsiteY173" fmla="*/ 211375 h 6858000"/>
              <a:gd name="connsiteX174" fmla="*/ 94571 w 1605470"/>
              <a:gd name="connsiteY174" fmla="*/ 184179 h 6858000"/>
              <a:gd name="connsiteX175" fmla="*/ 13437 w 1605470"/>
              <a:gd name="connsiteY175" fmla="*/ 19287 h 6858000"/>
              <a:gd name="connsiteX176" fmla="*/ 0 w 1605470"/>
              <a:gd name="connsiteY17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7045 w 1605470"/>
              <a:gd name="connsiteY58" fmla="*/ 5094705 h 6858000"/>
              <a:gd name="connsiteX59" fmla="*/ 718807 w 1605470"/>
              <a:gd name="connsiteY59" fmla="*/ 5067850 h 6858000"/>
              <a:gd name="connsiteX60" fmla="*/ 721538 w 1605470"/>
              <a:gd name="connsiteY60" fmla="*/ 5060861 h 6858000"/>
              <a:gd name="connsiteX61" fmla="*/ 718242 w 1605470"/>
              <a:gd name="connsiteY61" fmla="*/ 5034192 h 6858000"/>
              <a:gd name="connsiteX62" fmla="*/ 719796 w 1605470"/>
              <a:gd name="connsiteY62" fmla="*/ 4993030 h 6858000"/>
              <a:gd name="connsiteX63" fmla="*/ 726705 w 1605470"/>
              <a:gd name="connsiteY63" fmla="*/ 4946844 h 6858000"/>
              <a:gd name="connsiteX64" fmla="*/ 722561 w 1605470"/>
              <a:gd name="connsiteY64" fmla="*/ 4932692 h 6858000"/>
              <a:gd name="connsiteX65" fmla="*/ 724935 w 1605470"/>
              <a:gd name="connsiteY65" fmla="*/ 4821504 h 6858000"/>
              <a:gd name="connsiteX66" fmla="*/ 732118 w 1605470"/>
              <a:gd name="connsiteY66" fmla="*/ 4801535 h 6858000"/>
              <a:gd name="connsiteX67" fmla="*/ 739787 w 1605470"/>
              <a:gd name="connsiteY67" fmla="*/ 4797794 h 6858000"/>
              <a:gd name="connsiteX68" fmla="*/ 741081 w 1605470"/>
              <a:gd name="connsiteY68" fmla="*/ 4784526 h 6858000"/>
              <a:gd name="connsiteX69" fmla="*/ 742865 w 1605470"/>
              <a:gd name="connsiteY69" fmla="*/ 4781211 h 6858000"/>
              <a:gd name="connsiteX70" fmla="*/ 751652 w 1605470"/>
              <a:gd name="connsiteY70" fmla="*/ 4761984 h 6858000"/>
              <a:gd name="connsiteX71" fmla="*/ 747700 w 1605470"/>
              <a:gd name="connsiteY71" fmla="*/ 4690749 h 6858000"/>
              <a:gd name="connsiteX72" fmla="*/ 743180 w 1605470"/>
              <a:gd name="connsiteY72" fmla="*/ 4584173 h 6858000"/>
              <a:gd name="connsiteX73" fmla="*/ 738263 w 1605470"/>
              <a:gd name="connsiteY73" fmla="*/ 4444346 h 6858000"/>
              <a:gd name="connsiteX74" fmla="*/ 756542 w 1605470"/>
              <a:gd name="connsiteY74" fmla="*/ 4350346 h 6858000"/>
              <a:gd name="connsiteX75" fmla="*/ 715481 w 1605470"/>
              <a:gd name="connsiteY75" fmla="*/ 4214165 h 6858000"/>
              <a:gd name="connsiteX76" fmla="*/ 719554 w 1605470"/>
              <a:gd name="connsiteY76" fmla="*/ 4090296 h 6858000"/>
              <a:gd name="connsiteX77" fmla="*/ 704810 w 1605470"/>
              <a:gd name="connsiteY77" fmla="*/ 4033999 h 6858000"/>
              <a:gd name="connsiteX78" fmla="*/ 705959 w 1605470"/>
              <a:gd name="connsiteY78" fmla="*/ 4031933 h 6858000"/>
              <a:gd name="connsiteX79" fmla="*/ 704535 w 1605470"/>
              <a:gd name="connsiteY79" fmla="*/ 4013953 h 6858000"/>
              <a:gd name="connsiteX80" fmla="*/ 700443 w 1605470"/>
              <a:gd name="connsiteY80" fmla="*/ 4010511 h 6858000"/>
              <a:gd name="connsiteX81" fmla="*/ 698282 w 1605470"/>
              <a:gd name="connsiteY81" fmla="*/ 3998331 h 6858000"/>
              <a:gd name="connsiteX82" fmla="*/ 690830 w 1605470"/>
              <a:gd name="connsiteY82" fmla="*/ 3974753 h 6858000"/>
              <a:gd name="connsiteX83" fmla="*/ 692428 w 1605470"/>
              <a:gd name="connsiteY83" fmla="*/ 3969950 h 6858000"/>
              <a:gd name="connsiteX84" fmla="*/ 685850 w 1605470"/>
              <a:gd name="connsiteY84" fmla="*/ 3933779 h 6858000"/>
              <a:gd name="connsiteX85" fmla="*/ 687181 w 1605470"/>
              <a:gd name="connsiteY85" fmla="*/ 3933093 h 6858000"/>
              <a:gd name="connsiteX86" fmla="*/ 691535 w 1605470"/>
              <a:gd name="connsiteY86" fmla="*/ 3922082 h 6858000"/>
              <a:gd name="connsiteX87" fmla="*/ 696613 w 1605470"/>
              <a:gd name="connsiteY87" fmla="*/ 3901461 h 6858000"/>
              <a:gd name="connsiteX88" fmla="*/ 719207 w 1605470"/>
              <a:gd name="connsiteY88" fmla="*/ 3813873 h 6858000"/>
              <a:gd name="connsiteX89" fmla="*/ 718632 w 1605470"/>
              <a:gd name="connsiteY89" fmla="*/ 3806161 h 6858000"/>
              <a:gd name="connsiteX90" fmla="*/ 718939 w 1605470"/>
              <a:gd name="connsiteY90" fmla="*/ 3805957 h 6858000"/>
              <a:gd name="connsiteX91" fmla="*/ 718966 w 1605470"/>
              <a:gd name="connsiteY91" fmla="*/ 3797724 h 6858000"/>
              <a:gd name="connsiteX92" fmla="*/ 717581 w 1605470"/>
              <a:gd name="connsiteY92" fmla="*/ 3792098 h 6858000"/>
              <a:gd name="connsiteX93" fmla="*/ 716465 w 1605470"/>
              <a:gd name="connsiteY93" fmla="*/ 3777135 h 6858000"/>
              <a:gd name="connsiteX94" fmla="*/ 718198 w 1605470"/>
              <a:gd name="connsiteY94" fmla="*/ 3771656 h 6858000"/>
              <a:gd name="connsiteX95" fmla="*/ 721941 w 1605470"/>
              <a:gd name="connsiteY95" fmla="*/ 3769007 h 6858000"/>
              <a:gd name="connsiteX96" fmla="*/ 721407 w 1605470"/>
              <a:gd name="connsiteY96" fmla="*/ 3767709 h 6858000"/>
              <a:gd name="connsiteX97" fmla="*/ 730103 w 1605470"/>
              <a:gd name="connsiteY97" fmla="*/ 3738082 h 6858000"/>
              <a:gd name="connsiteX98" fmla="*/ 737449 w 1605470"/>
              <a:gd name="connsiteY98" fmla="*/ 3673397 h 6858000"/>
              <a:gd name="connsiteX99" fmla="*/ 736745 w 1605470"/>
              <a:gd name="connsiteY99" fmla="*/ 3637109 h 6858000"/>
              <a:gd name="connsiteX100" fmla="*/ 740188 w 1605470"/>
              <a:gd name="connsiteY100" fmla="*/ 3536883 h 6858000"/>
              <a:gd name="connsiteX101" fmla="*/ 747726 w 1605470"/>
              <a:gd name="connsiteY101" fmla="*/ 3435652 h 6858000"/>
              <a:gd name="connsiteX102" fmla="*/ 774383 w 1605470"/>
              <a:gd name="connsiteY102" fmla="*/ 3381564 h 6858000"/>
              <a:gd name="connsiteX103" fmla="*/ 774870 w 1605470"/>
              <a:gd name="connsiteY103" fmla="*/ 3375761 h 6858000"/>
              <a:gd name="connsiteX104" fmla="*/ 770510 w 1605470"/>
              <a:gd name="connsiteY104" fmla="*/ 3361844 h 6858000"/>
              <a:gd name="connsiteX105" fmla="*/ 767933 w 1605470"/>
              <a:gd name="connsiteY105" fmla="*/ 3356929 h 6858000"/>
              <a:gd name="connsiteX106" fmla="*/ 766158 w 1605470"/>
              <a:gd name="connsiteY106" fmla="*/ 3349058 h 6858000"/>
              <a:gd name="connsiteX107" fmla="*/ 766414 w 1605470"/>
              <a:gd name="connsiteY107" fmla="*/ 3348763 h 6858000"/>
              <a:gd name="connsiteX108" fmla="*/ 764166 w 1605470"/>
              <a:gd name="connsiteY108" fmla="*/ 3341588 h 6858000"/>
              <a:gd name="connsiteX109" fmla="*/ 749397 w 1605470"/>
              <a:gd name="connsiteY109" fmla="*/ 3307769 h 6858000"/>
              <a:gd name="connsiteX110" fmla="*/ 766960 w 1605470"/>
              <a:gd name="connsiteY110" fmla="*/ 3250522 h 6858000"/>
              <a:gd name="connsiteX111" fmla="*/ 767385 w 1605470"/>
              <a:gd name="connsiteY111" fmla="*/ 3229163 h 6858000"/>
              <a:gd name="connsiteX112" fmla="*/ 769208 w 1605470"/>
              <a:gd name="connsiteY112" fmla="*/ 3217217 h 6858000"/>
              <a:gd name="connsiteX113" fmla="*/ 770350 w 1605470"/>
              <a:gd name="connsiteY113" fmla="*/ 3216125 h 6858000"/>
              <a:gd name="connsiteX114" fmla="*/ 756043 w 1605470"/>
              <a:gd name="connsiteY114" fmla="*/ 3183755 h 6858000"/>
              <a:gd name="connsiteX115" fmla="*/ 756544 w 1605470"/>
              <a:gd name="connsiteY115" fmla="*/ 3178642 h 6858000"/>
              <a:gd name="connsiteX116" fmla="*/ 744144 w 1605470"/>
              <a:gd name="connsiteY116" fmla="*/ 3158586 h 6858000"/>
              <a:gd name="connsiteX117" fmla="*/ 739378 w 1605470"/>
              <a:gd name="connsiteY117" fmla="*/ 3147669 h 6858000"/>
              <a:gd name="connsiteX118" fmla="*/ 734648 w 1605470"/>
              <a:gd name="connsiteY118" fmla="*/ 3145733 h 6858000"/>
              <a:gd name="connsiteX119" fmla="*/ 729329 w 1605470"/>
              <a:gd name="connsiteY119" fmla="*/ 3129034 h 6858000"/>
              <a:gd name="connsiteX120" fmla="*/ 729994 w 1605470"/>
              <a:gd name="connsiteY120" fmla="*/ 3126682 h 6858000"/>
              <a:gd name="connsiteX121" fmla="*/ 720862 w 1605470"/>
              <a:gd name="connsiteY121" fmla="*/ 3114519 h 6858000"/>
              <a:gd name="connsiteX122" fmla="*/ 707471 w 1605470"/>
              <a:gd name="connsiteY122" fmla="*/ 3106272 h 6858000"/>
              <a:gd name="connsiteX123" fmla="*/ 680201 w 1605470"/>
              <a:gd name="connsiteY123" fmla="*/ 2958185 h 6858000"/>
              <a:gd name="connsiteX124" fmla="*/ 622815 w 1605470"/>
              <a:gd name="connsiteY124" fmla="*/ 2762989 h 6858000"/>
              <a:gd name="connsiteX125" fmla="*/ 571733 w 1605470"/>
              <a:gd name="connsiteY125" fmla="*/ 2554718 h 6858000"/>
              <a:gd name="connsiteX126" fmla="*/ 551827 w 1605470"/>
              <a:gd name="connsiteY126" fmla="*/ 2485734 h 6858000"/>
              <a:gd name="connsiteX127" fmla="*/ 542550 w 1605470"/>
              <a:gd name="connsiteY127" fmla="*/ 2447068 h 6858000"/>
              <a:gd name="connsiteX128" fmla="*/ 529511 w 1605470"/>
              <a:gd name="connsiteY128" fmla="*/ 2425819 h 6858000"/>
              <a:gd name="connsiteX129" fmla="*/ 528878 w 1605470"/>
              <a:gd name="connsiteY129" fmla="*/ 2408971 h 6858000"/>
              <a:gd name="connsiteX130" fmla="*/ 535510 w 1605470"/>
              <a:gd name="connsiteY130" fmla="*/ 2402874 h 6858000"/>
              <a:gd name="connsiteX131" fmla="*/ 538122 w 1605470"/>
              <a:gd name="connsiteY131" fmla="*/ 2381443 h 6858000"/>
              <a:gd name="connsiteX132" fmla="*/ 514451 w 1605470"/>
              <a:gd name="connsiteY132" fmla="*/ 2261920 h 6858000"/>
              <a:gd name="connsiteX133" fmla="*/ 486968 w 1605470"/>
              <a:gd name="connsiteY133" fmla="*/ 2182937 h 6858000"/>
              <a:gd name="connsiteX134" fmla="*/ 488555 w 1605470"/>
              <a:gd name="connsiteY134" fmla="*/ 2155135 h 6858000"/>
              <a:gd name="connsiteX135" fmla="*/ 486013 w 1605470"/>
              <a:gd name="connsiteY135" fmla="*/ 2118008 h 6858000"/>
              <a:gd name="connsiteX136" fmla="*/ 487006 w 1605470"/>
              <a:gd name="connsiteY136" fmla="*/ 2050531 h 6858000"/>
              <a:gd name="connsiteX137" fmla="*/ 478812 w 1605470"/>
              <a:gd name="connsiteY137" fmla="*/ 1963269 h 6858000"/>
              <a:gd name="connsiteX138" fmla="*/ 442619 w 1605470"/>
              <a:gd name="connsiteY138" fmla="*/ 1910499 h 6858000"/>
              <a:gd name="connsiteX139" fmla="*/ 446785 w 1605470"/>
              <a:gd name="connsiteY139" fmla="*/ 1903212 h 6858000"/>
              <a:gd name="connsiteX140" fmla="*/ 436547 w 1605470"/>
              <a:gd name="connsiteY140" fmla="*/ 1861531 h 6858000"/>
              <a:gd name="connsiteX141" fmla="*/ 390346 w 1605470"/>
              <a:gd name="connsiteY141" fmla="*/ 1732919 h 6858000"/>
              <a:gd name="connsiteX142" fmla="*/ 362657 w 1605470"/>
              <a:gd name="connsiteY142" fmla="*/ 1663540 h 6858000"/>
              <a:gd name="connsiteX143" fmla="*/ 361783 w 1605470"/>
              <a:gd name="connsiteY143" fmla="*/ 1615777 h 6858000"/>
              <a:gd name="connsiteX144" fmla="*/ 342578 w 1605470"/>
              <a:gd name="connsiteY144" fmla="*/ 1563678 h 6858000"/>
              <a:gd name="connsiteX145" fmla="*/ 355658 w 1605470"/>
              <a:gd name="connsiteY145" fmla="*/ 1519474 h 6858000"/>
              <a:gd name="connsiteX146" fmla="*/ 348400 w 1605470"/>
              <a:gd name="connsiteY146" fmla="*/ 1477995 h 6858000"/>
              <a:gd name="connsiteX147" fmla="*/ 334485 w 1605470"/>
              <a:gd name="connsiteY147" fmla="*/ 1373769 h 6858000"/>
              <a:gd name="connsiteX148" fmla="*/ 342792 w 1605470"/>
              <a:gd name="connsiteY148" fmla="*/ 1307086 h 6858000"/>
              <a:gd name="connsiteX149" fmla="*/ 343980 w 1605470"/>
              <a:gd name="connsiteY149" fmla="*/ 1189033 h 6858000"/>
              <a:gd name="connsiteX150" fmla="*/ 348665 w 1605470"/>
              <a:gd name="connsiteY150" fmla="*/ 1168288 h 6858000"/>
              <a:gd name="connsiteX151" fmla="*/ 340947 w 1605470"/>
              <a:gd name="connsiteY151" fmla="*/ 1142577 h 6858000"/>
              <a:gd name="connsiteX152" fmla="*/ 330253 w 1605470"/>
              <a:gd name="connsiteY152" fmla="*/ 1088484 h 6858000"/>
              <a:gd name="connsiteX153" fmla="*/ 318989 w 1605470"/>
              <a:gd name="connsiteY153" fmla="*/ 1016103 h 6858000"/>
              <a:gd name="connsiteX154" fmla="*/ 320445 w 1605470"/>
              <a:gd name="connsiteY154" fmla="*/ 932283 h 6858000"/>
              <a:gd name="connsiteX155" fmla="*/ 322681 w 1605470"/>
              <a:gd name="connsiteY155" fmla="*/ 915925 h 6858000"/>
              <a:gd name="connsiteX156" fmla="*/ 315310 w 1605470"/>
              <a:gd name="connsiteY156" fmla="*/ 896999 h 6858000"/>
              <a:gd name="connsiteX157" fmla="*/ 284718 w 1605470"/>
              <a:gd name="connsiteY157" fmla="*/ 821517 h 6858000"/>
              <a:gd name="connsiteX158" fmla="*/ 263668 w 1605470"/>
              <a:gd name="connsiteY158" fmla="*/ 751353 h 6858000"/>
              <a:gd name="connsiteX159" fmla="*/ 263226 w 1605470"/>
              <a:gd name="connsiteY159" fmla="*/ 721230 h 6858000"/>
              <a:gd name="connsiteX160" fmla="*/ 248897 w 1605470"/>
              <a:gd name="connsiteY160" fmla="*/ 681659 h 6858000"/>
              <a:gd name="connsiteX161" fmla="*/ 234316 w 1605470"/>
              <a:gd name="connsiteY161" fmla="*/ 635218 h 6858000"/>
              <a:gd name="connsiteX162" fmla="*/ 239327 w 1605470"/>
              <a:gd name="connsiteY162" fmla="*/ 613763 h 6858000"/>
              <a:gd name="connsiteX163" fmla="*/ 225269 w 1605470"/>
              <a:gd name="connsiteY163" fmla="*/ 598582 h 6858000"/>
              <a:gd name="connsiteX164" fmla="*/ 224950 w 1605470"/>
              <a:gd name="connsiteY164" fmla="*/ 576846 h 6858000"/>
              <a:gd name="connsiteX165" fmla="*/ 204576 w 1605470"/>
              <a:gd name="connsiteY165" fmla="*/ 530055 h 6858000"/>
              <a:gd name="connsiteX166" fmla="*/ 219064 w 1605470"/>
              <a:gd name="connsiteY166" fmla="*/ 469651 h 6858000"/>
              <a:gd name="connsiteX167" fmla="*/ 195012 w 1605470"/>
              <a:gd name="connsiteY167" fmla="*/ 448559 h 6858000"/>
              <a:gd name="connsiteX168" fmla="*/ 201434 w 1605470"/>
              <a:gd name="connsiteY168" fmla="*/ 441529 h 6858000"/>
              <a:gd name="connsiteX169" fmla="*/ 200655 w 1605470"/>
              <a:gd name="connsiteY169" fmla="*/ 428927 h 6858000"/>
              <a:gd name="connsiteX170" fmla="*/ 190059 w 1605470"/>
              <a:gd name="connsiteY170" fmla="*/ 430161 h 6858000"/>
              <a:gd name="connsiteX171" fmla="*/ 167079 w 1605470"/>
              <a:gd name="connsiteY171" fmla="*/ 367211 h 6858000"/>
              <a:gd name="connsiteX172" fmla="*/ 124571 w 1605470"/>
              <a:gd name="connsiteY172" fmla="*/ 302178 h 6858000"/>
              <a:gd name="connsiteX173" fmla="*/ 103243 w 1605470"/>
              <a:gd name="connsiteY173" fmla="*/ 211375 h 6858000"/>
              <a:gd name="connsiteX174" fmla="*/ 94571 w 1605470"/>
              <a:gd name="connsiteY174" fmla="*/ 184179 h 6858000"/>
              <a:gd name="connsiteX175" fmla="*/ 13437 w 1605470"/>
              <a:gd name="connsiteY175" fmla="*/ 19287 h 6858000"/>
              <a:gd name="connsiteX176" fmla="*/ 0 w 1605470"/>
              <a:gd name="connsiteY17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8807 w 1605470"/>
              <a:gd name="connsiteY58" fmla="*/ 5067850 h 6858000"/>
              <a:gd name="connsiteX59" fmla="*/ 721538 w 1605470"/>
              <a:gd name="connsiteY59" fmla="*/ 5060861 h 6858000"/>
              <a:gd name="connsiteX60" fmla="*/ 718242 w 1605470"/>
              <a:gd name="connsiteY60" fmla="*/ 5034192 h 6858000"/>
              <a:gd name="connsiteX61" fmla="*/ 719796 w 1605470"/>
              <a:gd name="connsiteY61" fmla="*/ 4993030 h 6858000"/>
              <a:gd name="connsiteX62" fmla="*/ 726705 w 1605470"/>
              <a:gd name="connsiteY62" fmla="*/ 4946844 h 6858000"/>
              <a:gd name="connsiteX63" fmla="*/ 722561 w 1605470"/>
              <a:gd name="connsiteY63" fmla="*/ 4932692 h 6858000"/>
              <a:gd name="connsiteX64" fmla="*/ 724935 w 1605470"/>
              <a:gd name="connsiteY64" fmla="*/ 4821504 h 6858000"/>
              <a:gd name="connsiteX65" fmla="*/ 732118 w 1605470"/>
              <a:gd name="connsiteY65" fmla="*/ 4801535 h 6858000"/>
              <a:gd name="connsiteX66" fmla="*/ 739787 w 1605470"/>
              <a:gd name="connsiteY66" fmla="*/ 4797794 h 6858000"/>
              <a:gd name="connsiteX67" fmla="*/ 741081 w 1605470"/>
              <a:gd name="connsiteY67" fmla="*/ 4784526 h 6858000"/>
              <a:gd name="connsiteX68" fmla="*/ 742865 w 1605470"/>
              <a:gd name="connsiteY68" fmla="*/ 4781211 h 6858000"/>
              <a:gd name="connsiteX69" fmla="*/ 751652 w 1605470"/>
              <a:gd name="connsiteY69" fmla="*/ 4761984 h 6858000"/>
              <a:gd name="connsiteX70" fmla="*/ 747700 w 1605470"/>
              <a:gd name="connsiteY70" fmla="*/ 4690749 h 6858000"/>
              <a:gd name="connsiteX71" fmla="*/ 743180 w 1605470"/>
              <a:gd name="connsiteY71" fmla="*/ 4584173 h 6858000"/>
              <a:gd name="connsiteX72" fmla="*/ 738263 w 1605470"/>
              <a:gd name="connsiteY72" fmla="*/ 4444346 h 6858000"/>
              <a:gd name="connsiteX73" fmla="*/ 756542 w 1605470"/>
              <a:gd name="connsiteY73" fmla="*/ 4350346 h 6858000"/>
              <a:gd name="connsiteX74" fmla="*/ 715481 w 1605470"/>
              <a:gd name="connsiteY74" fmla="*/ 4214165 h 6858000"/>
              <a:gd name="connsiteX75" fmla="*/ 719554 w 1605470"/>
              <a:gd name="connsiteY75" fmla="*/ 4090296 h 6858000"/>
              <a:gd name="connsiteX76" fmla="*/ 704810 w 1605470"/>
              <a:gd name="connsiteY76" fmla="*/ 4033999 h 6858000"/>
              <a:gd name="connsiteX77" fmla="*/ 705959 w 1605470"/>
              <a:gd name="connsiteY77" fmla="*/ 4031933 h 6858000"/>
              <a:gd name="connsiteX78" fmla="*/ 704535 w 1605470"/>
              <a:gd name="connsiteY78" fmla="*/ 4013953 h 6858000"/>
              <a:gd name="connsiteX79" fmla="*/ 700443 w 1605470"/>
              <a:gd name="connsiteY79" fmla="*/ 4010511 h 6858000"/>
              <a:gd name="connsiteX80" fmla="*/ 698282 w 1605470"/>
              <a:gd name="connsiteY80" fmla="*/ 3998331 h 6858000"/>
              <a:gd name="connsiteX81" fmla="*/ 690830 w 1605470"/>
              <a:gd name="connsiteY81" fmla="*/ 3974753 h 6858000"/>
              <a:gd name="connsiteX82" fmla="*/ 692428 w 1605470"/>
              <a:gd name="connsiteY82" fmla="*/ 3969950 h 6858000"/>
              <a:gd name="connsiteX83" fmla="*/ 685850 w 1605470"/>
              <a:gd name="connsiteY83" fmla="*/ 3933779 h 6858000"/>
              <a:gd name="connsiteX84" fmla="*/ 687181 w 1605470"/>
              <a:gd name="connsiteY84" fmla="*/ 3933093 h 6858000"/>
              <a:gd name="connsiteX85" fmla="*/ 691535 w 1605470"/>
              <a:gd name="connsiteY85" fmla="*/ 3922082 h 6858000"/>
              <a:gd name="connsiteX86" fmla="*/ 696613 w 1605470"/>
              <a:gd name="connsiteY86" fmla="*/ 3901461 h 6858000"/>
              <a:gd name="connsiteX87" fmla="*/ 719207 w 1605470"/>
              <a:gd name="connsiteY87" fmla="*/ 3813873 h 6858000"/>
              <a:gd name="connsiteX88" fmla="*/ 718632 w 1605470"/>
              <a:gd name="connsiteY88" fmla="*/ 3806161 h 6858000"/>
              <a:gd name="connsiteX89" fmla="*/ 718939 w 1605470"/>
              <a:gd name="connsiteY89" fmla="*/ 3805957 h 6858000"/>
              <a:gd name="connsiteX90" fmla="*/ 718966 w 1605470"/>
              <a:gd name="connsiteY90" fmla="*/ 3797724 h 6858000"/>
              <a:gd name="connsiteX91" fmla="*/ 717581 w 1605470"/>
              <a:gd name="connsiteY91" fmla="*/ 3792098 h 6858000"/>
              <a:gd name="connsiteX92" fmla="*/ 716465 w 1605470"/>
              <a:gd name="connsiteY92" fmla="*/ 3777135 h 6858000"/>
              <a:gd name="connsiteX93" fmla="*/ 718198 w 1605470"/>
              <a:gd name="connsiteY93" fmla="*/ 3771656 h 6858000"/>
              <a:gd name="connsiteX94" fmla="*/ 721941 w 1605470"/>
              <a:gd name="connsiteY94" fmla="*/ 3769007 h 6858000"/>
              <a:gd name="connsiteX95" fmla="*/ 721407 w 1605470"/>
              <a:gd name="connsiteY95" fmla="*/ 3767709 h 6858000"/>
              <a:gd name="connsiteX96" fmla="*/ 730103 w 1605470"/>
              <a:gd name="connsiteY96" fmla="*/ 3738082 h 6858000"/>
              <a:gd name="connsiteX97" fmla="*/ 737449 w 1605470"/>
              <a:gd name="connsiteY97" fmla="*/ 3673397 h 6858000"/>
              <a:gd name="connsiteX98" fmla="*/ 736745 w 1605470"/>
              <a:gd name="connsiteY98" fmla="*/ 3637109 h 6858000"/>
              <a:gd name="connsiteX99" fmla="*/ 740188 w 1605470"/>
              <a:gd name="connsiteY99" fmla="*/ 3536883 h 6858000"/>
              <a:gd name="connsiteX100" fmla="*/ 747726 w 1605470"/>
              <a:gd name="connsiteY100" fmla="*/ 3435652 h 6858000"/>
              <a:gd name="connsiteX101" fmla="*/ 774383 w 1605470"/>
              <a:gd name="connsiteY101" fmla="*/ 3381564 h 6858000"/>
              <a:gd name="connsiteX102" fmla="*/ 774870 w 1605470"/>
              <a:gd name="connsiteY102" fmla="*/ 3375761 h 6858000"/>
              <a:gd name="connsiteX103" fmla="*/ 770510 w 1605470"/>
              <a:gd name="connsiteY103" fmla="*/ 3361844 h 6858000"/>
              <a:gd name="connsiteX104" fmla="*/ 767933 w 1605470"/>
              <a:gd name="connsiteY104" fmla="*/ 3356929 h 6858000"/>
              <a:gd name="connsiteX105" fmla="*/ 766158 w 1605470"/>
              <a:gd name="connsiteY105" fmla="*/ 3349058 h 6858000"/>
              <a:gd name="connsiteX106" fmla="*/ 766414 w 1605470"/>
              <a:gd name="connsiteY106" fmla="*/ 3348763 h 6858000"/>
              <a:gd name="connsiteX107" fmla="*/ 764166 w 1605470"/>
              <a:gd name="connsiteY107" fmla="*/ 3341588 h 6858000"/>
              <a:gd name="connsiteX108" fmla="*/ 749397 w 1605470"/>
              <a:gd name="connsiteY108" fmla="*/ 3307769 h 6858000"/>
              <a:gd name="connsiteX109" fmla="*/ 766960 w 1605470"/>
              <a:gd name="connsiteY109" fmla="*/ 3250522 h 6858000"/>
              <a:gd name="connsiteX110" fmla="*/ 767385 w 1605470"/>
              <a:gd name="connsiteY110" fmla="*/ 3229163 h 6858000"/>
              <a:gd name="connsiteX111" fmla="*/ 769208 w 1605470"/>
              <a:gd name="connsiteY111" fmla="*/ 3217217 h 6858000"/>
              <a:gd name="connsiteX112" fmla="*/ 770350 w 1605470"/>
              <a:gd name="connsiteY112" fmla="*/ 3216125 h 6858000"/>
              <a:gd name="connsiteX113" fmla="*/ 756043 w 1605470"/>
              <a:gd name="connsiteY113" fmla="*/ 3183755 h 6858000"/>
              <a:gd name="connsiteX114" fmla="*/ 756544 w 1605470"/>
              <a:gd name="connsiteY114" fmla="*/ 3178642 h 6858000"/>
              <a:gd name="connsiteX115" fmla="*/ 744144 w 1605470"/>
              <a:gd name="connsiteY115" fmla="*/ 3158586 h 6858000"/>
              <a:gd name="connsiteX116" fmla="*/ 739378 w 1605470"/>
              <a:gd name="connsiteY116" fmla="*/ 3147669 h 6858000"/>
              <a:gd name="connsiteX117" fmla="*/ 734648 w 1605470"/>
              <a:gd name="connsiteY117" fmla="*/ 3145733 h 6858000"/>
              <a:gd name="connsiteX118" fmla="*/ 729329 w 1605470"/>
              <a:gd name="connsiteY118" fmla="*/ 3129034 h 6858000"/>
              <a:gd name="connsiteX119" fmla="*/ 729994 w 1605470"/>
              <a:gd name="connsiteY119" fmla="*/ 3126682 h 6858000"/>
              <a:gd name="connsiteX120" fmla="*/ 720862 w 1605470"/>
              <a:gd name="connsiteY120" fmla="*/ 3114519 h 6858000"/>
              <a:gd name="connsiteX121" fmla="*/ 707471 w 1605470"/>
              <a:gd name="connsiteY121" fmla="*/ 3106272 h 6858000"/>
              <a:gd name="connsiteX122" fmla="*/ 680201 w 1605470"/>
              <a:gd name="connsiteY122" fmla="*/ 2958185 h 6858000"/>
              <a:gd name="connsiteX123" fmla="*/ 622815 w 1605470"/>
              <a:gd name="connsiteY123" fmla="*/ 2762989 h 6858000"/>
              <a:gd name="connsiteX124" fmla="*/ 571733 w 1605470"/>
              <a:gd name="connsiteY124" fmla="*/ 2554718 h 6858000"/>
              <a:gd name="connsiteX125" fmla="*/ 551827 w 1605470"/>
              <a:gd name="connsiteY125" fmla="*/ 2485734 h 6858000"/>
              <a:gd name="connsiteX126" fmla="*/ 542550 w 1605470"/>
              <a:gd name="connsiteY126" fmla="*/ 2447068 h 6858000"/>
              <a:gd name="connsiteX127" fmla="*/ 529511 w 1605470"/>
              <a:gd name="connsiteY127" fmla="*/ 2425819 h 6858000"/>
              <a:gd name="connsiteX128" fmla="*/ 528878 w 1605470"/>
              <a:gd name="connsiteY128" fmla="*/ 2408971 h 6858000"/>
              <a:gd name="connsiteX129" fmla="*/ 535510 w 1605470"/>
              <a:gd name="connsiteY129" fmla="*/ 2402874 h 6858000"/>
              <a:gd name="connsiteX130" fmla="*/ 538122 w 1605470"/>
              <a:gd name="connsiteY130" fmla="*/ 2381443 h 6858000"/>
              <a:gd name="connsiteX131" fmla="*/ 514451 w 1605470"/>
              <a:gd name="connsiteY131" fmla="*/ 2261920 h 6858000"/>
              <a:gd name="connsiteX132" fmla="*/ 486968 w 1605470"/>
              <a:gd name="connsiteY132" fmla="*/ 2182937 h 6858000"/>
              <a:gd name="connsiteX133" fmla="*/ 488555 w 1605470"/>
              <a:gd name="connsiteY133" fmla="*/ 2155135 h 6858000"/>
              <a:gd name="connsiteX134" fmla="*/ 486013 w 1605470"/>
              <a:gd name="connsiteY134" fmla="*/ 2118008 h 6858000"/>
              <a:gd name="connsiteX135" fmla="*/ 487006 w 1605470"/>
              <a:gd name="connsiteY135" fmla="*/ 2050531 h 6858000"/>
              <a:gd name="connsiteX136" fmla="*/ 478812 w 1605470"/>
              <a:gd name="connsiteY136" fmla="*/ 1963269 h 6858000"/>
              <a:gd name="connsiteX137" fmla="*/ 442619 w 1605470"/>
              <a:gd name="connsiteY137" fmla="*/ 1910499 h 6858000"/>
              <a:gd name="connsiteX138" fmla="*/ 446785 w 1605470"/>
              <a:gd name="connsiteY138" fmla="*/ 1903212 h 6858000"/>
              <a:gd name="connsiteX139" fmla="*/ 436547 w 1605470"/>
              <a:gd name="connsiteY139" fmla="*/ 1861531 h 6858000"/>
              <a:gd name="connsiteX140" fmla="*/ 390346 w 1605470"/>
              <a:gd name="connsiteY140" fmla="*/ 1732919 h 6858000"/>
              <a:gd name="connsiteX141" fmla="*/ 362657 w 1605470"/>
              <a:gd name="connsiteY141" fmla="*/ 1663540 h 6858000"/>
              <a:gd name="connsiteX142" fmla="*/ 361783 w 1605470"/>
              <a:gd name="connsiteY142" fmla="*/ 1615777 h 6858000"/>
              <a:gd name="connsiteX143" fmla="*/ 342578 w 1605470"/>
              <a:gd name="connsiteY143" fmla="*/ 1563678 h 6858000"/>
              <a:gd name="connsiteX144" fmla="*/ 355658 w 1605470"/>
              <a:gd name="connsiteY144" fmla="*/ 1519474 h 6858000"/>
              <a:gd name="connsiteX145" fmla="*/ 348400 w 1605470"/>
              <a:gd name="connsiteY145" fmla="*/ 1477995 h 6858000"/>
              <a:gd name="connsiteX146" fmla="*/ 334485 w 1605470"/>
              <a:gd name="connsiteY146" fmla="*/ 1373769 h 6858000"/>
              <a:gd name="connsiteX147" fmla="*/ 342792 w 1605470"/>
              <a:gd name="connsiteY147" fmla="*/ 1307086 h 6858000"/>
              <a:gd name="connsiteX148" fmla="*/ 343980 w 1605470"/>
              <a:gd name="connsiteY148" fmla="*/ 1189033 h 6858000"/>
              <a:gd name="connsiteX149" fmla="*/ 348665 w 1605470"/>
              <a:gd name="connsiteY149" fmla="*/ 1168288 h 6858000"/>
              <a:gd name="connsiteX150" fmla="*/ 340947 w 1605470"/>
              <a:gd name="connsiteY150" fmla="*/ 1142577 h 6858000"/>
              <a:gd name="connsiteX151" fmla="*/ 330253 w 1605470"/>
              <a:gd name="connsiteY151" fmla="*/ 1088484 h 6858000"/>
              <a:gd name="connsiteX152" fmla="*/ 318989 w 1605470"/>
              <a:gd name="connsiteY152" fmla="*/ 1016103 h 6858000"/>
              <a:gd name="connsiteX153" fmla="*/ 320445 w 1605470"/>
              <a:gd name="connsiteY153" fmla="*/ 932283 h 6858000"/>
              <a:gd name="connsiteX154" fmla="*/ 322681 w 1605470"/>
              <a:gd name="connsiteY154" fmla="*/ 915925 h 6858000"/>
              <a:gd name="connsiteX155" fmla="*/ 315310 w 1605470"/>
              <a:gd name="connsiteY155" fmla="*/ 896999 h 6858000"/>
              <a:gd name="connsiteX156" fmla="*/ 284718 w 1605470"/>
              <a:gd name="connsiteY156" fmla="*/ 821517 h 6858000"/>
              <a:gd name="connsiteX157" fmla="*/ 263668 w 1605470"/>
              <a:gd name="connsiteY157" fmla="*/ 751353 h 6858000"/>
              <a:gd name="connsiteX158" fmla="*/ 263226 w 1605470"/>
              <a:gd name="connsiteY158" fmla="*/ 721230 h 6858000"/>
              <a:gd name="connsiteX159" fmla="*/ 248897 w 1605470"/>
              <a:gd name="connsiteY159" fmla="*/ 681659 h 6858000"/>
              <a:gd name="connsiteX160" fmla="*/ 234316 w 1605470"/>
              <a:gd name="connsiteY160" fmla="*/ 635218 h 6858000"/>
              <a:gd name="connsiteX161" fmla="*/ 239327 w 1605470"/>
              <a:gd name="connsiteY161" fmla="*/ 613763 h 6858000"/>
              <a:gd name="connsiteX162" fmla="*/ 225269 w 1605470"/>
              <a:gd name="connsiteY162" fmla="*/ 598582 h 6858000"/>
              <a:gd name="connsiteX163" fmla="*/ 224950 w 1605470"/>
              <a:gd name="connsiteY163" fmla="*/ 576846 h 6858000"/>
              <a:gd name="connsiteX164" fmla="*/ 204576 w 1605470"/>
              <a:gd name="connsiteY164" fmla="*/ 530055 h 6858000"/>
              <a:gd name="connsiteX165" fmla="*/ 219064 w 1605470"/>
              <a:gd name="connsiteY165" fmla="*/ 469651 h 6858000"/>
              <a:gd name="connsiteX166" fmla="*/ 195012 w 1605470"/>
              <a:gd name="connsiteY166" fmla="*/ 448559 h 6858000"/>
              <a:gd name="connsiteX167" fmla="*/ 201434 w 1605470"/>
              <a:gd name="connsiteY167" fmla="*/ 441529 h 6858000"/>
              <a:gd name="connsiteX168" fmla="*/ 200655 w 1605470"/>
              <a:gd name="connsiteY168" fmla="*/ 428927 h 6858000"/>
              <a:gd name="connsiteX169" fmla="*/ 190059 w 1605470"/>
              <a:gd name="connsiteY169" fmla="*/ 430161 h 6858000"/>
              <a:gd name="connsiteX170" fmla="*/ 167079 w 1605470"/>
              <a:gd name="connsiteY170" fmla="*/ 367211 h 6858000"/>
              <a:gd name="connsiteX171" fmla="*/ 124571 w 1605470"/>
              <a:gd name="connsiteY171" fmla="*/ 302178 h 6858000"/>
              <a:gd name="connsiteX172" fmla="*/ 103243 w 1605470"/>
              <a:gd name="connsiteY172" fmla="*/ 211375 h 6858000"/>
              <a:gd name="connsiteX173" fmla="*/ 94571 w 1605470"/>
              <a:gd name="connsiteY173" fmla="*/ 184179 h 6858000"/>
              <a:gd name="connsiteX174" fmla="*/ 13437 w 1605470"/>
              <a:gd name="connsiteY174" fmla="*/ 19287 h 6858000"/>
              <a:gd name="connsiteX175" fmla="*/ 0 w 1605470"/>
              <a:gd name="connsiteY17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18807 w 1605470"/>
              <a:gd name="connsiteY57" fmla="*/ 5067850 h 6858000"/>
              <a:gd name="connsiteX58" fmla="*/ 721538 w 1605470"/>
              <a:gd name="connsiteY58" fmla="*/ 5060861 h 6858000"/>
              <a:gd name="connsiteX59" fmla="*/ 718242 w 1605470"/>
              <a:gd name="connsiteY59" fmla="*/ 5034192 h 6858000"/>
              <a:gd name="connsiteX60" fmla="*/ 719796 w 1605470"/>
              <a:gd name="connsiteY60" fmla="*/ 4993030 h 6858000"/>
              <a:gd name="connsiteX61" fmla="*/ 726705 w 1605470"/>
              <a:gd name="connsiteY61" fmla="*/ 4946844 h 6858000"/>
              <a:gd name="connsiteX62" fmla="*/ 722561 w 1605470"/>
              <a:gd name="connsiteY62" fmla="*/ 4932692 h 6858000"/>
              <a:gd name="connsiteX63" fmla="*/ 724935 w 1605470"/>
              <a:gd name="connsiteY63" fmla="*/ 4821504 h 6858000"/>
              <a:gd name="connsiteX64" fmla="*/ 732118 w 1605470"/>
              <a:gd name="connsiteY64" fmla="*/ 4801535 h 6858000"/>
              <a:gd name="connsiteX65" fmla="*/ 739787 w 1605470"/>
              <a:gd name="connsiteY65" fmla="*/ 4797794 h 6858000"/>
              <a:gd name="connsiteX66" fmla="*/ 741081 w 1605470"/>
              <a:gd name="connsiteY66" fmla="*/ 4784526 h 6858000"/>
              <a:gd name="connsiteX67" fmla="*/ 742865 w 1605470"/>
              <a:gd name="connsiteY67" fmla="*/ 4781211 h 6858000"/>
              <a:gd name="connsiteX68" fmla="*/ 751652 w 1605470"/>
              <a:gd name="connsiteY68" fmla="*/ 4761984 h 6858000"/>
              <a:gd name="connsiteX69" fmla="*/ 747700 w 1605470"/>
              <a:gd name="connsiteY69" fmla="*/ 4690749 h 6858000"/>
              <a:gd name="connsiteX70" fmla="*/ 743180 w 1605470"/>
              <a:gd name="connsiteY70" fmla="*/ 4584173 h 6858000"/>
              <a:gd name="connsiteX71" fmla="*/ 738263 w 1605470"/>
              <a:gd name="connsiteY71" fmla="*/ 4444346 h 6858000"/>
              <a:gd name="connsiteX72" fmla="*/ 756542 w 1605470"/>
              <a:gd name="connsiteY72" fmla="*/ 4350346 h 6858000"/>
              <a:gd name="connsiteX73" fmla="*/ 715481 w 1605470"/>
              <a:gd name="connsiteY73" fmla="*/ 4214165 h 6858000"/>
              <a:gd name="connsiteX74" fmla="*/ 719554 w 1605470"/>
              <a:gd name="connsiteY74" fmla="*/ 4090296 h 6858000"/>
              <a:gd name="connsiteX75" fmla="*/ 704810 w 1605470"/>
              <a:gd name="connsiteY75" fmla="*/ 4033999 h 6858000"/>
              <a:gd name="connsiteX76" fmla="*/ 705959 w 1605470"/>
              <a:gd name="connsiteY76" fmla="*/ 4031933 h 6858000"/>
              <a:gd name="connsiteX77" fmla="*/ 704535 w 1605470"/>
              <a:gd name="connsiteY77" fmla="*/ 4013953 h 6858000"/>
              <a:gd name="connsiteX78" fmla="*/ 700443 w 1605470"/>
              <a:gd name="connsiteY78" fmla="*/ 4010511 h 6858000"/>
              <a:gd name="connsiteX79" fmla="*/ 698282 w 1605470"/>
              <a:gd name="connsiteY79" fmla="*/ 3998331 h 6858000"/>
              <a:gd name="connsiteX80" fmla="*/ 690830 w 1605470"/>
              <a:gd name="connsiteY80" fmla="*/ 3974753 h 6858000"/>
              <a:gd name="connsiteX81" fmla="*/ 692428 w 1605470"/>
              <a:gd name="connsiteY81" fmla="*/ 3969950 h 6858000"/>
              <a:gd name="connsiteX82" fmla="*/ 685850 w 1605470"/>
              <a:gd name="connsiteY82" fmla="*/ 3933779 h 6858000"/>
              <a:gd name="connsiteX83" fmla="*/ 687181 w 1605470"/>
              <a:gd name="connsiteY83" fmla="*/ 3933093 h 6858000"/>
              <a:gd name="connsiteX84" fmla="*/ 691535 w 1605470"/>
              <a:gd name="connsiteY84" fmla="*/ 3922082 h 6858000"/>
              <a:gd name="connsiteX85" fmla="*/ 696613 w 1605470"/>
              <a:gd name="connsiteY85" fmla="*/ 3901461 h 6858000"/>
              <a:gd name="connsiteX86" fmla="*/ 719207 w 1605470"/>
              <a:gd name="connsiteY86" fmla="*/ 3813873 h 6858000"/>
              <a:gd name="connsiteX87" fmla="*/ 718632 w 1605470"/>
              <a:gd name="connsiteY87" fmla="*/ 3806161 h 6858000"/>
              <a:gd name="connsiteX88" fmla="*/ 718939 w 1605470"/>
              <a:gd name="connsiteY88" fmla="*/ 3805957 h 6858000"/>
              <a:gd name="connsiteX89" fmla="*/ 718966 w 1605470"/>
              <a:gd name="connsiteY89" fmla="*/ 3797724 h 6858000"/>
              <a:gd name="connsiteX90" fmla="*/ 717581 w 1605470"/>
              <a:gd name="connsiteY90" fmla="*/ 3792098 h 6858000"/>
              <a:gd name="connsiteX91" fmla="*/ 716465 w 1605470"/>
              <a:gd name="connsiteY91" fmla="*/ 3777135 h 6858000"/>
              <a:gd name="connsiteX92" fmla="*/ 718198 w 1605470"/>
              <a:gd name="connsiteY92" fmla="*/ 3771656 h 6858000"/>
              <a:gd name="connsiteX93" fmla="*/ 721941 w 1605470"/>
              <a:gd name="connsiteY93" fmla="*/ 3769007 h 6858000"/>
              <a:gd name="connsiteX94" fmla="*/ 721407 w 1605470"/>
              <a:gd name="connsiteY94" fmla="*/ 3767709 h 6858000"/>
              <a:gd name="connsiteX95" fmla="*/ 730103 w 1605470"/>
              <a:gd name="connsiteY95" fmla="*/ 3738082 h 6858000"/>
              <a:gd name="connsiteX96" fmla="*/ 737449 w 1605470"/>
              <a:gd name="connsiteY96" fmla="*/ 3673397 h 6858000"/>
              <a:gd name="connsiteX97" fmla="*/ 736745 w 1605470"/>
              <a:gd name="connsiteY97" fmla="*/ 3637109 h 6858000"/>
              <a:gd name="connsiteX98" fmla="*/ 740188 w 1605470"/>
              <a:gd name="connsiteY98" fmla="*/ 3536883 h 6858000"/>
              <a:gd name="connsiteX99" fmla="*/ 747726 w 1605470"/>
              <a:gd name="connsiteY99" fmla="*/ 3435652 h 6858000"/>
              <a:gd name="connsiteX100" fmla="*/ 774383 w 1605470"/>
              <a:gd name="connsiteY100" fmla="*/ 3381564 h 6858000"/>
              <a:gd name="connsiteX101" fmla="*/ 774870 w 1605470"/>
              <a:gd name="connsiteY101" fmla="*/ 3375761 h 6858000"/>
              <a:gd name="connsiteX102" fmla="*/ 770510 w 1605470"/>
              <a:gd name="connsiteY102" fmla="*/ 3361844 h 6858000"/>
              <a:gd name="connsiteX103" fmla="*/ 767933 w 1605470"/>
              <a:gd name="connsiteY103" fmla="*/ 3356929 h 6858000"/>
              <a:gd name="connsiteX104" fmla="*/ 766158 w 1605470"/>
              <a:gd name="connsiteY104" fmla="*/ 3349058 h 6858000"/>
              <a:gd name="connsiteX105" fmla="*/ 766414 w 1605470"/>
              <a:gd name="connsiteY105" fmla="*/ 3348763 h 6858000"/>
              <a:gd name="connsiteX106" fmla="*/ 764166 w 1605470"/>
              <a:gd name="connsiteY106" fmla="*/ 3341588 h 6858000"/>
              <a:gd name="connsiteX107" fmla="*/ 749397 w 1605470"/>
              <a:gd name="connsiteY107" fmla="*/ 3307769 h 6858000"/>
              <a:gd name="connsiteX108" fmla="*/ 766960 w 1605470"/>
              <a:gd name="connsiteY108" fmla="*/ 3250522 h 6858000"/>
              <a:gd name="connsiteX109" fmla="*/ 767385 w 1605470"/>
              <a:gd name="connsiteY109" fmla="*/ 3229163 h 6858000"/>
              <a:gd name="connsiteX110" fmla="*/ 769208 w 1605470"/>
              <a:gd name="connsiteY110" fmla="*/ 3217217 h 6858000"/>
              <a:gd name="connsiteX111" fmla="*/ 770350 w 1605470"/>
              <a:gd name="connsiteY111" fmla="*/ 3216125 h 6858000"/>
              <a:gd name="connsiteX112" fmla="*/ 756043 w 1605470"/>
              <a:gd name="connsiteY112" fmla="*/ 3183755 h 6858000"/>
              <a:gd name="connsiteX113" fmla="*/ 756544 w 1605470"/>
              <a:gd name="connsiteY113" fmla="*/ 3178642 h 6858000"/>
              <a:gd name="connsiteX114" fmla="*/ 744144 w 1605470"/>
              <a:gd name="connsiteY114" fmla="*/ 3158586 h 6858000"/>
              <a:gd name="connsiteX115" fmla="*/ 739378 w 1605470"/>
              <a:gd name="connsiteY115" fmla="*/ 3147669 h 6858000"/>
              <a:gd name="connsiteX116" fmla="*/ 734648 w 1605470"/>
              <a:gd name="connsiteY116" fmla="*/ 3145733 h 6858000"/>
              <a:gd name="connsiteX117" fmla="*/ 729329 w 1605470"/>
              <a:gd name="connsiteY117" fmla="*/ 3129034 h 6858000"/>
              <a:gd name="connsiteX118" fmla="*/ 729994 w 1605470"/>
              <a:gd name="connsiteY118" fmla="*/ 3126682 h 6858000"/>
              <a:gd name="connsiteX119" fmla="*/ 720862 w 1605470"/>
              <a:gd name="connsiteY119" fmla="*/ 3114519 h 6858000"/>
              <a:gd name="connsiteX120" fmla="*/ 707471 w 1605470"/>
              <a:gd name="connsiteY120" fmla="*/ 3106272 h 6858000"/>
              <a:gd name="connsiteX121" fmla="*/ 680201 w 1605470"/>
              <a:gd name="connsiteY121" fmla="*/ 2958185 h 6858000"/>
              <a:gd name="connsiteX122" fmla="*/ 622815 w 1605470"/>
              <a:gd name="connsiteY122" fmla="*/ 2762989 h 6858000"/>
              <a:gd name="connsiteX123" fmla="*/ 571733 w 1605470"/>
              <a:gd name="connsiteY123" fmla="*/ 2554718 h 6858000"/>
              <a:gd name="connsiteX124" fmla="*/ 551827 w 1605470"/>
              <a:gd name="connsiteY124" fmla="*/ 2485734 h 6858000"/>
              <a:gd name="connsiteX125" fmla="*/ 542550 w 1605470"/>
              <a:gd name="connsiteY125" fmla="*/ 2447068 h 6858000"/>
              <a:gd name="connsiteX126" fmla="*/ 529511 w 1605470"/>
              <a:gd name="connsiteY126" fmla="*/ 2425819 h 6858000"/>
              <a:gd name="connsiteX127" fmla="*/ 528878 w 1605470"/>
              <a:gd name="connsiteY127" fmla="*/ 2408971 h 6858000"/>
              <a:gd name="connsiteX128" fmla="*/ 535510 w 1605470"/>
              <a:gd name="connsiteY128" fmla="*/ 2402874 h 6858000"/>
              <a:gd name="connsiteX129" fmla="*/ 538122 w 1605470"/>
              <a:gd name="connsiteY129" fmla="*/ 2381443 h 6858000"/>
              <a:gd name="connsiteX130" fmla="*/ 514451 w 1605470"/>
              <a:gd name="connsiteY130" fmla="*/ 2261920 h 6858000"/>
              <a:gd name="connsiteX131" fmla="*/ 486968 w 1605470"/>
              <a:gd name="connsiteY131" fmla="*/ 2182937 h 6858000"/>
              <a:gd name="connsiteX132" fmla="*/ 488555 w 1605470"/>
              <a:gd name="connsiteY132" fmla="*/ 2155135 h 6858000"/>
              <a:gd name="connsiteX133" fmla="*/ 486013 w 1605470"/>
              <a:gd name="connsiteY133" fmla="*/ 2118008 h 6858000"/>
              <a:gd name="connsiteX134" fmla="*/ 487006 w 1605470"/>
              <a:gd name="connsiteY134" fmla="*/ 2050531 h 6858000"/>
              <a:gd name="connsiteX135" fmla="*/ 478812 w 1605470"/>
              <a:gd name="connsiteY135" fmla="*/ 1963269 h 6858000"/>
              <a:gd name="connsiteX136" fmla="*/ 442619 w 1605470"/>
              <a:gd name="connsiteY136" fmla="*/ 1910499 h 6858000"/>
              <a:gd name="connsiteX137" fmla="*/ 446785 w 1605470"/>
              <a:gd name="connsiteY137" fmla="*/ 1903212 h 6858000"/>
              <a:gd name="connsiteX138" fmla="*/ 436547 w 1605470"/>
              <a:gd name="connsiteY138" fmla="*/ 1861531 h 6858000"/>
              <a:gd name="connsiteX139" fmla="*/ 390346 w 1605470"/>
              <a:gd name="connsiteY139" fmla="*/ 1732919 h 6858000"/>
              <a:gd name="connsiteX140" fmla="*/ 362657 w 1605470"/>
              <a:gd name="connsiteY140" fmla="*/ 1663540 h 6858000"/>
              <a:gd name="connsiteX141" fmla="*/ 361783 w 1605470"/>
              <a:gd name="connsiteY141" fmla="*/ 1615777 h 6858000"/>
              <a:gd name="connsiteX142" fmla="*/ 342578 w 1605470"/>
              <a:gd name="connsiteY142" fmla="*/ 1563678 h 6858000"/>
              <a:gd name="connsiteX143" fmla="*/ 355658 w 1605470"/>
              <a:gd name="connsiteY143" fmla="*/ 1519474 h 6858000"/>
              <a:gd name="connsiteX144" fmla="*/ 348400 w 1605470"/>
              <a:gd name="connsiteY144" fmla="*/ 1477995 h 6858000"/>
              <a:gd name="connsiteX145" fmla="*/ 334485 w 1605470"/>
              <a:gd name="connsiteY145" fmla="*/ 1373769 h 6858000"/>
              <a:gd name="connsiteX146" fmla="*/ 342792 w 1605470"/>
              <a:gd name="connsiteY146" fmla="*/ 1307086 h 6858000"/>
              <a:gd name="connsiteX147" fmla="*/ 343980 w 1605470"/>
              <a:gd name="connsiteY147" fmla="*/ 1189033 h 6858000"/>
              <a:gd name="connsiteX148" fmla="*/ 348665 w 1605470"/>
              <a:gd name="connsiteY148" fmla="*/ 1168288 h 6858000"/>
              <a:gd name="connsiteX149" fmla="*/ 340947 w 1605470"/>
              <a:gd name="connsiteY149" fmla="*/ 1142577 h 6858000"/>
              <a:gd name="connsiteX150" fmla="*/ 330253 w 1605470"/>
              <a:gd name="connsiteY150" fmla="*/ 1088484 h 6858000"/>
              <a:gd name="connsiteX151" fmla="*/ 318989 w 1605470"/>
              <a:gd name="connsiteY151" fmla="*/ 1016103 h 6858000"/>
              <a:gd name="connsiteX152" fmla="*/ 320445 w 1605470"/>
              <a:gd name="connsiteY152" fmla="*/ 932283 h 6858000"/>
              <a:gd name="connsiteX153" fmla="*/ 322681 w 1605470"/>
              <a:gd name="connsiteY153" fmla="*/ 915925 h 6858000"/>
              <a:gd name="connsiteX154" fmla="*/ 315310 w 1605470"/>
              <a:gd name="connsiteY154" fmla="*/ 896999 h 6858000"/>
              <a:gd name="connsiteX155" fmla="*/ 284718 w 1605470"/>
              <a:gd name="connsiteY155" fmla="*/ 821517 h 6858000"/>
              <a:gd name="connsiteX156" fmla="*/ 263668 w 1605470"/>
              <a:gd name="connsiteY156" fmla="*/ 751353 h 6858000"/>
              <a:gd name="connsiteX157" fmla="*/ 263226 w 1605470"/>
              <a:gd name="connsiteY157" fmla="*/ 721230 h 6858000"/>
              <a:gd name="connsiteX158" fmla="*/ 248897 w 1605470"/>
              <a:gd name="connsiteY158" fmla="*/ 681659 h 6858000"/>
              <a:gd name="connsiteX159" fmla="*/ 234316 w 1605470"/>
              <a:gd name="connsiteY159" fmla="*/ 635218 h 6858000"/>
              <a:gd name="connsiteX160" fmla="*/ 239327 w 1605470"/>
              <a:gd name="connsiteY160" fmla="*/ 613763 h 6858000"/>
              <a:gd name="connsiteX161" fmla="*/ 225269 w 1605470"/>
              <a:gd name="connsiteY161" fmla="*/ 598582 h 6858000"/>
              <a:gd name="connsiteX162" fmla="*/ 224950 w 1605470"/>
              <a:gd name="connsiteY162" fmla="*/ 576846 h 6858000"/>
              <a:gd name="connsiteX163" fmla="*/ 204576 w 1605470"/>
              <a:gd name="connsiteY163" fmla="*/ 530055 h 6858000"/>
              <a:gd name="connsiteX164" fmla="*/ 219064 w 1605470"/>
              <a:gd name="connsiteY164" fmla="*/ 469651 h 6858000"/>
              <a:gd name="connsiteX165" fmla="*/ 195012 w 1605470"/>
              <a:gd name="connsiteY165" fmla="*/ 448559 h 6858000"/>
              <a:gd name="connsiteX166" fmla="*/ 201434 w 1605470"/>
              <a:gd name="connsiteY166" fmla="*/ 441529 h 6858000"/>
              <a:gd name="connsiteX167" fmla="*/ 200655 w 1605470"/>
              <a:gd name="connsiteY167" fmla="*/ 428927 h 6858000"/>
              <a:gd name="connsiteX168" fmla="*/ 190059 w 1605470"/>
              <a:gd name="connsiteY168" fmla="*/ 430161 h 6858000"/>
              <a:gd name="connsiteX169" fmla="*/ 167079 w 1605470"/>
              <a:gd name="connsiteY169" fmla="*/ 367211 h 6858000"/>
              <a:gd name="connsiteX170" fmla="*/ 124571 w 1605470"/>
              <a:gd name="connsiteY170" fmla="*/ 302178 h 6858000"/>
              <a:gd name="connsiteX171" fmla="*/ 103243 w 1605470"/>
              <a:gd name="connsiteY171" fmla="*/ 211375 h 6858000"/>
              <a:gd name="connsiteX172" fmla="*/ 94571 w 1605470"/>
              <a:gd name="connsiteY172" fmla="*/ 184179 h 6858000"/>
              <a:gd name="connsiteX173" fmla="*/ 13437 w 1605470"/>
              <a:gd name="connsiteY173" fmla="*/ 19287 h 6858000"/>
              <a:gd name="connsiteX174" fmla="*/ 0 w 1605470"/>
              <a:gd name="connsiteY17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87214 w 1605470"/>
              <a:gd name="connsiteY41" fmla="*/ 5451511 h 6858000"/>
              <a:gd name="connsiteX42" fmla="*/ 608019 w 1605470"/>
              <a:gd name="connsiteY42" fmla="*/ 5385461 h 6858000"/>
              <a:gd name="connsiteX43" fmla="*/ 622750 w 1605470"/>
              <a:gd name="connsiteY43" fmla="*/ 5363084 h 6858000"/>
              <a:gd name="connsiteX44" fmla="*/ 638731 w 1605470"/>
              <a:gd name="connsiteY44" fmla="*/ 5330009 h 6858000"/>
              <a:gd name="connsiteX45" fmla="*/ 672224 w 1605470"/>
              <a:gd name="connsiteY45" fmla="*/ 5273739 h 6858000"/>
              <a:gd name="connsiteX46" fmla="*/ 681823 w 1605470"/>
              <a:gd name="connsiteY46" fmla="*/ 5241779 h 6858000"/>
              <a:gd name="connsiteX47" fmla="*/ 693049 w 1605470"/>
              <a:gd name="connsiteY47" fmla="*/ 5225268 h 6858000"/>
              <a:gd name="connsiteX48" fmla="*/ 694069 w 1605470"/>
              <a:gd name="connsiteY48" fmla="*/ 5217684 h 6858000"/>
              <a:gd name="connsiteX49" fmla="*/ 701410 w 1605470"/>
              <a:gd name="connsiteY49" fmla="*/ 5193377 h 6858000"/>
              <a:gd name="connsiteX50" fmla="*/ 704713 w 1605470"/>
              <a:gd name="connsiteY50" fmla="*/ 5179288 h 6858000"/>
              <a:gd name="connsiteX51" fmla="*/ 705697 w 1605470"/>
              <a:gd name="connsiteY51" fmla="*/ 5173621 h 6858000"/>
              <a:gd name="connsiteX52" fmla="*/ 701331 w 1605470"/>
              <a:gd name="connsiteY52" fmla="*/ 5159961 h 6858000"/>
              <a:gd name="connsiteX53" fmla="*/ 708008 w 1605470"/>
              <a:gd name="connsiteY53" fmla="*/ 5144295 h 6858000"/>
              <a:gd name="connsiteX54" fmla="*/ 704941 w 1605470"/>
              <a:gd name="connsiteY54" fmla="*/ 5125185 h 6858000"/>
              <a:gd name="connsiteX55" fmla="*/ 711771 w 1605470"/>
              <a:gd name="connsiteY55" fmla="*/ 5121884 h 6858000"/>
              <a:gd name="connsiteX56" fmla="*/ 718807 w 1605470"/>
              <a:gd name="connsiteY56" fmla="*/ 5067850 h 6858000"/>
              <a:gd name="connsiteX57" fmla="*/ 721538 w 1605470"/>
              <a:gd name="connsiteY57" fmla="*/ 5060861 h 6858000"/>
              <a:gd name="connsiteX58" fmla="*/ 718242 w 1605470"/>
              <a:gd name="connsiteY58" fmla="*/ 5034192 h 6858000"/>
              <a:gd name="connsiteX59" fmla="*/ 719796 w 1605470"/>
              <a:gd name="connsiteY59" fmla="*/ 4993030 h 6858000"/>
              <a:gd name="connsiteX60" fmla="*/ 726705 w 1605470"/>
              <a:gd name="connsiteY60" fmla="*/ 4946844 h 6858000"/>
              <a:gd name="connsiteX61" fmla="*/ 722561 w 1605470"/>
              <a:gd name="connsiteY61" fmla="*/ 4932692 h 6858000"/>
              <a:gd name="connsiteX62" fmla="*/ 724935 w 1605470"/>
              <a:gd name="connsiteY62" fmla="*/ 4821504 h 6858000"/>
              <a:gd name="connsiteX63" fmla="*/ 732118 w 1605470"/>
              <a:gd name="connsiteY63" fmla="*/ 4801535 h 6858000"/>
              <a:gd name="connsiteX64" fmla="*/ 739787 w 1605470"/>
              <a:gd name="connsiteY64" fmla="*/ 4797794 h 6858000"/>
              <a:gd name="connsiteX65" fmla="*/ 741081 w 1605470"/>
              <a:gd name="connsiteY65" fmla="*/ 4784526 h 6858000"/>
              <a:gd name="connsiteX66" fmla="*/ 742865 w 1605470"/>
              <a:gd name="connsiteY66" fmla="*/ 4781211 h 6858000"/>
              <a:gd name="connsiteX67" fmla="*/ 751652 w 1605470"/>
              <a:gd name="connsiteY67" fmla="*/ 4761984 h 6858000"/>
              <a:gd name="connsiteX68" fmla="*/ 747700 w 1605470"/>
              <a:gd name="connsiteY68" fmla="*/ 4690749 h 6858000"/>
              <a:gd name="connsiteX69" fmla="*/ 743180 w 1605470"/>
              <a:gd name="connsiteY69" fmla="*/ 4584173 h 6858000"/>
              <a:gd name="connsiteX70" fmla="*/ 738263 w 1605470"/>
              <a:gd name="connsiteY70" fmla="*/ 4444346 h 6858000"/>
              <a:gd name="connsiteX71" fmla="*/ 756542 w 1605470"/>
              <a:gd name="connsiteY71" fmla="*/ 4350346 h 6858000"/>
              <a:gd name="connsiteX72" fmla="*/ 715481 w 1605470"/>
              <a:gd name="connsiteY72" fmla="*/ 4214165 h 6858000"/>
              <a:gd name="connsiteX73" fmla="*/ 719554 w 1605470"/>
              <a:gd name="connsiteY73" fmla="*/ 4090296 h 6858000"/>
              <a:gd name="connsiteX74" fmla="*/ 704810 w 1605470"/>
              <a:gd name="connsiteY74" fmla="*/ 4033999 h 6858000"/>
              <a:gd name="connsiteX75" fmla="*/ 705959 w 1605470"/>
              <a:gd name="connsiteY75" fmla="*/ 4031933 h 6858000"/>
              <a:gd name="connsiteX76" fmla="*/ 704535 w 1605470"/>
              <a:gd name="connsiteY76" fmla="*/ 4013953 h 6858000"/>
              <a:gd name="connsiteX77" fmla="*/ 700443 w 1605470"/>
              <a:gd name="connsiteY77" fmla="*/ 4010511 h 6858000"/>
              <a:gd name="connsiteX78" fmla="*/ 698282 w 1605470"/>
              <a:gd name="connsiteY78" fmla="*/ 3998331 h 6858000"/>
              <a:gd name="connsiteX79" fmla="*/ 690830 w 1605470"/>
              <a:gd name="connsiteY79" fmla="*/ 3974753 h 6858000"/>
              <a:gd name="connsiteX80" fmla="*/ 692428 w 1605470"/>
              <a:gd name="connsiteY80" fmla="*/ 3969950 h 6858000"/>
              <a:gd name="connsiteX81" fmla="*/ 685850 w 1605470"/>
              <a:gd name="connsiteY81" fmla="*/ 3933779 h 6858000"/>
              <a:gd name="connsiteX82" fmla="*/ 687181 w 1605470"/>
              <a:gd name="connsiteY82" fmla="*/ 3933093 h 6858000"/>
              <a:gd name="connsiteX83" fmla="*/ 691535 w 1605470"/>
              <a:gd name="connsiteY83" fmla="*/ 3922082 h 6858000"/>
              <a:gd name="connsiteX84" fmla="*/ 696613 w 1605470"/>
              <a:gd name="connsiteY84" fmla="*/ 3901461 h 6858000"/>
              <a:gd name="connsiteX85" fmla="*/ 719207 w 1605470"/>
              <a:gd name="connsiteY85" fmla="*/ 3813873 h 6858000"/>
              <a:gd name="connsiteX86" fmla="*/ 718632 w 1605470"/>
              <a:gd name="connsiteY86" fmla="*/ 3806161 h 6858000"/>
              <a:gd name="connsiteX87" fmla="*/ 718939 w 1605470"/>
              <a:gd name="connsiteY87" fmla="*/ 3805957 h 6858000"/>
              <a:gd name="connsiteX88" fmla="*/ 718966 w 1605470"/>
              <a:gd name="connsiteY88" fmla="*/ 3797724 h 6858000"/>
              <a:gd name="connsiteX89" fmla="*/ 717581 w 1605470"/>
              <a:gd name="connsiteY89" fmla="*/ 3792098 h 6858000"/>
              <a:gd name="connsiteX90" fmla="*/ 716465 w 1605470"/>
              <a:gd name="connsiteY90" fmla="*/ 3777135 h 6858000"/>
              <a:gd name="connsiteX91" fmla="*/ 718198 w 1605470"/>
              <a:gd name="connsiteY91" fmla="*/ 3771656 h 6858000"/>
              <a:gd name="connsiteX92" fmla="*/ 721941 w 1605470"/>
              <a:gd name="connsiteY92" fmla="*/ 3769007 h 6858000"/>
              <a:gd name="connsiteX93" fmla="*/ 721407 w 1605470"/>
              <a:gd name="connsiteY93" fmla="*/ 3767709 h 6858000"/>
              <a:gd name="connsiteX94" fmla="*/ 730103 w 1605470"/>
              <a:gd name="connsiteY94" fmla="*/ 3738082 h 6858000"/>
              <a:gd name="connsiteX95" fmla="*/ 737449 w 1605470"/>
              <a:gd name="connsiteY95" fmla="*/ 3673397 h 6858000"/>
              <a:gd name="connsiteX96" fmla="*/ 736745 w 1605470"/>
              <a:gd name="connsiteY96" fmla="*/ 3637109 h 6858000"/>
              <a:gd name="connsiteX97" fmla="*/ 740188 w 1605470"/>
              <a:gd name="connsiteY97" fmla="*/ 3536883 h 6858000"/>
              <a:gd name="connsiteX98" fmla="*/ 747726 w 1605470"/>
              <a:gd name="connsiteY98" fmla="*/ 3435652 h 6858000"/>
              <a:gd name="connsiteX99" fmla="*/ 774383 w 1605470"/>
              <a:gd name="connsiteY99" fmla="*/ 3381564 h 6858000"/>
              <a:gd name="connsiteX100" fmla="*/ 774870 w 1605470"/>
              <a:gd name="connsiteY100" fmla="*/ 3375761 h 6858000"/>
              <a:gd name="connsiteX101" fmla="*/ 770510 w 1605470"/>
              <a:gd name="connsiteY101" fmla="*/ 3361844 h 6858000"/>
              <a:gd name="connsiteX102" fmla="*/ 767933 w 1605470"/>
              <a:gd name="connsiteY102" fmla="*/ 3356929 h 6858000"/>
              <a:gd name="connsiteX103" fmla="*/ 766158 w 1605470"/>
              <a:gd name="connsiteY103" fmla="*/ 3349058 h 6858000"/>
              <a:gd name="connsiteX104" fmla="*/ 766414 w 1605470"/>
              <a:gd name="connsiteY104" fmla="*/ 3348763 h 6858000"/>
              <a:gd name="connsiteX105" fmla="*/ 764166 w 1605470"/>
              <a:gd name="connsiteY105" fmla="*/ 3341588 h 6858000"/>
              <a:gd name="connsiteX106" fmla="*/ 749397 w 1605470"/>
              <a:gd name="connsiteY106" fmla="*/ 3307769 h 6858000"/>
              <a:gd name="connsiteX107" fmla="*/ 766960 w 1605470"/>
              <a:gd name="connsiteY107" fmla="*/ 3250522 h 6858000"/>
              <a:gd name="connsiteX108" fmla="*/ 767385 w 1605470"/>
              <a:gd name="connsiteY108" fmla="*/ 3229163 h 6858000"/>
              <a:gd name="connsiteX109" fmla="*/ 769208 w 1605470"/>
              <a:gd name="connsiteY109" fmla="*/ 3217217 h 6858000"/>
              <a:gd name="connsiteX110" fmla="*/ 770350 w 1605470"/>
              <a:gd name="connsiteY110" fmla="*/ 3216125 h 6858000"/>
              <a:gd name="connsiteX111" fmla="*/ 756043 w 1605470"/>
              <a:gd name="connsiteY111" fmla="*/ 3183755 h 6858000"/>
              <a:gd name="connsiteX112" fmla="*/ 756544 w 1605470"/>
              <a:gd name="connsiteY112" fmla="*/ 3178642 h 6858000"/>
              <a:gd name="connsiteX113" fmla="*/ 744144 w 1605470"/>
              <a:gd name="connsiteY113" fmla="*/ 3158586 h 6858000"/>
              <a:gd name="connsiteX114" fmla="*/ 739378 w 1605470"/>
              <a:gd name="connsiteY114" fmla="*/ 3147669 h 6858000"/>
              <a:gd name="connsiteX115" fmla="*/ 734648 w 1605470"/>
              <a:gd name="connsiteY115" fmla="*/ 3145733 h 6858000"/>
              <a:gd name="connsiteX116" fmla="*/ 729329 w 1605470"/>
              <a:gd name="connsiteY116" fmla="*/ 3129034 h 6858000"/>
              <a:gd name="connsiteX117" fmla="*/ 729994 w 1605470"/>
              <a:gd name="connsiteY117" fmla="*/ 3126682 h 6858000"/>
              <a:gd name="connsiteX118" fmla="*/ 720862 w 1605470"/>
              <a:gd name="connsiteY118" fmla="*/ 3114519 h 6858000"/>
              <a:gd name="connsiteX119" fmla="*/ 707471 w 1605470"/>
              <a:gd name="connsiteY119" fmla="*/ 3106272 h 6858000"/>
              <a:gd name="connsiteX120" fmla="*/ 680201 w 1605470"/>
              <a:gd name="connsiteY120" fmla="*/ 2958185 h 6858000"/>
              <a:gd name="connsiteX121" fmla="*/ 622815 w 1605470"/>
              <a:gd name="connsiteY121" fmla="*/ 2762989 h 6858000"/>
              <a:gd name="connsiteX122" fmla="*/ 571733 w 1605470"/>
              <a:gd name="connsiteY122" fmla="*/ 2554718 h 6858000"/>
              <a:gd name="connsiteX123" fmla="*/ 551827 w 1605470"/>
              <a:gd name="connsiteY123" fmla="*/ 2485734 h 6858000"/>
              <a:gd name="connsiteX124" fmla="*/ 542550 w 1605470"/>
              <a:gd name="connsiteY124" fmla="*/ 2447068 h 6858000"/>
              <a:gd name="connsiteX125" fmla="*/ 529511 w 1605470"/>
              <a:gd name="connsiteY125" fmla="*/ 2425819 h 6858000"/>
              <a:gd name="connsiteX126" fmla="*/ 528878 w 1605470"/>
              <a:gd name="connsiteY126" fmla="*/ 2408971 h 6858000"/>
              <a:gd name="connsiteX127" fmla="*/ 535510 w 1605470"/>
              <a:gd name="connsiteY127" fmla="*/ 2402874 h 6858000"/>
              <a:gd name="connsiteX128" fmla="*/ 538122 w 1605470"/>
              <a:gd name="connsiteY128" fmla="*/ 2381443 h 6858000"/>
              <a:gd name="connsiteX129" fmla="*/ 514451 w 1605470"/>
              <a:gd name="connsiteY129" fmla="*/ 2261920 h 6858000"/>
              <a:gd name="connsiteX130" fmla="*/ 486968 w 1605470"/>
              <a:gd name="connsiteY130" fmla="*/ 2182937 h 6858000"/>
              <a:gd name="connsiteX131" fmla="*/ 488555 w 1605470"/>
              <a:gd name="connsiteY131" fmla="*/ 2155135 h 6858000"/>
              <a:gd name="connsiteX132" fmla="*/ 486013 w 1605470"/>
              <a:gd name="connsiteY132" fmla="*/ 2118008 h 6858000"/>
              <a:gd name="connsiteX133" fmla="*/ 487006 w 1605470"/>
              <a:gd name="connsiteY133" fmla="*/ 2050531 h 6858000"/>
              <a:gd name="connsiteX134" fmla="*/ 478812 w 1605470"/>
              <a:gd name="connsiteY134" fmla="*/ 1963269 h 6858000"/>
              <a:gd name="connsiteX135" fmla="*/ 442619 w 1605470"/>
              <a:gd name="connsiteY135" fmla="*/ 1910499 h 6858000"/>
              <a:gd name="connsiteX136" fmla="*/ 446785 w 1605470"/>
              <a:gd name="connsiteY136" fmla="*/ 1903212 h 6858000"/>
              <a:gd name="connsiteX137" fmla="*/ 436547 w 1605470"/>
              <a:gd name="connsiteY137" fmla="*/ 1861531 h 6858000"/>
              <a:gd name="connsiteX138" fmla="*/ 390346 w 1605470"/>
              <a:gd name="connsiteY138" fmla="*/ 1732919 h 6858000"/>
              <a:gd name="connsiteX139" fmla="*/ 362657 w 1605470"/>
              <a:gd name="connsiteY139" fmla="*/ 1663540 h 6858000"/>
              <a:gd name="connsiteX140" fmla="*/ 361783 w 1605470"/>
              <a:gd name="connsiteY140" fmla="*/ 1615777 h 6858000"/>
              <a:gd name="connsiteX141" fmla="*/ 342578 w 1605470"/>
              <a:gd name="connsiteY141" fmla="*/ 1563678 h 6858000"/>
              <a:gd name="connsiteX142" fmla="*/ 355658 w 1605470"/>
              <a:gd name="connsiteY142" fmla="*/ 1519474 h 6858000"/>
              <a:gd name="connsiteX143" fmla="*/ 348400 w 1605470"/>
              <a:gd name="connsiteY143" fmla="*/ 1477995 h 6858000"/>
              <a:gd name="connsiteX144" fmla="*/ 334485 w 1605470"/>
              <a:gd name="connsiteY144" fmla="*/ 1373769 h 6858000"/>
              <a:gd name="connsiteX145" fmla="*/ 342792 w 1605470"/>
              <a:gd name="connsiteY145" fmla="*/ 1307086 h 6858000"/>
              <a:gd name="connsiteX146" fmla="*/ 343980 w 1605470"/>
              <a:gd name="connsiteY146" fmla="*/ 1189033 h 6858000"/>
              <a:gd name="connsiteX147" fmla="*/ 348665 w 1605470"/>
              <a:gd name="connsiteY147" fmla="*/ 1168288 h 6858000"/>
              <a:gd name="connsiteX148" fmla="*/ 340947 w 1605470"/>
              <a:gd name="connsiteY148" fmla="*/ 1142577 h 6858000"/>
              <a:gd name="connsiteX149" fmla="*/ 330253 w 1605470"/>
              <a:gd name="connsiteY149" fmla="*/ 1088484 h 6858000"/>
              <a:gd name="connsiteX150" fmla="*/ 318989 w 1605470"/>
              <a:gd name="connsiteY150" fmla="*/ 1016103 h 6858000"/>
              <a:gd name="connsiteX151" fmla="*/ 320445 w 1605470"/>
              <a:gd name="connsiteY151" fmla="*/ 932283 h 6858000"/>
              <a:gd name="connsiteX152" fmla="*/ 322681 w 1605470"/>
              <a:gd name="connsiteY152" fmla="*/ 915925 h 6858000"/>
              <a:gd name="connsiteX153" fmla="*/ 315310 w 1605470"/>
              <a:gd name="connsiteY153" fmla="*/ 896999 h 6858000"/>
              <a:gd name="connsiteX154" fmla="*/ 284718 w 1605470"/>
              <a:gd name="connsiteY154" fmla="*/ 821517 h 6858000"/>
              <a:gd name="connsiteX155" fmla="*/ 263668 w 1605470"/>
              <a:gd name="connsiteY155" fmla="*/ 751353 h 6858000"/>
              <a:gd name="connsiteX156" fmla="*/ 263226 w 1605470"/>
              <a:gd name="connsiteY156" fmla="*/ 721230 h 6858000"/>
              <a:gd name="connsiteX157" fmla="*/ 248897 w 1605470"/>
              <a:gd name="connsiteY157" fmla="*/ 681659 h 6858000"/>
              <a:gd name="connsiteX158" fmla="*/ 234316 w 1605470"/>
              <a:gd name="connsiteY158" fmla="*/ 635218 h 6858000"/>
              <a:gd name="connsiteX159" fmla="*/ 239327 w 1605470"/>
              <a:gd name="connsiteY159" fmla="*/ 613763 h 6858000"/>
              <a:gd name="connsiteX160" fmla="*/ 225269 w 1605470"/>
              <a:gd name="connsiteY160" fmla="*/ 598582 h 6858000"/>
              <a:gd name="connsiteX161" fmla="*/ 224950 w 1605470"/>
              <a:gd name="connsiteY161" fmla="*/ 576846 h 6858000"/>
              <a:gd name="connsiteX162" fmla="*/ 204576 w 1605470"/>
              <a:gd name="connsiteY162" fmla="*/ 530055 h 6858000"/>
              <a:gd name="connsiteX163" fmla="*/ 219064 w 1605470"/>
              <a:gd name="connsiteY163" fmla="*/ 469651 h 6858000"/>
              <a:gd name="connsiteX164" fmla="*/ 195012 w 1605470"/>
              <a:gd name="connsiteY164" fmla="*/ 448559 h 6858000"/>
              <a:gd name="connsiteX165" fmla="*/ 201434 w 1605470"/>
              <a:gd name="connsiteY165" fmla="*/ 441529 h 6858000"/>
              <a:gd name="connsiteX166" fmla="*/ 200655 w 1605470"/>
              <a:gd name="connsiteY166" fmla="*/ 428927 h 6858000"/>
              <a:gd name="connsiteX167" fmla="*/ 190059 w 1605470"/>
              <a:gd name="connsiteY167" fmla="*/ 430161 h 6858000"/>
              <a:gd name="connsiteX168" fmla="*/ 167079 w 1605470"/>
              <a:gd name="connsiteY168" fmla="*/ 367211 h 6858000"/>
              <a:gd name="connsiteX169" fmla="*/ 124571 w 1605470"/>
              <a:gd name="connsiteY169" fmla="*/ 302178 h 6858000"/>
              <a:gd name="connsiteX170" fmla="*/ 103243 w 1605470"/>
              <a:gd name="connsiteY170" fmla="*/ 211375 h 6858000"/>
              <a:gd name="connsiteX171" fmla="*/ 94571 w 1605470"/>
              <a:gd name="connsiteY171" fmla="*/ 184179 h 6858000"/>
              <a:gd name="connsiteX172" fmla="*/ 13437 w 1605470"/>
              <a:gd name="connsiteY172" fmla="*/ 19287 h 6858000"/>
              <a:gd name="connsiteX173" fmla="*/ 0 w 1605470"/>
              <a:gd name="connsiteY17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08019 w 1605470"/>
              <a:gd name="connsiteY42" fmla="*/ 5385461 h 6858000"/>
              <a:gd name="connsiteX43" fmla="*/ 622750 w 1605470"/>
              <a:gd name="connsiteY43" fmla="*/ 5363084 h 6858000"/>
              <a:gd name="connsiteX44" fmla="*/ 638731 w 1605470"/>
              <a:gd name="connsiteY44" fmla="*/ 5330009 h 6858000"/>
              <a:gd name="connsiteX45" fmla="*/ 672224 w 1605470"/>
              <a:gd name="connsiteY45" fmla="*/ 5273739 h 6858000"/>
              <a:gd name="connsiteX46" fmla="*/ 681823 w 1605470"/>
              <a:gd name="connsiteY46" fmla="*/ 5241779 h 6858000"/>
              <a:gd name="connsiteX47" fmla="*/ 693049 w 1605470"/>
              <a:gd name="connsiteY47" fmla="*/ 5225268 h 6858000"/>
              <a:gd name="connsiteX48" fmla="*/ 694069 w 1605470"/>
              <a:gd name="connsiteY48" fmla="*/ 5217684 h 6858000"/>
              <a:gd name="connsiteX49" fmla="*/ 701410 w 1605470"/>
              <a:gd name="connsiteY49" fmla="*/ 5193377 h 6858000"/>
              <a:gd name="connsiteX50" fmla="*/ 704713 w 1605470"/>
              <a:gd name="connsiteY50" fmla="*/ 5179288 h 6858000"/>
              <a:gd name="connsiteX51" fmla="*/ 705697 w 1605470"/>
              <a:gd name="connsiteY51" fmla="*/ 5173621 h 6858000"/>
              <a:gd name="connsiteX52" fmla="*/ 701331 w 1605470"/>
              <a:gd name="connsiteY52" fmla="*/ 5159961 h 6858000"/>
              <a:gd name="connsiteX53" fmla="*/ 708008 w 1605470"/>
              <a:gd name="connsiteY53" fmla="*/ 5144295 h 6858000"/>
              <a:gd name="connsiteX54" fmla="*/ 704941 w 1605470"/>
              <a:gd name="connsiteY54" fmla="*/ 5125185 h 6858000"/>
              <a:gd name="connsiteX55" fmla="*/ 711771 w 1605470"/>
              <a:gd name="connsiteY55" fmla="*/ 5121884 h 6858000"/>
              <a:gd name="connsiteX56" fmla="*/ 718807 w 1605470"/>
              <a:gd name="connsiteY56" fmla="*/ 5067850 h 6858000"/>
              <a:gd name="connsiteX57" fmla="*/ 721538 w 1605470"/>
              <a:gd name="connsiteY57" fmla="*/ 5060861 h 6858000"/>
              <a:gd name="connsiteX58" fmla="*/ 718242 w 1605470"/>
              <a:gd name="connsiteY58" fmla="*/ 5034192 h 6858000"/>
              <a:gd name="connsiteX59" fmla="*/ 719796 w 1605470"/>
              <a:gd name="connsiteY59" fmla="*/ 4993030 h 6858000"/>
              <a:gd name="connsiteX60" fmla="*/ 726705 w 1605470"/>
              <a:gd name="connsiteY60" fmla="*/ 4946844 h 6858000"/>
              <a:gd name="connsiteX61" fmla="*/ 722561 w 1605470"/>
              <a:gd name="connsiteY61" fmla="*/ 4932692 h 6858000"/>
              <a:gd name="connsiteX62" fmla="*/ 724935 w 1605470"/>
              <a:gd name="connsiteY62" fmla="*/ 4821504 h 6858000"/>
              <a:gd name="connsiteX63" fmla="*/ 732118 w 1605470"/>
              <a:gd name="connsiteY63" fmla="*/ 4801535 h 6858000"/>
              <a:gd name="connsiteX64" fmla="*/ 739787 w 1605470"/>
              <a:gd name="connsiteY64" fmla="*/ 4797794 h 6858000"/>
              <a:gd name="connsiteX65" fmla="*/ 741081 w 1605470"/>
              <a:gd name="connsiteY65" fmla="*/ 4784526 h 6858000"/>
              <a:gd name="connsiteX66" fmla="*/ 742865 w 1605470"/>
              <a:gd name="connsiteY66" fmla="*/ 4781211 h 6858000"/>
              <a:gd name="connsiteX67" fmla="*/ 751652 w 1605470"/>
              <a:gd name="connsiteY67" fmla="*/ 4761984 h 6858000"/>
              <a:gd name="connsiteX68" fmla="*/ 747700 w 1605470"/>
              <a:gd name="connsiteY68" fmla="*/ 4690749 h 6858000"/>
              <a:gd name="connsiteX69" fmla="*/ 743180 w 1605470"/>
              <a:gd name="connsiteY69" fmla="*/ 4584173 h 6858000"/>
              <a:gd name="connsiteX70" fmla="*/ 738263 w 1605470"/>
              <a:gd name="connsiteY70" fmla="*/ 4444346 h 6858000"/>
              <a:gd name="connsiteX71" fmla="*/ 756542 w 1605470"/>
              <a:gd name="connsiteY71" fmla="*/ 4350346 h 6858000"/>
              <a:gd name="connsiteX72" fmla="*/ 715481 w 1605470"/>
              <a:gd name="connsiteY72" fmla="*/ 4214165 h 6858000"/>
              <a:gd name="connsiteX73" fmla="*/ 719554 w 1605470"/>
              <a:gd name="connsiteY73" fmla="*/ 4090296 h 6858000"/>
              <a:gd name="connsiteX74" fmla="*/ 704810 w 1605470"/>
              <a:gd name="connsiteY74" fmla="*/ 4033999 h 6858000"/>
              <a:gd name="connsiteX75" fmla="*/ 705959 w 1605470"/>
              <a:gd name="connsiteY75" fmla="*/ 4031933 h 6858000"/>
              <a:gd name="connsiteX76" fmla="*/ 704535 w 1605470"/>
              <a:gd name="connsiteY76" fmla="*/ 4013953 h 6858000"/>
              <a:gd name="connsiteX77" fmla="*/ 700443 w 1605470"/>
              <a:gd name="connsiteY77" fmla="*/ 4010511 h 6858000"/>
              <a:gd name="connsiteX78" fmla="*/ 698282 w 1605470"/>
              <a:gd name="connsiteY78" fmla="*/ 3998331 h 6858000"/>
              <a:gd name="connsiteX79" fmla="*/ 690830 w 1605470"/>
              <a:gd name="connsiteY79" fmla="*/ 3974753 h 6858000"/>
              <a:gd name="connsiteX80" fmla="*/ 692428 w 1605470"/>
              <a:gd name="connsiteY80" fmla="*/ 3969950 h 6858000"/>
              <a:gd name="connsiteX81" fmla="*/ 685850 w 1605470"/>
              <a:gd name="connsiteY81" fmla="*/ 3933779 h 6858000"/>
              <a:gd name="connsiteX82" fmla="*/ 687181 w 1605470"/>
              <a:gd name="connsiteY82" fmla="*/ 3933093 h 6858000"/>
              <a:gd name="connsiteX83" fmla="*/ 691535 w 1605470"/>
              <a:gd name="connsiteY83" fmla="*/ 3922082 h 6858000"/>
              <a:gd name="connsiteX84" fmla="*/ 696613 w 1605470"/>
              <a:gd name="connsiteY84" fmla="*/ 3901461 h 6858000"/>
              <a:gd name="connsiteX85" fmla="*/ 719207 w 1605470"/>
              <a:gd name="connsiteY85" fmla="*/ 3813873 h 6858000"/>
              <a:gd name="connsiteX86" fmla="*/ 718632 w 1605470"/>
              <a:gd name="connsiteY86" fmla="*/ 3806161 h 6858000"/>
              <a:gd name="connsiteX87" fmla="*/ 718939 w 1605470"/>
              <a:gd name="connsiteY87" fmla="*/ 3805957 h 6858000"/>
              <a:gd name="connsiteX88" fmla="*/ 718966 w 1605470"/>
              <a:gd name="connsiteY88" fmla="*/ 3797724 h 6858000"/>
              <a:gd name="connsiteX89" fmla="*/ 717581 w 1605470"/>
              <a:gd name="connsiteY89" fmla="*/ 3792098 h 6858000"/>
              <a:gd name="connsiteX90" fmla="*/ 716465 w 1605470"/>
              <a:gd name="connsiteY90" fmla="*/ 3777135 h 6858000"/>
              <a:gd name="connsiteX91" fmla="*/ 718198 w 1605470"/>
              <a:gd name="connsiteY91" fmla="*/ 3771656 h 6858000"/>
              <a:gd name="connsiteX92" fmla="*/ 721941 w 1605470"/>
              <a:gd name="connsiteY92" fmla="*/ 3769007 h 6858000"/>
              <a:gd name="connsiteX93" fmla="*/ 721407 w 1605470"/>
              <a:gd name="connsiteY93" fmla="*/ 3767709 h 6858000"/>
              <a:gd name="connsiteX94" fmla="*/ 730103 w 1605470"/>
              <a:gd name="connsiteY94" fmla="*/ 3738082 h 6858000"/>
              <a:gd name="connsiteX95" fmla="*/ 737449 w 1605470"/>
              <a:gd name="connsiteY95" fmla="*/ 3673397 h 6858000"/>
              <a:gd name="connsiteX96" fmla="*/ 736745 w 1605470"/>
              <a:gd name="connsiteY96" fmla="*/ 3637109 h 6858000"/>
              <a:gd name="connsiteX97" fmla="*/ 740188 w 1605470"/>
              <a:gd name="connsiteY97" fmla="*/ 3536883 h 6858000"/>
              <a:gd name="connsiteX98" fmla="*/ 747726 w 1605470"/>
              <a:gd name="connsiteY98" fmla="*/ 3435652 h 6858000"/>
              <a:gd name="connsiteX99" fmla="*/ 774383 w 1605470"/>
              <a:gd name="connsiteY99" fmla="*/ 3381564 h 6858000"/>
              <a:gd name="connsiteX100" fmla="*/ 774870 w 1605470"/>
              <a:gd name="connsiteY100" fmla="*/ 3375761 h 6858000"/>
              <a:gd name="connsiteX101" fmla="*/ 770510 w 1605470"/>
              <a:gd name="connsiteY101" fmla="*/ 3361844 h 6858000"/>
              <a:gd name="connsiteX102" fmla="*/ 767933 w 1605470"/>
              <a:gd name="connsiteY102" fmla="*/ 3356929 h 6858000"/>
              <a:gd name="connsiteX103" fmla="*/ 766158 w 1605470"/>
              <a:gd name="connsiteY103" fmla="*/ 3349058 h 6858000"/>
              <a:gd name="connsiteX104" fmla="*/ 766414 w 1605470"/>
              <a:gd name="connsiteY104" fmla="*/ 3348763 h 6858000"/>
              <a:gd name="connsiteX105" fmla="*/ 764166 w 1605470"/>
              <a:gd name="connsiteY105" fmla="*/ 3341588 h 6858000"/>
              <a:gd name="connsiteX106" fmla="*/ 749397 w 1605470"/>
              <a:gd name="connsiteY106" fmla="*/ 3307769 h 6858000"/>
              <a:gd name="connsiteX107" fmla="*/ 766960 w 1605470"/>
              <a:gd name="connsiteY107" fmla="*/ 3250522 h 6858000"/>
              <a:gd name="connsiteX108" fmla="*/ 767385 w 1605470"/>
              <a:gd name="connsiteY108" fmla="*/ 3229163 h 6858000"/>
              <a:gd name="connsiteX109" fmla="*/ 769208 w 1605470"/>
              <a:gd name="connsiteY109" fmla="*/ 3217217 h 6858000"/>
              <a:gd name="connsiteX110" fmla="*/ 770350 w 1605470"/>
              <a:gd name="connsiteY110" fmla="*/ 3216125 h 6858000"/>
              <a:gd name="connsiteX111" fmla="*/ 756043 w 1605470"/>
              <a:gd name="connsiteY111" fmla="*/ 3183755 h 6858000"/>
              <a:gd name="connsiteX112" fmla="*/ 756544 w 1605470"/>
              <a:gd name="connsiteY112" fmla="*/ 3178642 h 6858000"/>
              <a:gd name="connsiteX113" fmla="*/ 744144 w 1605470"/>
              <a:gd name="connsiteY113" fmla="*/ 3158586 h 6858000"/>
              <a:gd name="connsiteX114" fmla="*/ 739378 w 1605470"/>
              <a:gd name="connsiteY114" fmla="*/ 3147669 h 6858000"/>
              <a:gd name="connsiteX115" fmla="*/ 734648 w 1605470"/>
              <a:gd name="connsiteY115" fmla="*/ 3145733 h 6858000"/>
              <a:gd name="connsiteX116" fmla="*/ 729329 w 1605470"/>
              <a:gd name="connsiteY116" fmla="*/ 3129034 h 6858000"/>
              <a:gd name="connsiteX117" fmla="*/ 729994 w 1605470"/>
              <a:gd name="connsiteY117" fmla="*/ 3126682 h 6858000"/>
              <a:gd name="connsiteX118" fmla="*/ 720862 w 1605470"/>
              <a:gd name="connsiteY118" fmla="*/ 3114519 h 6858000"/>
              <a:gd name="connsiteX119" fmla="*/ 707471 w 1605470"/>
              <a:gd name="connsiteY119" fmla="*/ 3106272 h 6858000"/>
              <a:gd name="connsiteX120" fmla="*/ 680201 w 1605470"/>
              <a:gd name="connsiteY120" fmla="*/ 2958185 h 6858000"/>
              <a:gd name="connsiteX121" fmla="*/ 622815 w 1605470"/>
              <a:gd name="connsiteY121" fmla="*/ 2762989 h 6858000"/>
              <a:gd name="connsiteX122" fmla="*/ 571733 w 1605470"/>
              <a:gd name="connsiteY122" fmla="*/ 2554718 h 6858000"/>
              <a:gd name="connsiteX123" fmla="*/ 551827 w 1605470"/>
              <a:gd name="connsiteY123" fmla="*/ 2485734 h 6858000"/>
              <a:gd name="connsiteX124" fmla="*/ 542550 w 1605470"/>
              <a:gd name="connsiteY124" fmla="*/ 2447068 h 6858000"/>
              <a:gd name="connsiteX125" fmla="*/ 529511 w 1605470"/>
              <a:gd name="connsiteY125" fmla="*/ 2425819 h 6858000"/>
              <a:gd name="connsiteX126" fmla="*/ 528878 w 1605470"/>
              <a:gd name="connsiteY126" fmla="*/ 2408971 h 6858000"/>
              <a:gd name="connsiteX127" fmla="*/ 535510 w 1605470"/>
              <a:gd name="connsiteY127" fmla="*/ 2402874 h 6858000"/>
              <a:gd name="connsiteX128" fmla="*/ 538122 w 1605470"/>
              <a:gd name="connsiteY128" fmla="*/ 2381443 h 6858000"/>
              <a:gd name="connsiteX129" fmla="*/ 514451 w 1605470"/>
              <a:gd name="connsiteY129" fmla="*/ 2261920 h 6858000"/>
              <a:gd name="connsiteX130" fmla="*/ 486968 w 1605470"/>
              <a:gd name="connsiteY130" fmla="*/ 2182937 h 6858000"/>
              <a:gd name="connsiteX131" fmla="*/ 488555 w 1605470"/>
              <a:gd name="connsiteY131" fmla="*/ 2155135 h 6858000"/>
              <a:gd name="connsiteX132" fmla="*/ 486013 w 1605470"/>
              <a:gd name="connsiteY132" fmla="*/ 2118008 h 6858000"/>
              <a:gd name="connsiteX133" fmla="*/ 487006 w 1605470"/>
              <a:gd name="connsiteY133" fmla="*/ 2050531 h 6858000"/>
              <a:gd name="connsiteX134" fmla="*/ 478812 w 1605470"/>
              <a:gd name="connsiteY134" fmla="*/ 1963269 h 6858000"/>
              <a:gd name="connsiteX135" fmla="*/ 442619 w 1605470"/>
              <a:gd name="connsiteY135" fmla="*/ 1910499 h 6858000"/>
              <a:gd name="connsiteX136" fmla="*/ 446785 w 1605470"/>
              <a:gd name="connsiteY136" fmla="*/ 1903212 h 6858000"/>
              <a:gd name="connsiteX137" fmla="*/ 436547 w 1605470"/>
              <a:gd name="connsiteY137" fmla="*/ 1861531 h 6858000"/>
              <a:gd name="connsiteX138" fmla="*/ 390346 w 1605470"/>
              <a:gd name="connsiteY138" fmla="*/ 1732919 h 6858000"/>
              <a:gd name="connsiteX139" fmla="*/ 362657 w 1605470"/>
              <a:gd name="connsiteY139" fmla="*/ 1663540 h 6858000"/>
              <a:gd name="connsiteX140" fmla="*/ 361783 w 1605470"/>
              <a:gd name="connsiteY140" fmla="*/ 1615777 h 6858000"/>
              <a:gd name="connsiteX141" fmla="*/ 342578 w 1605470"/>
              <a:gd name="connsiteY141" fmla="*/ 1563678 h 6858000"/>
              <a:gd name="connsiteX142" fmla="*/ 355658 w 1605470"/>
              <a:gd name="connsiteY142" fmla="*/ 1519474 h 6858000"/>
              <a:gd name="connsiteX143" fmla="*/ 348400 w 1605470"/>
              <a:gd name="connsiteY143" fmla="*/ 1477995 h 6858000"/>
              <a:gd name="connsiteX144" fmla="*/ 334485 w 1605470"/>
              <a:gd name="connsiteY144" fmla="*/ 1373769 h 6858000"/>
              <a:gd name="connsiteX145" fmla="*/ 342792 w 1605470"/>
              <a:gd name="connsiteY145" fmla="*/ 1307086 h 6858000"/>
              <a:gd name="connsiteX146" fmla="*/ 343980 w 1605470"/>
              <a:gd name="connsiteY146" fmla="*/ 1189033 h 6858000"/>
              <a:gd name="connsiteX147" fmla="*/ 348665 w 1605470"/>
              <a:gd name="connsiteY147" fmla="*/ 1168288 h 6858000"/>
              <a:gd name="connsiteX148" fmla="*/ 340947 w 1605470"/>
              <a:gd name="connsiteY148" fmla="*/ 1142577 h 6858000"/>
              <a:gd name="connsiteX149" fmla="*/ 330253 w 1605470"/>
              <a:gd name="connsiteY149" fmla="*/ 1088484 h 6858000"/>
              <a:gd name="connsiteX150" fmla="*/ 318989 w 1605470"/>
              <a:gd name="connsiteY150" fmla="*/ 1016103 h 6858000"/>
              <a:gd name="connsiteX151" fmla="*/ 320445 w 1605470"/>
              <a:gd name="connsiteY151" fmla="*/ 932283 h 6858000"/>
              <a:gd name="connsiteX152" fmla="*/ 322681 w 1605470"/>
              <a:gd name="connsiteY152" fmla="*/ 915925 h 6858000"/>
              <a:gd name="connsiteX153" fmla="*/ 315310 w 1605470"/>
              <a:gd name="connsiteY153" fmla="*/ 896999 h 6858000"/>
              <a:gd name="connsiteX154" fmla="*/ 284718 w 1605470"/>
              <a:gd name="connsiteY154" fmla="*/ 821517 h 6858000"/>
              <a:gd name="connsiteX155" fmla="*/ 263668 w 1605470"/>
              <a:gd name="connsiteY155" fmla="*/ 751353 h 6858000"/>
              <a:gd name="connsiteX156" fmla="*/ 263226 w 1605470"/>
              <a:gd name="connsiteY156" fmla="*/ 721230 h 6858000"/>
              <a:gd name="connsiteX157" fmla="*/ 248897 w 1605470"/>
              <a:gd name="connsiteY157" fmla="*/ 681659 h 6858000"/>
              <a:gd name="connsiteX158" fmla="*/ 234316 w 1605470"/>
              <a:gd name="connsiteY158" fmla="*/ 635218 h 6858000"/>
              <a:gd name="connsiteX159" fmla="*/ 239327 w 1605470"/>
              <a:gd name="connsiteY159" fmla="*/ 613763 h 6858000"/>
              <a:gd name="connsiteX160" fmla="*/ 225269 w 1605470"/>
              <a:gd name="connsiteY160" fmla="*/ 598582 h 6858000"/>
              <a:gd name="connsiteX161" fmla="*/ 224950 w 1605470"/>
              <a:gd name="connsiteY161" fmla="*/ 576846 h 6858000"/>
              <a:gd name="connsiteX162" fmla="*/ 204576 w 1605470"/>
              <a:gd name="connsiteY162" fmla="*/ 530055 h 6858000"/>
              <a:gd name="connsiteX163" fmla="*/ 219064 w 1605470"/>
              <a:gd name="connsiteY163" fmla="*/ 469651 h 6858000"/>
              <a:gd name="connsiteX164" fmla="*/ 195012 w 1605470"/>
              <a:gd name="connsiteY164" fmla="*/ 448559 h 6858000"/>
              <a:gd name="connsiteX165" fmla="*/ 201434 w 1605470"/>
              <a:gd name="connsiteY165" fmla="*/ 441529 h 6858000"/>
              <a:gd name="connsiteX166" fmla="*/ 200655 w 1605470"/>
              <a:gd name="connsiteY166" fmla="*/ 428927 h 6858000"/>
              <a:gd name="connsiteX167" fmla="*/ 190059 w 1605470"/>
              <a:gd name="connsiteY167" fmla="*/ 430161 h 6858000"/>
              <a:gd name="connsiteX168" fmla="*/ 167079 w 1605470"/>
              <a:gd name="connsiteY168" fmla="*/ 367211 h 6858000"/>
              <a:gd name="connsiteX169" fmla="*/ 124571 w 1605470"/>
              <a:gd name="connsiteY169" fmla="*/ 302178 h 6858000"/>
              <a:gd name="connsiteX170" fmla="*/ 103243 w 1605470"/>
              <a:gd name="connsiteY170" fmla="*/ 211375 h 6858000"/>
              <a:gd name="connsiteX171" fmla="*/ 94571 w 1605470"/>
              <a:gd name="connsiteY171" fmla="*/ 184179 h 6858000"/>
              <a:gd name="connsiteX172" fmla="*/ 13437 w 1605470"/>
              <a:gd name="connsiteY172" fmla="*/ 19287 h 6858000"/>
              <a:gd name="connsiteX173" fmla="*/ 0 w 1605470"/>
              <a:gd name="connsiteY17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63084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56542 w 1605470"/>
              <a:gd name="connsiteY70" fmla="*/ 4350346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42619 w 1605470"/>
              <a:gd name="connsiteY134" fmla="*/ 1910499 h 6858000"/>
              <a:gd name="connsiteX135" fmla="*/ 446785 w 1605470"/>
              <a:gd name="connsiteY135" fmla="*/ 1903212 h 6858000"/>
              <a:gd name="connsiteX136" fmla="*/ 436547 w 1605470"/>
              <a:gd name="connsiteY136" fmla="*/ 1861531 h 6858000"/>
              <a:gd name="connsiteX137" fmla="*/ 390346 w 1605470"/>
              <a:gd name="connsiteY137" fmla="*/ 1732919 h 6858000"/>
              <a:gd name="connsiteX138" fmla="*/ 362657 w 1605470"/>
              <a:gd name="connsiteY138" fmla="*/ 1663540 h 6858000"/>
              <a:gd name="connsiteX139" fmla="*/ 361783 w 1605470"/>
              <a:gd name="connsiteY139" fmla="*/ 1615777 h 6858000"/>
              <a:gd name="connsiteX140" fmla="*/ 342578 w 1605470"/>
              <a:gd name="connsiteY140" fmla="*/ 1563678 h 6858000"/>
              <a:gd name="connsiteX141" fmla="*/ 355658 w 1605470"/>
              <a:gd name="connsiteY141" fmla="*/ 1519474 h 6858000"/>
              <a:gd name="connsiteX142" fmla="*/ 348400 w 1605470"/>
              <a:gd name="connsiteY142" fmla="*/ 1477995 h 6858000"/>
              <a:gd name="connsiteX143" fmla="*/ 334485 w 1605470"/>
              <a:gd name="connsiteY143" fmla="*/ 1373769 h 6858000"/>
              <a:gd name="connsiteX144" fmla="*/ 342792 w 1605470"/>
              <a:gd name="connsiteY144" fmla="*/ 1307086 h 6858000"/>
              <a:gd name="connsiteX145" fmla="*/ 343980 w 1605470"/>
              <a:gd name="connsiteY145" fmla="*/ 1189033 h 6858000"/>
              <a:gd name="connsiteX146" fmla="*/ 348665 w 1605470"/>
              <a:gd name="connsiteY146" fmla="*/ 1168288 h 6858000"/>
              <a:gd name="connsiteX147" fmla="*/ 340947 w 1605470"/>
              <a:gd name="connsiteY147" fmla="*/ 1142577 h 6858000"/>
              <a:gd name="connsiteX148" fmla="*/ 330253 w 1605470"/>
              <a:gd name="connsiteY148" fmla="*/ 1088484 h 6858000"/>
              <a:gd name="connsiteX149" fmla="*/ 318989 w 1605470"/>
              <a:gd name="connsiteY149" fmla="*/ 1016103 h 6858000"/>
              <a:gd name="connsiteX150" fmla="*/ 320445 w 1605470"/>
              <a:gd name="connsiteY150" fmla="*/ 932283 h 6858000"/>
              <a:gd name="connsiteX151" fmla="*/ 322681 w 1605470"/>
              <a:gd name="connsiteY151" fmla="*/ 915925 h 6858000"/>
              <a:gd name="connsiteX152" fmla="*/ 315310 w 1605470"/>
              <a:gd name="connsiteY152" fmla="*/ 896999 h 6858000"/>
              <a:gd name="connsiteX153" fmla="*/ 284718 w 1605470"/>
              <a:gd name="connsiteY153" fmla="*/ 821517 h 6858000"/>
              <a:gd name="connsiteX154" fmla="*/ 263668 w 1605470"/>
              <a:gd name="connsiteY154" fmla="*/ 751353 h 6858000"/>
              <a:gd name="connsiteX155" fmla="*/ 263226 w 1605470"/>
              <a:gd name="connsiteY155" fmla="*/ 721230 h 6858000"/>
              <a:gd name="connsiteX156" fmla="*/ 248897 w 1605470"/>
              <a:gd name="connsiteY156" fmla="*/ 681659 h 6858000"/>
              <a:gd name="connsiteX157" fmla="*/ 234316 w 1605470"/>
              <a:gd name="connsiteY157" fmla="*/ 635218 h 6858000"/>
              <a:gd name="connsiteX158" fmla="*/ 239327 w 1605470"/>
              <a:gd name="connsiteY158" fmla="*/ 613763 h 6858000"/>
              <a:gd name="connsiteX159" fmla="*/ 225269 w 1605470"/>
              <a:gd name="connsiteY159" fmla="*/ 598582 h 6858000"/>
              <a:gd name="connsiteX160" fmla="*/ 224950 w 1605470"/>
              <a:gd name="connsiteY160" fmla="*/ 576846 h 6858000"/>
              <a:gd name="connsiteX161" fmla="*/ 204576 w 1605470"/>
              <a:gd name="connsiteY161" fmla="*/ 530055 h 6858000"/>
              <a:gd name="connsiteX162" fmla="*/ 219064 w 1605470"/>
              <a:gd name="connsiteY162" fmla="*/ 469651 h 6858000"/>
              <a:gd name="connsiteX163" fmla="*/ 195012 w 1605470"/>
              <a:gd name="connsiteY163" fmla="*/ 448559 h 6858000"/>
              <a:gd name="connsiteX164" fmla="*/ 201434 w 1605470"/>
              <a:gd name="connsiteY164" fmla="*/ 441529 h 6858000"/>
              <a:gd name="connsiteX165" fmla="*/ 200655 w 1605470"/>
              <a:gd name="connsiteY165" fmla="*/ 428927 h 6858000"/>
              <a:gd name="connsiteX166" fmla="*/ 190059 w 1605470"/>
              <a:gd name="connsiteY166" fmla="*/ 430161 h 6858000"/>
              <a:gd name="connsiteX167" fmla="*/ 167079 w 1605470"/>
              <a:gd name="connsiteY167" fmla="*/ 367211 h 6858000"/>
              <a:gd name="connsiteX168" fmla="*/ 124571 w 1605470"/>
              <a:gd name="connsiteY168" fmla="*/ 302178 h 6858000"/>
              <a:gd name="connsiteX169" fmla="*/ 103243 w 1605470"/>
              <a:gd name="connsiteY169" fmla="*/ 211375 h 6858000"/>
              <a:gd name="connsiteX170" fmla="*/ 94571 w 1605470"/>
              <a:gd name="connsiteY170" fmla="*/ 184179 h 6858000"/>
              <a:gd name="connsiteX171" fmla="*/ 13437 w 1605470"/>
              <a:gd name="connsiteY171" fmla="*/ 19287 h 6858000"/>
              <a:gd name="connsiteX172" fmla="*/ 0 w 1605470"/>
              <a:gd name="connsiteY17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56542 w 1605470"/>
              <a:gd name="connsiteY70" fmla="*/ 4350346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42619 w 1605470"/>
              <a:gd name="connsiteY134" fmla="*/ 1910499 h 6858000"/>
              <a:gd name="connsiteX135" fmla="*/ 446785 w 1605470"/>
              <a:gd name="connsiteY135" fmla="*/ 1903212 h 6858000"/>
              <a:gd name="connsiteX136" fmla="*/ 436547 w 1605470"/>
              <a:gd name="connsiteY136" fmla="*/ 1861531 h 6858000"/>
              <a:gd name="connsiteX137" fmla="*/ 390346 w 1605470"/>
              <a:gd name="connsiteY137" fmla="*/ 1732919 h 6858000"/>
              <a:gd name="connsiteX138" fmla="*/ 362657 w 1605470"/>
              <a:gd name="connsiteY138" fmla="*/ 1663540 h 6858000"/>
              <a:gd name="connsiteX139" fmla="*/ 361783 w 1605470"/>
              <a:gd name="connsiteY139" fmla="*/ 1615777 h 6858000"/>
              <a:gd name="connsiteX140" fmla="*/ 342578 w 1605470"/>
              <a:gd name="connsiteY140" fmla="*/ 1563678 h 6858000"/>
              <a:gd name="connsiteX141" fmla="*/ 355658 w 1605470"/>
              <a:gd name="connsiteY141" fmla="*/ 1519474 h 6858000"/>
              <a:gd name="connsiteX142" fmla="*/ 348400 w 1605470"/>
              <a:gd name="connsiteY142" fmla="*/ 1477995 h 6858000"/>
              <a:gd name="connsiteX143" fmla="*/ 334485 w 1605470"/>
              <a:gd name="connsiteY143" fmla="*/ 1373769 h 6858000"/>
              <a:gd name="connsiteX144" fmla="*/ 342792 w 1605470"/>
              <a:gd name="connsiteY144" fmla="*/ 1307086 h 6858000"/>
              <a:gd name="connsiteX145" fmla="*/ 343980 w 1605470"/>
              <a:gd name="connsiteY145" fmla="*/ 1189033 h 6858000"/>
              <a:gd name="connsiteX146" fmla="*/ 348665 w 1605470"/>
              <a:gd name="connsiteY146" fmla="*/ 1168288 h 6858000"/>
              <a:gd name="connsiteX147" fmla="*/ 340947 w 1605470"/>
              <a:gd name="connsiteY147" fmla="*/ 1142577 h 6858000"/>
              <a:gd name="connsiteX148" fmla="*/ 330253 w 1605470"/>
              <a:gd name="connsiteY148" fmla="*/ 1088484 h 6858000"/>
              <a:gd name="connsiteX149" fmla="*/ 318989 w 1605470"/>
              <a:gd name="connsiteY149" fmla="*/ 1016103 h 6858000"/>
              <a:gd name="connsiteX150" fmla="*/ 320445 w 1605470"/>
              <a:gd name="connsiteY150" fmla="*/ 932283 h 6858000"/>
              <a:gd name="connsiteX151" fmla="*/ 322681 w 1605470"/>
              <a:gd name="connsiteY151" fmla="*/ 915925 h 6858000"/>
              <a:gd name="connsiteX152" fmla="*/ 315310 w 1605470"/>
              <a:gd name="connsiteY152" fmla="*/ 896999 h 6858000"/>
              <a:gd name="connsiteX153" fmla="*/ 284718 w 1605470"/>
              <a:gd name="connsiteY153" fmla="*/ 821517 h 6858000"/>
              <a:gd name="connsiteX154" fmla="*/ 263668 w 1605470"/>
              <a:gd name="connsiteY154" fmla="*/ 751353 h 6858000"/>
              <a:gd name="connsiteX155" fmla="*/ 263226 w 1605470"/>
              <a:gd name="connsiteY155" fmla="*/ 721230 h 6858000"/>
              <a:gd name="connsiteX156" fmla="*/ 248897 w 1605470"/>
              <a:gd name="connsiteY156" fmla="*/ 681659 h 6858000"/>
              <a:gd name="connsiteX157" fmla="*/ 234316 w 1605470"/>
              <a:gd name="connsiteY157" fmla="*/ 635218 h 6858000"/>
              <a:gd name="connsiteX158" fmla="*/ 239327 w 1605470"/>
              <a:gd name="connsiteY158" fmla="*/ 613763 h 6858000"/>
              <a:gd name="connsiteX159" fmla="*/ 225269 w 1605470"/>
              <a:gd name="connsiteY159" fmla="*/ 598582 h 6858000"/>
              <a:gd name="connsiteX160" fmla="*/ 224950 w 1605470"/>
              <a:gd name="connsiteY160" fmla="*/ 576846 h 6858000"/>
              <a:gd name="connsiteX161" fmla="*/ 204576 w 1605470"/>
              <a:gd name="connsiteY161" fmla="*/ 530055 h 6858000"/>
              <a:gd name="connsiteX162" fmla="*/ 219064 w 1605470"/>
              <a:gd name="connsiteY162" fmla="*/ 469651 h 6858000"/>
              <a:gd name="connsiteX163" fmla="*/ 195012 w 1605470"/>
              <a:gd name="connsiteY163" fmla="*/ 448559 h 6858000"/>
              <a:gd name="connsiteX164" fmla="*/ 201434 w 1605470"/>
              <a:gd name="connsiteY164" fmla="*/ 441529 h 6858000"/>
              <a:gd name="connsiteX165" fmla="*/ 200655 w 1605470"/>
              <a:gd name="connsiteY165" fmla="*/ 428927 h 6858000"/>
              <a:gd name="connsiteX166" fmla="*/ 190059 w 1605470"/>
              <a:gd name="connsiteY166" fmla="*/ 430161 h 6858000"/>
              <a:gd name="connsiteX167" fmla="*/ 167079 w 1605470"/>
              <a:gd name="connsiteY167" fmla="*/ 367211 h 6858000"/>
              <a:gd name="connsiteX168" fmla="*/ 124571 w 1605470"/>
              <a:gd name="connsiteY168" fmla="*/ 302178 h 6858000"/>
              <a:gd name="connsiteX169" fmla="*/ 103243 w 1605470"/>
              <a:gd name="connsiteY169" fmla="*/ 211375 h 6858000"/>
              <a:gd name="connsiteX170" fmla="*/ 94571 w 1605470"/>
              <a:gd name="connsiteY170" fmla="*/ 184179 h 6858000"/>
              <a:gd name="connsiteX171" fmla="*/ 13437 w 1605470"/>
              <a:gd name="connsiteY171" fmla="*/ 19287 h 6858000"/>
              <a:gd name="connsiteX172" fmla="*/ 0 w 1605470"/>
              <a:gd name="connsiteY17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42619 w 1605470"/>
              <a:gd name="connsiteY134" fmla="*/ 1910499 h 6858000"/>
              <a:gd name="connsiteX135" fmla="*/ 446785 w 1605470"/>
              <a:gd name="connsiteY135" fmla="*/ 1903212 h 6858000"/>
              <a:gd name="connsiteX136" fmla="*/ 436547 w 1605470"/>
              <a:gd name="connsiteY136" fmla="*/ 1861531 h 6858000"/>
              <a:gd name="connsiteX137" fmla="*/ 390346 w 1605470"/>
              <a:gd name="connsiteY137" fmla="*/ 1732919 h 6858000"/>
              <a:gd name="connsiteX138" fmla="*/ 362657 w 1605470"/>
              <a:gd name="connsiteY138" fmla="*/ 1663540 h 6858000"/>
              <a:gd name="connsiteX139" fmla="*/ 361783 w 1605470"/>
              <a:gd name="connsiteY139" fmla="*/ 1615777 h 6858000"/>
              <a:gd name="connsiteX140" fmla="*/ 342578 w 1605470"/>
              <a:gd name="connsiteY140" fmla="*/ 1563678 h 6858000"/>
              <a:gd name="connsiteX141" fmla="*/ 355658 w 1605470"/>
              <a:gd name="connsiteY141" fmla="*/ 1519474 h 6858000"/>
              <a:gd name="connsiteX142" fmla="*/ 348400 w 1605470"/>
              <a:gd name="connsiteY142" fmla="*/ 1477995 h 6858000"/>
              <a:gd name="connsiteX143" fmla="*/ 334485 w 1605470"/>
              <a:gd name="connsiteY143" fmla="*/ 1373769 h 6858000"/>
              <a:gd name="connsiteX144" fmla="*/ 342792 w 1605470"/>
              <a:gd name="connsiteY144" fmla="*/ 1307086 h 6858000"/>
              <a:gd name="connsiteX145" fmla="*/ 343980 w 1605470"/>
              <a:gd name="connsiteY145" fmla="*/ 1189033 h 6858000"/>
              <a:gd name="connsiteX146" fmla="*/ 348665 w 1605470"/>
              <a:gd name="connsiteY146" fmla="*/ 1168288 h 6858000"/>
              <a:gd name="connsiteX147" fmla="*/ 340947 w 1605470"/>
              <a:gd name="connsiteY147" fmla="*/ 1142577 h 6858000"/>
              <a:gd name="connsiteX148" fmla="*/ 330253 w 1605470"/>
              <a:gd name="connsiteY148" fmla="*/ 1088484 h 6858000"/>
              <a:gd name="connsiteX149" fmla="*/ 318989 w 1605470"/>
              <a:gd name="connsiteY149" fmla="*/ 1016103 h 6858000"/>
              <a:gd name="connsiteX150" fmla="*/ 320445 w 1605470"/>
              <a:gd name="connsiteY150" fmla="*/ 932283 h 6858000"/>
              <a:gd name="connsiteX151" fmla="*/ 322681 w 1605470"/>
              <a:gd name="connsiteY151" fmla="*/ 915925 h 6858000"/>
              <a:gd name="connsiteX152" fmla="*/ 315310 w 1605470"/>
              <a:gd name="connsiteY152" fmla="*/ 896999 h 6858000"/>
              <a:gd name="connsiteX153" fmla="*/ 284718 w 1605470"/>
              <a:gd name="connsiteY153" fmla="*/ 821517 h 6858000"/>
              <a:gd name="connsiteX154" fmla="*/ 263668 w 1605470"/>
              <a:gd name="connsiteY154" fmla="*/ 751353 h 6858000"/>
              <a:gd name="connsiteX155" fmla="*/ 263226 w 1605470"/>
              <a:gd name="connsiteY155" fmla="*/ 721230 h 6858000"/>
              <a:gd name="connsiteX156" fmla="*/ 248897 w 1605470"/>
              <a:gd name="connsiteY156" fmla="*/ 681659 h 6858000"/>
              <a:gd name="connsiteX157" fmla="*/ 234316 w 1605470"/>
              <a:gd name="connsiteY157" fmla="*/ 635218 h 6858000"/>
              <a:gd name="connsiteX158" fmla="*/ 239327 w 1605470"/>
              <a:gd name="connsiteY158" fmla="*/ 613763 h 6858000"/>
              <a:gd name="connsiteX159" fmla="*/ 225269 w 1605470"/>
              <a:gd name="connsiteY159" fmla="*/ 598582 h 6858000"/>
              <a:gd name="connsiteX160" fmla="*/ 224950 w 1605470"/>
              <a:gd name="connsiteY160" fmla="*/ 576846 h 6858000"/>
              <a:gd name="connsiteX161" fmla="*/ 204576 w 1605470"/>
              <a:gd name="connsiteY161" fmla="*/ 530055 h 6858000"/>
              <a:gd name="connsiteX162" fmla="*/ 219064 w 1605470"/>
              <a:gd name="connsiteY162" fmla="*/ 469651 h 6858000"/>
              <a:gd name="connsiteX163" fmla="*/ 195012 w 1605470"/>
              <a:gd name="connsiteY163" fmla="*/ 448559 h 6858000"/>
              <a:gd name="connsiteX164" fmla="*/ 201434 w 1605470"/>
              <a:gd name="connsiteY164" fmla="*/ 441529 h 6858000"/>
              <a:gd name="connsiteX165" fmla="*/ 200655 w 1605470"/>
              <a:gd name="connsiteY165" fmla="*/ 428927 h 6858000"/>
              <a:gd name="connsiteX166" fmla="*/ 190059 w 1605470"/>
              <a:gd name="connsiteY166" fmla="*/ 430161 h 6858000"/>
              <a:gd name="connsiteX167" fmla="*/ 167079 w 1605470"/>
              <a:gd name="connsiteY167" fmla="*/ 367211 h 6858000"/>
              <a:gd name="connsiteX168" fmla="*/ 124571 w 1605470"/>
              <a:gd name="connsiteY168" fmla="*/ 302178 h 6858000"/>
              <a:gd name="connsiteX169" fmla="*/ 103243 w 1605470"/>
              <a:gd name="connsiteY169" fmla="*/ 211375 h 6858000"/>
              <a:gd name="connsiteX170" fmla="*/ 94571 w 1605470"/>
              <a:gd name="connsiteY170" fmla="*/ 184179 h 6858000"/>
              <a:gd name="connsiteX171" fmla="*/ 13437 w 1605470"/>
              <a:gd name="connsiteY171" fmla="*/ 19287 h 6858000"/>
              <a:gd name="connsiteX172" fmla="*/ 0 w 1605470"/>
              <a:gd name="connsiteY17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42619 w 1605470"/>
              <a:gd name="connsiteY134" fmla="*/ 1910499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59990 w 1605470"/>
              <a:gd name="connsiteY134" fmla="*/ 1906352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504338 w 1605470"/>
              <a:gd name="connsiteY129" fmla="*/ 2195378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59990 w 1605470"/>
              <a:gd name="connsiteY134" fmla="*/ 1906352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37964 w 1605470"/>
              <a:gd name="connsiteY61" fmla="*/ 4858827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504338 w 1605470"/>
              <a:gd name="connsiteY129" fmla="*/ 2195378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59990 w 1605470"/>
              <a:gd name="connsiteY134" fmla="*/ 1906352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44206 w 1605470"/>
              <a:gd name="connsiteY39" fmla="*/ 5641620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37964 w 1605470"/>
              <a:gd name="connsiteY61" fmla="*/ 4858827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504338 w 1605470"/>
              <a:gd name="connsiteY129" fmla="*/ 2195378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59990 w 1605470"/>
              <a:gd name="connsiteY134" fmla="*/ 1906352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44206 w 1605470"/>
              <a:gd name="connsiteY39" fmla="*/ 5641620 h 6858000"/>
              <a:gd name="connsiteX40" fmla="*/ 591557 w 1605470"/>
              <a:gd name="connsiteY40" fmla="*/ 5476393 h 6858000"/>
              <a:gd name="connsiteX41" fmla="*/ 622750 w 1605470"/>
              <a:gd name="connsiteY41" fmla="*/ 5396260 h 6858000"/>
              <a:gd name="connsiteX42" fmla="*/ 638731 w 1605470"/>
              <a:gd name="connsiteY42" fmla="*/ 5330009 h 6858000"/>
              <a:gd name="connsiteX43" fmla="*/ 672224 w 1605470"/>
              <a:gd name="connsiteY43" fmla="*/ 5273739 h 6858000"/>
              <a:gd name="connsiteX44" fmla="*/ 681823 w 1605470"/>
              <a:gd name="connsiteY44" fmla="*/ 5241779 h 6858000"/>
              <a:gd name="connsiteX45" fmla="*/ 693049 w 1605470"/>
              <a:gd name="connsiteY45" fmla="*/ 5225268 h 6858000"/>
              <a:gd name="connsiteX46" fmla="*/ 694069 w 1605470"/>
              <a:gd name="connsiteY46" fmla="*/ 5217684 h 6858000"/>
              <a:gd name="connsiteX47" fmla="*/ 701410 w 1605470"/>
              <a:gd name="connsiteY47" fmla="*/ 5193377 h 6858000"/>
              <a:gd name="connsiteX48" fmla="*/ 704713 w 1605470"/>
              <a:gd name="connsiteY48" fmla="*/ 5179288 h 6858000"/>
              <a:gd name="connsiteX49" fmla="*/ 705697 w 1605470"/>
              <a:gd name="connsiteY49" fmla="*/ 5173621 h 6858000"/>
              <a:gd name="connsiteX50" fmla="*/ 701331 w 1605470"/>
              <a:gd name="connsiteY50" fmla="*/ 5159961 h 6858000"/>
              <a:gd name="connsiteX51" fmla="*/ 708008 w 1605470"/>
              <a:gd name="connsiteY51" fmla="*/ 5144295 h 6858000"/>
              <a:gd name="connsiteX52" fmla="*/ 704941 w 1605470"/>
              <a:gd name="connsiteY52" fmla="*/ 5125185 h 6858000"/>
              <a:gd name="connsiteX53" fmla="*/ 711771 w 1605470"/>
              <a:gd name="connsiteY53" fmla="*/ 5121884 h 6858000"/>
              <a:gd name="connsiteX54" fmla="*/ 718807 w 1605470"/>
              <a:gd name="connsiteY54" fmla="*/ 5067850 h 6858000"/>
              <a:gd name="connsiteX55" fmla="*/ 721538 w 1605470"/>
              <a:gd name="connsiteY55" fmla="*/ 5060861 h 6858000"/>
              <a:gd name="connsiteX56" fmla="*/ 718242 w 1605470"/>
              <a:gd name="connsiteY56" fmla="*/ 5034192 h 6858000"/>
              <a:gd name="connsiteX57" fmla="*/ 719796 w 1605470"/>
              <a:gd name="connsiteY57" fmla="*/ 4993030 h 6858000"/>
              <a:gd name="connsiteX58" fmla="*/ 726705 w 1605470"/>
              <a:gd name="connsiteY58" fmla="*/ 4946844 h 6858000"/>
              <a:gd name="connsiteX59" fmla="*/ 722561 w 1605470"/>
              <a:gd name="connsiteY59" fmla="*/ 4932692 h 6858000"/>
              <a:gd name="connsiteX60" fmla="*/ 737964 w 1605470"/>
              <a:gd name="connsiteY60" fmla="*/ 4858827 h 6858000"/>
              <a:gd name="connsiteX61" fmla="*/ 732118 w 1605470"/>
              <a:gd name="connsiteY61" fmla="*/ 4801535 h 6858000"/>
              <a:gd name="connsiteX62" fmla="*/ 739787 w 1605470"/>
              <a:gd name="connsiteY62" fmla="*/ 4797794 h 6858000"/>
              <a:gd name="connsiteX63" fmla="*/ 741081 w 1605470"/>
              <a:gd name="connsiteY63" fmla="*/ 4784526 h 6858000"/>
              <a:gd name="connsiteX64" fmla="*/ 742865 w 1605470"/>
              <a:gd name="connsiteY64" fmla="*/ 4781211 h 6858000"/>
              <a:gd name="connsiteX65" fmla="*/ 751652 w 1605470"/>
              <a:gd name="connsiteY65" fmla="*/ 4761984 h 6858000"/>
              <a:gd name="connsiteX66" fmla="*/ 747700 w 1605470"/>
              <a:gd name="connsiteY66" fmla="*/ 4690749 h 6858000"/>
              <a:gd name="connsiteX67" fmla="*/ 743180 w 1605470"/>
              <a:gd name="connsiteY67" fmla="*/ 4584173 h 6858000"/>
              <a:gd name="connsiteX68" fmla="*/ 738263 w 1605470"/>
              <a:gd name="connsiteY68" fmla="*/ 4444346 h 6858000"/>
              <a:gd name="connsiteX69" fmla="*/ 734828 w 1605470"/>
              <a:gd name="connsiteY69" fmla="*/ 4375228 h 6858000"/>
              <a:gd name="connsiteX70" fmla="*/ 715481 w 1605470"/>
              <a:gd name="connsiteY70" fmla="*/ 4214165 h 6858000"/>
              <a:gd name="connsiteX71" fmla="*/ 719554 w 1605470"/>
              <a:gd name="connsiteY71" fmla="*/ 4090296 h 6858000"/>
              <a:gd name="connsiteX72" fmla="*/ 704810 w 1605470"/>
              <a:gd name="connsiteY72" fmla="*/ 4033999 h 6858000"/>
              <a:gd name="connsiteX73" fmla="*/ 705959 w 1605470"/>
              <a:gd name="connsiteY73" fmla="*/ 4031933 h 6858000"/>
              <a:gd name="connsiteX74" fmla="*/ 704535 w 1605470"/>
              <a:gd name="connsiteY74" fmla="*/ 4013953 h 6858000"/>
              <a:gd name="connsiteX75" fmla="*/ 700443 w 1605470"/>
              <a:gd name="connsiteY75" fmla="*/ 4010511 h 6858000"/>
              <a:gd name="connsiteX76" fmla="*/ 698282 w 1605470"/>
              <a:gd name="connsiteY76" fmla="*/ 3998331 h 6858000"/>
              <a:gd name="connsiteX77" fmla="*/ 690830 w 1605470"/>
              <a:gd name="connsiteY77" fmla="*/ 3974753 h 6858000"/>
              <a:gd name="connsiteX78" fmla="*/ 692428 w 1605470"/>
              <a:gd name="connsiteY78" fmla="*/ 3969950 h 6858000"/>
              <a:gd name="connsiteX79" fmla="*/ 685850 w 1605470"/>
              <a:gd name="connsiteY79" fmla="*/ 3933779 h 6858000"/>
              <a:gd name="connsiteX80" fmla="*/ 687181 w 1605470"/>
              <a:gd name="connsiteY80" fmla="*/ 3933093 h 6858000"/>
              <a:gd name="connsiteX81" fmla="*/ 691535 w 1605470"/>
              <a:gd name="connsiteY81" fmla="*/ 3922082 h 6858000"/>
              <a:gd name="connsiteX82" fmla="*/ 696613 w 1605470"/>
              <a:gd name="connsiteY82" fmla="*/ 3901461 h 6858000"/>
              <a:gd name="connsiteX83" fmla="*/ 719207 w 1605470"/>
              <a:gd name="connsiteY83" fmla="*/ 3813873 h 6858000"/>
              <a:gd name="connsiteX84" fmla="*/ 718632 w 1605470"/>
              <a:gd name="connsiteY84" fmla="*/ 3806161 h 6858000"/>
              <a:gd name="connsiteX85" fmla="*/ 718939 w 1605470"/>
              <a:gd name="connsiteY85" fmla="*/ 3805957 h 6858000"/>
              <a:gd name="connsiteX86" fmla="*/ 718966 w 1605470"/>
              <a:gd name="connsiteY86" fmla="*/ 3797724 h 6858000"/>
              <a:gd name="connsiteX87" fmla="*/ 717581 w 1605470"/>
              <a:gd name="connsiteY87" fmla="*/ 3792098 h 6858000"/>
              <a:gd name="connsiteX88" fmla="*/ 716465 w 1605470"/>
              <a:gd name="connsiteY88" fmla="*/ 3777135 h 6858000"/>
              <a:gd name="connsiteX89" fmla="*/ 718198 w 1605470"/>
              <a:gd name="connsiteY89" fmla="*/ 3771656 h 6858000"/>
              <a:gd name="connsiteX90" fmla="*/ 721941 w 1605470"/>
              <a:gd name="connsiteY90" fmla="*/ 3769007 h 6858000"/>
              <a:gd name="connsiteX91" fmla="*/ 721407 w 1605470"/>
              <a:gd name="connsiteY91" fmla="*/ 3767709 h 6858000"/>
              <a:gd name="connsiteX92" fmla="*/ 730103 w 1605470"/>
              <a:gd name="connsiteY92" fmla="*/ 3738082 h 6858000"/>
              <a:gd name="connsiteX93" fmla="*/ 737449 w 1605470"/>
              <a:gd name="connsiteY93" fmla="*/ 3673397 h 6858000"/>
              <a:gd name="connsiteX94" fmla="*/ 736745 w 1605470"/>
              <a:gd name="connsiteY94" fmla="*/ 3637109 h 6858000"/>
              <a:gd name="connsiteX95" fmla="*/ 740188 w 1605470"/>
              <a:gd name="connsiteY95" fmla="*/ 3536883 h 6858000"/>
              <a:gd name="connsiteX96" fmla="*/ 747726 w 1605470"/>
              <a:gd name="connsiteY96" fmla="*/ 3435652 h 6858000"/>
              <a:gd name="connsiteX97" fmla="*/ 774383 w 1605470"/>
              <a:gd name="connsiteY97" fmla="*/ 3381564 h 6858000"/>
              <a:gd name="connsiteX98" fmla="*/ 774870 w 1605470"/>
              <a:gd name="connsiteY98" fmla="*/ 3375761 h 6858000"/>
              <a:gd name="connsiteX99" fmla="*/ 770510 w 1605470"/>
              <a:gd name="connsiteY99" fmla="*/ 3361844 h 6858000"/>
              <a:gd name="connsiteX100" fmla="*/ 767933 w 1605470"/>
              <a:gd name="connsiteY100" fmla="*/ 3356929 h 6858000"/>
              <a:gd name="connsiteX101" fmla="*/ 766158 w 1605470"/>
              <a:gd name="connsiteY101" fmla="*/ 3349058 h 6858000"/>
              <a:gd name="connsiteX102" fmla="*/ 766414 w 1605470"/>
              <a:gd name="connsiteY102" fmla="*/ 3348763 h 6858000"/>
              <a:gd name="connsiteX103" fmla="*/ 764166 w 1605470"/>
              <a:gd name="connsiteY103" fmla="*/ 3341588 h 6858000"/>
              <a:gd name="connsiteX104" fmla="*/ 749397 w 1605470"/>
              <a:gd name="connsiteY104" fmla="*/ 3307769 h 6858000"/>
              <a:gd name="connsiteX105" fmla="*/ 766960 w 1605470"/>
              <a:gd name="connsiteY105" fmla="*/ 3250522 h 6858000"/>
              <a:gd name="connsiteX106" fmla="*/ 767385 w 1605470"/>
              <a:gd name="connsiteY106" fmla="*/ 3229163 h 6858000"/>
              <a:gd name="connsiteX107" fmla="*/ 769208 w 1605470"/>
              <a:gd name="connsiteY107" fmla="*/ 3217217 h 6858000"/>
              <a:gd name="connsiteX108" fmla="*/ 770350 w 1605470"/>
              <a:gd name="connsiteY108" fmla="*/ 3216125 h 6858000"/>
              <a:gd name="connsiteX109" fmla="*/ 756043 w 1605470"/>
              <a:gd name="connsiteY109" fmla="*/ 3183755 h 6858000"/>
              <a:gd name="connsiteX110" fmla="*/ 756544 w 1605470"/>
              <a:gd name="connsiteY110" fmla="*/ 3178642 h 6858000"/>
              <a:gd name="connsiteX111" fmla="*/ 744144 w 1605470"/>
              <a:gd name="connsiteY111" fmla="*/ 3158586 h 6858000"/>
              <a:gd name="connsiteX112" fmla="*/ 739378 w 1605470"/>
              <a:gd name="connsiteY112" fmla="*/ 3147669 h 6858000"/>
              <a:gd name="connsiteX113" fmla="*/ 734648 w 1605470"/>
              <a:gd name="connsiteY113" fmla="*/ 3145733 h 6858000"/>
              <a:gd name="connsiteX114" fmla="*/ 729329 w 1605470"/>
              <a:gd name="connsiteY114" fmla="*/ 3129034 h 6858000"/>
              <a:gd name="connsiteX115" fmla="*/ 729994 w 1605470"/>
              <a:gd name="connsiteY115" fmla="*/ 3126682 h 6858000"/>
              <a:gd name="connsiteX116" fmla="*/ 720862 w 1605470"/>
              <a:gd name="connsiteY116" fmla="*/ 3114519 h 6858000"/>
              <a:gd name="connsiteX117" fmla="*/ 707471 w 1605470"/>
              <a:gd name="connsiteY117" fmla="*/ 3106272 h 6858000"/>
              <a:gd name="connsiteX118" fmla="*/ 680201 w 1605470"/>
              <a:gd name="connsiteY118" fmla="*/ 2958185 h 6858000"/>
              <a:gd name="connsiteX119" fmla="*/ 622815 w 1605470"/>
              <a:gd name="connsiteY119" fmla="*/ 2762989 h 6858000"/>
              <a:gd name="connsiteX120" fmla="*/ 571733 w 1605470"/>
              <a:gd name="connsiteY120" fmla="*/ 2554718 h 6858000"/>
              <a:gd name="connsiteX121" fmla="*/ 551827 w 1605470"/>
              <a:gd name="connsiteY121" fmla="*/ 2485734 h 6858000"/>
              <a:gd name="connsiteX122" fmla="*/ 542550 w 1605470"/>
              <a:gd name="connsiteY122" fmla="*/ 2447068 h 6858000"/>
              <a:gd name="connsiteX123" fmla="*/ 529511 w 1605470"/>
              <a:gd name="connsiteY123" fmla="*/ 2425819 h 6858000"/>
              <a:gd name="connsiteX124" fmla="*/ 528878 w 1605470"/>
              <a:gd name="connsiteY124" fmla="*/ 2408971 h 6858000"/>
              <a:gd name="connsiteX125" fmla="*/ 535510 w 1605470"/>
              <a:gd name="connsiteY125" fmla="*/ 2402874 h 6858000"/>
              <a:gd name="connsiteX126" fmla="*/ 538122 w 1605470"/>
              <a:gd name="connsiteY126" fmla="*/ 2381443 h 6858000"/>
              <a:gd name="connsiteX127" fmla="*/ 514451 w 1605470"/>
              <a:gd name="connsiteY127" fmla="*/ 2261920 h 6858000"/>
              <a:gd name="connsiteX128" fmla="*/ 504338 w 1605470"/>
              <a:gd name="connsiteY128" fmla="*/ 2195378 h 6858000"/>
              <a:gd name="connsiteX129" fmla="*/ 488555 w 1605470"/>
              <a:gd name="connsiteY129" fmla="*/ 2155135 h 6858000"/>
              <a:gd name="connsiteX130" fmla="*/ 486013 w 1605470"/>
              <a:gd name="connsiteY130" fmla="*/ 2118008 h 6858000"/>
              <a:gd name="connsiteX131" fmla="*/ 487006 w 1605470"/>
              <a:gd name="connsiteY131" fmla="*/ 2050531 h 6858000"/>
              <a:gd name="connsiteX132" fmla="*/ 478812 w 1605470"/>
              <a:gd name="connsiteY132" fmla="*/ 1963269 h 6858000"/>
              <a:gd name="connsiteX133" fmla="*/ 459990 w 1605470"/>
              <a:gd name="connsiteY133" fmla="*/ 1906352 h 6858000"/>
              <a:gd name="connsiteX134" fmla="*/ 436547 w 1605470"/>
              <a:gd name="connsiteY134" fmla="*/ 1861531 h 6858000"/>
              <a:gd name="connsiteX135" fmla="*/ 390346 w 1605470"/>
              <a:gd name="connsiteY135" fmla="*/ 1732919 h 6858000"/>
              <a:gd name="connsiteX136" fmla="*/ 362657 w 1605470"/>
              <a:gd name="connsiteY136" fmla="*/ 1663540 h 6858000"/>
              <a:gd name="connsiteX137" fmla="*/ 361783 w 1605470"/>
              <a:gd name="connsiteY137" fmla="*/ 1615777 h 6858000"/>
              <a:gd name="connsiteX138" fmla="*/ 342578 w 1605470"/>
              <a:gd name="connsiteY138" fmla="*/ 1563678 h 6858000"/>
              <a:gd name="connsiteX139" fmla="*/ 355658 w 1605470"/>
              <a:gd name="connsiteY139" fmla="*/ 1519474 h 6858000"/>
              <a:gd name="connsiteX140" fmla="*/ 348400 w 1605470"/>
              <a:gd name="connsiteY140" fmla="*/ 1477995 h 6858000"/>
              <a:gd name="connsiteX141" fmla="*/ 334485 w 1605470"/>
              <a:gd name="connsiteY141" fmla="*/ 1373769 h 6858000"/>
              <a:gd name="connsiteX142" fmla="*/ 342792 w 1605470"/>
              <a:gd name="connsiteY142" fmla="*/ 1307086 h 6858000"/>
              <a:gd name="connsiteX143" fmla="*/ 343980 w 1605470"/>
              <a:gd name="connsiteY143" fmla="*/ 1189033 h 6858000"/>
              <a:gd name="connsiteX144" fmla="*/ 348665 w 1605470"/>
              <a:gd name="connsiteY144" fmla="*/ 1168288 h 6858000"/>
              <a:gd name="connsiteX145" fmla="*/ 340947 w 1605470"/>
              <a:gd name="connsiteY145" fmla="*/ 1142577 h 6858000"/>
              <a:gd name="connsiteX146" fmla="*/ 330253 w 1605470"/>
              <a:gd name="connsiteY146" fmla="*/ 1088484 h 6858000"/>
              <a:gd name="connsiteX147" fmla="*/ 318989 w 1605470"/>
              <a:gd name="connsiteY147" fmla="*/ 1016103 h 6858000"/>
              <a:gd name="connsiteX148" fmla="*/ 320445 w 1605470"/>
              <a:gd name="connsiteY148" fmla="*/ 932283 h 6858000"/>
              <a:gd name="connsiteX149" fmla="*/ 322681 w 1605470"/>
              <a:gd name="connsiteY149" fmla="*/ 915925 h 6858000"/>
              <a:gd name="connsiteX150" fmla="*/ 315310 w 1605470"/>
              <a:gd name="connsiteY150" fmla="*/ 896999 h 6858000"/>
              <a:gd name="connsiteX151" fmla="*/ 284718 w 1605470"/>
              <a:gd name="connsiteY151" fmla="*/ 821517 h 6858000"/>
              <a:gd name="connsiteX152" fmla="*/ 263668 w 1605470"/>
              <a:gd name="connsiteY152" fmla="*/ 751353 h 6858000"/>
              <a:gd name="connsiteX153" fmla="*/ 263226 w 1605470"/>
              <a:gd name="connsiteY153" fmla="*/ 721230 h 6858000"/>
              <a:gd name="connsiteX154" fmla="*/ 248897 w 1605470"/>
              <a:gd name="connsiteY154" fmla="*/ 681659 h 6858000"/>
              <a:gd name="connsiteX155" fmla="*/ 234316 w 1605470"/>
              <a:gd name="connsiteY155" fmla="*/ 635218 h 6858000"/>
              <a:gd name="connsiteX156" fmla="*/ 239327 w 1605470"/>
              <a:gd name="connsiteY156" fmla="*/ 613763 h 6858000"/>
              <a:gd name="connsiteX157" fmla="*/ 225269 w 1605470"/>
              <a:gd name="connsiteY157" fmla="*/ 598582 h 6858000"/>
              <a:gd name="connsiteX158" fmla="*/ 224950 w 1605470"/>
              <a:gd name="connsiteY158" fmla="*/ 576846 h 6858000"/>
              <a:gd name="connsiteX159" fmla="*/ 204576 w 1605470"/>
              <a:gd name="connsiteY159" fmla="*/ 530055 h 6858000"/>
              <a:gd name="connsiteX160" fmla="*/ 219064 w 1605470"/>
              <a:gd name="connsiteY160" fmla="*/ 469651 h 6858000"/>
              <a:gd name="connsiteX161" fmla="*/ 195012 w 1605470"/>
              <a:gd name="connsiteY161" fmla="*/ 448559 h 6858000"/>
              <a:gd name="connsiteX162" fmla="*/ 201434 w 1605470"/>
              <a:gd name="connsiteY162" fmla="*/ 441529 h 6858000"/>
              <a:gd name="connsiteX163" fmla="*/ 200655 w 1605470"/>
              <a:gd name="connsiteY163" fmla="*/ 428927 h 6858000"/>
              <a:gd name="connsiteX164" fmla="*/ 190059 w 1605470"/>
              <a:gd name="connsiteY164" fmla="*/ 430161 h 6858000"/>
              <a:gd name="connsiteX165" fmla="*/ 167079 w 1605470"/>
              <a:gd name="connsiteY165" fmla="*/ 367211 h 6858000"/>
              <a:gd name="connsiteX166" fmla="*/ 124571 w 1605470"/>
              <a:gd name="connsiteY166" fmla="*/ 302178 h 6858000"/>
              <a:gd name="connsiteX167" fmla="*/ 103243 w 1605470"/>
              <a:gd name="connsiteY167" fmla="*/ 211375 h 6858000"/>
              <a:gd name="connsiteX168" fmla="*/ 94571 w 1605470"/>
              <a:gd name="connsiteY168" fmla="*/ 184179 h 6858000"/>
              <a:gd name="connsiteX169" fmla="*/ 13437 w 1605470"/>
              <a:gd name="connsiteY169" fmla="*/ 19287 h 6858000"/>
              <a:gd name="connsiteX170" fmla="*/ 0 w 1605470"/>
              <a:gd name="connsiteY17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4870 w 1605470"/>
              <a:gd name="connsiteY97" fmla="*/ 3375761 h 6858000"/>
              <a:gd name="connsiteX98" fmla="*/ 770510 w 1605470"/>
              <a:gd name="connsiteY98" fmla="*/ 3361844 h 6858000"/>
              <a:gd name="connsiteX99" fmla="*/ 767933 w 1605470"/>
              <a:gd name="connsiteY99" fmla="*/ 3356929 h 6858000"/>
              <a:gd name="connsiteX100" fmla="*/ 766158 w 1605470"/>
              <a:gd name="connsiteY100" fmla="*/ 3349058 h 6858000"/>
              <a:gd name="connsiteX101" fmla="*/ 766414 w 1605470"/>
              <a:gd name="connsiteY101" fmla="*/ 3348763 h 6858000"/>
              <a:gd name="connsiteX102" fmla="*/ 764166 w 1605470"/>
              <a:gd name="connsiteY102" fmla="*/ 3341588 h 6858000"/>
              <a:gd name="connsiteX103" fmla="*/ 749397 w 1605470"/>
              <a:gd name="connsiteY103" fmla="*/ 3307769 h 6858000"/>
              <a:gd name="connsiteX104" fmla="*/ 766960 w 1605470"/>
              <a:gd name="connsiteY104" fmla="*/ 3250522 h 6858000"/>
              <a:gd name="connsiteX105" fmla="*/ 767385 w 1605470"/>
              <a:gd name="connsiteY105" fmla="*/ 3229163 h 6858000"/>
              <a:gd name="connsiteX106" fmla="*/ 769208 w 1605470"/>
              <a:gd name="connsiteY106" fmla="*/ 3217217 h 6858000"/>
              <a:gd name="connsiteX107" fmla="*/ 770350 w 1605470"/>
              <a:gd name="connsiteY107" fmla="*/ 3216125 h 6858000"/>
              <a:gd name="connsiteX108" fmla="*/ 756043 w 1605470"/>
              <a:gd name="connsiteY108" fmla="*/ 3183755 h 6858000"/>
              <a:gd name="connsiteX109" fmla="*/ 756544 w 1605470"/>
              <a:gd name="connsiteY109" fmla="*/ 3178642 h 6858000"/>
              <a:gd name="connsiteX110" fmla="*/ 744144 w 1605470"/>
              <a:gd name="connsiteY110" fmla="*/ 3158586 h 6858000"/>
              <a:gd name="connsiteX111" fmla="*/ 739378 w 1605470"/>
              <a:gd name="connsiteY111" fmla="*/ 3147669 h 6858000"/>
              <a:gd name="connsiteX112" fmla="*/ 734648 w 1605470"/>
              <a:gd name="connsiteY112" fmla="*/ 3145733 h 6858000"/>
              <a:gd name="connsiteX113" fmla="*/ 729329 w 1605470"/>
              <a:gd name="connsiteY113" fmla="*/ 3129034 h 6858000"/>
              <a:gd name="connsiteX114" fmla="*/ 729994 w 1605470"/>
              <a:gd name="connsiteY114" fmla="*/ 3126682 h 6858000"/>
              <a:gd name="connsiteX115" fmla="*/ 720862 w 1605470"/>
              <a:gd name="connsiteY115" fmla="*/ 3114519 h 6858000"/>
              <a:gd name="connsiteX116" fmla="*/ 707471 w 1605470"/>
              <a:gd name="connsiteY116" fmla="*/ 3106272 h 6858000"/>
              <a:gd name="connsiteX117" fmla="*/ 680201 w 1605470"/>
              <a:gd name="connsiteY117" fmla="*/ 2958185 h 6858000"/>
              <a:gd name="connsiteX118" fmla="*/ 622815 w 1605470"/>
              <a:gd name="connsiteY118" fmla="*/ 2762989 h 6858000"/>
              <a:gd name="connsiteX119" fmla="*/ 571733 w 1605470"/>
              <a:gd name="connsiteY119" fmla="*/ 2554718 h 6858000"/>
              <a:gd name="connsiteX120" fmla="*/ 551827 w 1605470"/>
              <a:gd name="connsiteY120" fmla="*/ 2485734 h 6858000"/>
              <a:gd name="connsiteX121" fmla="*/ 542550 w 1605470"/>
              <a:gd name="connsiteY121" fmla="*/ 2447068 h 6858000"/>
              <a:gd name="connsiteX122" fmla="*/ 529511 w 1605470"/>
              <a:gd name="connsiteY122" fmla="*/ 2425819 h 6858000"/>
              <a:gd name="connsiteX123" fmla="*/ 528878 w 1605470"/>
              <a:gd name="connsiteY123" fmla="*/ 2408971 h 6858000"/>
              <a:gd name="connsiteX124" fmla="*/ 535510 w 1605470"/>
              <a:gd name="connsiteY124" fmla="*/ 2402874 h 6858000"/>
              <a:gd name="connsiteX125" fmla="*/ 538122 w 1605470"/>
              <a:gd name="connsiteY125" fmla="*/ 2381443 h 6858000"/>
              <a:gd name="connsiteX126" fmla="*/ 514451 w 1605470"/>
              <a:gd name="connsiteY126" fmla="*/ 2261920 h 6858000"/>
              <a:gd name="connsiteX127" fmla="*/ 504338 w 1605470"/>
              <a:gd name="connsiteY127" fmla="*/ 2195378 h 6858000"/>
              <a:gd name="connsiteX128" fmla="*/ 488555 w 1605470"/>
              <a:gd name="connsiteY128" fmla="*/ 2155135 h 6858000"/>
              <a:gd name="connsiteX129" fmla="*/ 486013 w 1605470"/>
              <a:gd name="connsiteY129" fmla="*/ 2118008 h 6858000"/>
              <a:gd name="connsiteX130" fmla="*/ 487006 w 1605470"/>
              <a:gd name="connsiteY130" fmla="*/ 2050531 h 6858000"/>
              <a:gd name="connsiteX131" fmla="*/ 478812 w 1605470"/>
              <a:gd name="connsiteY131" fmla="*/ 1963269 h 6858000"/>
              <a:gd name="connsiteX132" fmla="*/ 459990 w 1605470"/>
              <a:gd name="connsiteY132" fmla="*/ 1906352 h 6858000"/>
              <a:gd name="connsiteX133" fmla="*/ 436547 w 1605470"/>
              <a:gd name="connsiteY133" fmla="*/ 1861531 h 6858000"/>
              <a:gd name="connsiteX134" fmla="*/ 390346 w 1605470"/>
              <a:gd name="connsiteY134" fmla="*/ 1732919 h 6858000"/>
              <a:gd name="connsiteX135" fmla="*/ 362657 w 1605470"/>
              <a:gd name="connsiteY135" fmla="*/ 1663540 h 6858000"/>
              <a:gd name="connsiteX136" fmla="*/ 361783 w 1605470"/>
              <a:gd name="connsiteY136" fmla="*/ 1615777 h 6858000"/>
              <a:gd name="connsiteX137" fmla="*/ 342578 w 1605470"/>
              <a:gd name="connsiteY137" fmla="*/ 1563678 h 6858000"/>
              <a:gd name="connsiteX138" fmla="*/ 355658 w 1605470"/>
              <a:gd name="connsiteY138" fmla="*/ 1519474 h 6858000"/>
              <a:gd name="connsiteX139" fmla="*/ 348400 w 1605470"/>
              <a:gd name="connsiteY139" fmla="*/ 1477995 h 6858000"/>
              <a:gd name="connsiteX140" fmla="*/ 334485 w 1605470"/>
              <a:gd name="connsiteY140" fmla="*/ 1373769 h 6858000"/>
              <a:gd name="connsiteX141" fmla="*/ 342792 w 1605470"/>
              <a:gd name="connsiteY141" fmla="*/ 1307086 h 6858000"/>
              <a:gd name="connsiteX142" fmla="*/ 343980 w 1605470"/>
              <a:gd name="connsiteY142" fmla="*/ 1189033 h 6858000"/>
              <a:gd name="connsiteX143" fmla="*/ 348665 w 1605470"/>
              <a:gd name="connsiteY143" fmla="*/ 1168288 h 6858000"/>
              <a:gd name="connsiteX144" fmla="*/ 340947 w 1605470"/>
              <a:gd name="connsiteY144" fmla="*/ 1142577 h 6858000"/>
              <a:gd name="connsiteX145" fmla="*/ 330253 w 1605470"/>
              <a:gd name="connsiteY145" fmla="*/ 1088484 h 6858000"/>
              <a:gd name="connsiteX146" fmla="*/ 318989 w 1605470"/>
              <a:gd name="connsiteY146" fmla="*/ 1016103 h 6858000"/>
              <a:gd name="connsiteX147" fmla="*/ 320445 w 1605470"/>
              <a:gd name="connsiteY147" fmla="*/ 932283 h 6858000"/>
              <a:gd name="connsiteX148" fmla="*/ 322681 w 1605470"/>
              <a:gd name="connsiteY148" fmla="*/ 915925 h 6858000"/>
              <a:gd name="connsiteX149" fmla="*/ 315310 w 1605470"/>
              <a:gd name="connsiteY149" fmla="*/ 896999 h 6858000"/>
              <a:gd name="connsiteX150" fmla="*/ 284718 w 1605470"/>
              <a:gd name="connsiteY150" fmla="*/ 821517 h 6858000"/>
              <a:gd name="connsiteX151" fmla="*/ 263668 w 1605470"/>
              <a:gd name="connsiteY151" fmla="*/ 751353 h 6858000"/>
              <a:gd name="connsiteX152" fmla="*/ 263226 w 1605470"/>
              <a:gd name="connsiteY152" fmla="*/ 721230 h 6858000"/>
              <a:gd name="connsiteX153" fmla="*/ 248897 w 1605470"/>
              <a:gd name="connsiteY153" fmla="*/ 681659 h 6858000"/>
              <a:gd name="connsiteX154" fmla="*/ 234316 w 1605470"/>
              <a:gd name="connsiteY154" fmla="*/ 635218 h 6858000"/>
              <a:gd name="connsiteX155" fmla="*/ 239327 w 1605470"/>
              <a:gd name="connsiteY155" fmla="*/ 613763 h 6858000"/>
              <a:gd name="connsiteX156" fmla="*/ 225269 w 1605470"/>
              <a:gd name="connsiteY156" fmla="*/ 598582 h 6858000"/>
              <a:gd name="connsiteX157" fmla="*/ 224950 w 1605470"/>
              <a:gd name="connsiteY157" fmla="*/ 576846 h 6858000"/>
              <a:gd name="connsiteX158" fmla="*/ 204576 w 1605470"/>
              <a:gd name="connsiteY158" fmla="*/ 530055 h 6858000"/>
              <a:gd name="connsiteX159" fmla="*/ 219064 w 1605470"/>
              <a:gd name="connsiteY159" fmla="*/ 469651 h 6858000"/>
              <a:gd name="connsiteX160" fmla="*/ 195012 w 1605470"/>
              <a:gd name="connsiteY160" fmla="*/ 448559 h 6858000"/>
              <a:gd name="connsiteX161" fmla="*/ 201434 w 1605470"/>
              <a:gd name="connsiteY161" fmla="*/ 441529 h 6858000"/>
              <a:gd name="connsiteX162" fmla="*/ 200655 w 1605470"/>
              <a:gd name="connsiteY162" fmla="*/ 428927 h 6858000"/>
              <a:gd name="connsiteX163" fmla="*/ 190059 w 1605470"/>
              <a:gd name="connsiteY163" fmla="*/ 430161 h 6858000"/>
              <a:gd name="connsiteX164" fmla="*/ 167079 w 1605470"/>
              <a:gd name="connsiteY164" fmla="*/ 367211 h 6858000"/>
              <a:gd name="connsiteX165" fmla="*/ 124571 w 1605470"/>
              <a:gd name="connsiteY165" fmla="*/ 302178 h 6858000"/>
              <a:gd name="connsiteX166" fmla="*/ 103243 w 1605470"/>
              <a:gd name="connsiteY166" fmla="*/ 211375 h 6858000"/>
              <a:gd name="connsiteX167" fmla="*/ 94571 w 1605470"/>
              <a:gd name="connsiteY167" fmla="*/ 184179 h 6858000"/>
              <a:gd name="connsiteX168" fmla="*/ 13437 w 1605470"/>
              <a:gd name="connsiteY168" fmla="*/ 19287 h 6858000"/>
              <a:gd name="connsiteX169" fmla="*/ 0 w 1605470"/>
              <a:gd name="connsiteY16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4870 w 1605470"/>
              <a:gd name="connsiteY97" fmla="*/ 3375761 h 6858000"/>
              <a:gd name="connsiteX98" fmla="*/ 770510 w 1605470"/>
              <a:gd name="connsiteY98" fmla="*/ 3361844 h 6858000"/>
              <a:gd name="connsiteX99" fmla="*/ 767933 w 1605470"/>
              <a:gd name="connsiteY99" fmla="*/ 3356929 h 6858000"/>
              <a:gd name="connsiteX100" fmla="*/ 766158 w 1605470"/>
              <a:gd name="connsiteY100" fmla="*/ 3349058 h 6858000"/>
              <a:gd name="connsiteX101" fmla="*/ 766414 w 1605470"/>
              <a:gd name="connsiteY101" fmla="*/ 3348763 h 6858000"/>
              <a:gd name="connsiteX102" fmla="*/ 764166 w 1605470"/>
              <a:gd name="connsiteY102" fmla="*/ 3341588 h 6858000"/>
              <a:gd name="connsiteX103" fmla="*/ 749397 w 1605470"/>
              <a:gd name="connsiteY103" fmla="*/ 3307769 h 6858000"/>
              <a:gd name="connsiteX104" fmla="*/ 766960 w 1605470"/>
              <a:gd name="connsiteY104" fmla="*/ 3250522 h 6858000"/>
              <a:gd name="connsiteX105" fmla="*/ 767385 w 1605470"/>
              <a:gd name="connsiteY105" fmla="*/ 3229163 h 6858000"/>
              <a:gd name="connsiteX106" fmla="*/ 769208 w 1605470"/>
              <a:gd name="connsiteY106" fmla="*/ 3217217 h 6858000"/>
              <a:gd name="connsiteX107" fmla="*/ 770350 w 1605470"/>
              <a:gd name="connsiteY107" fmla="*/ 3216125 h 6858000"/>
              <a:gd name="connsiteX108" fmla="*/ 756043 w 1605470"/>
              <a:gd name="connsiteY108" fmla="*/ 3183755 h 6858000"/>
              <a:gd name="connsiteX109" fmla="*/ 756544 w 1605470"/>
              <a:gd name="connsiteY109" fmla="*/ 3178642 h 6858000"/>
              <a:gd name="connsiteX110" fmla="*/ 744144 w 1605470"/>
              <a:gd name="connsiteY110" fmla="*/ 3158586 h 6858000"/>
              <a:gd name="connsiteX111" fmla="*/ 739378 w 1605470"/>
              <a:gd name="connsiteY111" fmla="*/ 3147669 h 6858000"/>
              <a:gd name="connsiteX112" fmla="*/ 734648 w 1605470"/>
              <a:gd name="connsiteY112" fmla="*/ 3145733 h 6858000"/>
              <a:gd name="connsiteX113" fmla="*/ 729329 w 1605470"/>
              <a:gd name="connsiteY113" fmla="*/ 3129034 h 6858000"/>
              <a:gd name="connsiteX114" fmla="*/ 729994 w 1605470"/>
              <a:gd name="connsiteY114" fmla="*/ 3126682 h 6858000"/>
              <a:gd name="connsiteX115" fmla="*/ 720862 w 1605470"/>
              <a:gd name="connsiteY115" fmla="*/ 3114519 h 6858000"/>
              <a:gd name="connsiteX116" fmla="*/ 707471 w 1605470"/>
              <a:gd name="connsiteY116" fmla="*/ 3106272 h 6858000"/>
              <a:gd name="connsiteX117" fmla="*/ 680201 w 1605470"/>
              <a:gd name="connsiteY117" fmla="*/ 2958185 h 6858000"/>
              <a:gd name="connsiteX118" fmla="*/ 622815 w 1605470"/>
              <a:gd name="connsiteY118" fmla="*/ 2762989 h 6858000"/>
              <a:gd name="connsiteX119" fmla="*/ 571733 w 1605470"/>
              <a:gd name="connsiteY119" fmla="*/ 2554718 h 6858000"/>
              <a:gd name="connsiteX120" fmla="*/ 551827 w 1605470"/>
              <a:gd name="connsiteY120" fmla="*/ 2485734 h 6858000"/>
              <a:gd name="connsiteX121" fmla="*/ 542550 w 1605470"/>
              <a:gd name="connsiteY121" fmla="*/ 2447068 h 6858000"/>
              <a:gd name="connsiteX122" fmla="*/ 529511 w 1605470"/>
              <a:gd name="connsiteY122" fmla="*/ 2425819 h 6858000"/>
              <a:gd name="connsiteX123" fmla="*/ 528878 w 1605470"/>
              <a:gd name="connsiteY123" fmla="*/ 2408971 h 6858000"/>
              <a:gd name="connsiteX124" fmla="*/ 535510 w 1605470"/>
              <a:gd name="connsiteY124" fmla="*/ 2402874 h 6858000"/>
              <a:gd name="connsiteX125" fmla="*/ 538122 w 1605470"/>
              <a:gd name="connsiteY125" fmla="*/ 2381443 h 6858000"/>
              <a:gd name="connsiteX126" fmla="*/ 514451 w 1605470"/>
              <a:gd name="connsiteY126" fmla="*/ 2261920 h 6858000"/>
              <a:gd name="connsiteX127" fmla="*/ 504338 w 1605470"/>
              <a:gd name="connsiteY127" fmla="*/ 2195378 h 6858000"/>
              <a:gd name="connsiteX128" fmla="*/ 488555 w 1605470"/>
              <a:gd name="connsiteY128" fmla="*/ 2155135 h 6858000"/>
              <a:gd name="connsiteX129" fmla="*/ 486013 w 1605470"/>
              <a:gd name="connsiteY129" fmla="*/ 2118008 h 6858000"/>
              <a:gd name="connsiteX130" fmla="*/ 487006 w 1605470"/>
              <a:gd name="connsiteY130" fmla="*/ 2050531 h 6858000"/>
              <a:gd name="connsiteX131" fmla="*/ 478812 w 1605470"/>
              <a:gd name="connsiteY131" fmla="*/ 1963269 h 6858000"/>
              <a:gd name="connsiteX132" fmla="*/ 459990 w 1605470"/>
              <a:gd name="connsiteY132" fmla="*/ 1906352 h 6858000"/>
              <a:gd name="connsiteX133" fmla="*/ 436547 w 1605470"/>
              <a:gd name="connsiteY133" fmla="*/ 1861531 h 6858000"/>
              <a:gd name="connsiteX134" fmla="*/ 390346 w 1605470"/>
              <a:gd name="connsiteY134" fmla="*/ 1732919 h 6858000"/>
              <a:gd name="connsiteX135" fmla="*/ 362657 w 1605470"/>
              <a:gd name="connsiteY135" fmla="*/ 1663540 h 6858000"/>
              <a:gd name="connsiteX136" fmla="*/ 361783 w 1605470"/>
              <a:gd name="connsiteY136" fmla="*/ 1615777 h 6858000"/>
              <a:gd name="connsiteX137" fmla="*/ 342578 w 1605470"/>
              <a:gd name="connsiteY137" fmla="*/ 1563678 h 6858000"/>
              <a:gd name="connsiteX138" fmla="*/ 355658 w 1605470"/>
              <a:gd name="connsiteY138" fmla="*/ 1519474 h 6858000"/>
              <a:gd name="connsiteX139" fmla="*/ 348400 w 1605470"/>
              <a:gd name="connsiteY139" fmla="*/ 1477995 h 6858000"/>
              <a:gd name="connsiteX140" fmla="*/ 334485 w 1605470"/>
              <a:gd name="connsiteY140" fmla="*/ 1373769 h 6858000"/>
              <a:gd name="connsiteX141" fmla="*/ 342792 w 1605470"/>
              <a:gd name="connsiteY141" fmla="*/ 1307086 h 6858000"/>
              <a:gd name="connsiteX142" fmla="*/ 343980 w 1605470"/>
              <a:gd name="connsiteY142" fmla="*/ 1189033 h 6858000"/>
              <a:gd name="connsiteX143" fmla="*/ 348665 w 1605470"/>
              <a:gd name="connsiteY143" fmla="*/ 1168288 h 6858000"/>
              <a:gd name="connsiteX144" fmla="*/ 340947 w 1605470"/>
              <a:gd name="connsiteY144" fmla="*/ 1142577 h 6858000"/>
              <a:gd name="connsiteX145" fmla="*/ 330253 w 1605470"/>
              <a:gd name="connsiteY145" fmla="*/ 1088484 h 6858000"/>
              <a:gd name="connsiteX146" fmla="*/ 318989 w 1605470"/>
              <a:gd name="connsiteY146" fmla="*/ 1016103 h 6858000"/>
              <a:gd name="connsiteX147" fmla="*/ 320445 w 1605470"/>
              <a:gd name="connsiteY147" fmla="*/ 932283 h 6858000"/>
              <a:gd name="connsiteX148" fmla="*/ 322681 w 1605470"/>
              <a:gd name="connsiteY148" fmla="*/ 915925 h 6858000"/>
              <a:gd name="connsiteX149" fmla="*/ 315310 w 1605470"/>
              <a:gd name="connsiteY149" fmla="*/ 896999 h 6858000"/>
              <a:gd name="connsiteX150" fmla="*/ 284718 w 1605470"/>
              <a:gd name="connsiteY150" fmla="*/ 821517 h 6858000"/>
              <a:gd name="connsiteX151" fmla="*/ 263668 w 1605470"/>
              <a:gd name="connsiteY151" fmla="*/ 751353 h 6858000"/>
              <a:gd name="connsiteX152" fmla="*/ 263226 w 1605470"/>
              <a:gd name="connsiteY152" fmla="*/ 721230 h 6858000"/>
              <a:gd name="connsiteX153" fmla="*/ 248897 w 1605470"/>
              <a:gd name="connsiteY153" fmla="*/ 681659 h 6858000"/>
              <a:gd name="connsiteX154" fmla="*/ 234316 w 1605470"/>
              <a:gd name="connsiteY154" fmla="*/ 635218 h 6858000"/>
              <a:gd name="connsiteX155" fmla="*/ 239327 w 1605470"/>
              <a:gd name="connsiteY155" fmla="*/ 613763 h 6858000"/>
              <a:gd name="connsiteX156" fmla="*/ 225269 w 1605470"/>
              <a:gd name="connsiteY156" fmla="*/ 598582 h 6858000"/>
              <a:gd name="connsiteX157" fmla="*/ 224950 w 1605470"/>
              <a:gd name="connsiteY157" fmla="*/ 576846 h 6858000"/>
              <a:gd name="connsiteX158" fmla="*/ 204576 w 1605470"/>
              <a:gd name="connsiteY158" fmla="*/ 530055 h 6858000"/>
              <a:gd name="connsiteX159" fmla="*/ 219064 w 1605470"/>
              <a:gd name="connsiteY159" fmla="*/ 469651 h 6858000"/>
              <a:gd name="connsiteX160" fmla="*/ 195012 w 1605470"/>
              <a:gd name="connsiteY160" fmla="*/ 448559 h 6858000"/>
              <a:gd name="connsiteX161" fmla="*/ 201434 w 1605470"/>
              <a:gd name="connsiteY161" fmla="*/ 441529 h 6858000"/>
              <a:gd name="connsiteX162" fmla="*/ 200655 w 1605470"/>
              <a:gd name="connsiteY162" fmla="*/ 428927 h 6858000"/>
              <a:gd name="connsiteX163" fmla="*/ 190059 w 1605470"/>
              <a:gd name="connsiteY163" fmla="*/ 430161 h 6858000"/>
              <a:gd name="connsiteX164" fmla="*/ 167079 w 1605470"/>
              <a:gd name="connsiteY164" fmla="*/ 367211 h 6858000"/>
              <a:gd name="connsiteX165" fmla="*/ 124571 w 1605470"/>
              <a:gd name="connsiteY165" fmla="*/ 302178 h 6858000"/>
              <a:gd name="connsiteX166" fmla="*/ 103243 w 1605470"/>
              <a:gd name="connsiteY166" fmla="*/ 211375 h 6858000"/>
              <a:gd name="connsiteX167" fmla="*/ 94571 w 1605470"/>
              <a:gd name="connsiteY167" fmla="*/ 184179 h 6858000"/>
              <a:gd name="connsiteX168" fmla="*/ 13437 w 1605470"/>
              <a:gd name="connsiteY168" fmla="*/ 19287 h 6858000"/>
              <a:gd name="connsiteX169" fmla="*/ 0 w 1605470"/>
              <a:gd name="connsiteY16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4870 w 1605470"/>
              <a:gd name="connsiteY97" fmla="*/ 3375761 h 6858000"/>
              <a:gd name="connsiteX98" fmla="*/ 770510 w 1605470"/>
              <a:gd name="connsiteY98" fmla="*/ 3361844 h 6858000"/>
              <a:gd name="connsiteX99" fmla="*/ 767933 w 1605470"/>
              <a:gd name="connsiteY99" fmla="*/ 3356929 h 6858000"/>
              <a:gd name="connsiteX100" fmla="*/ 766158 w 1605470"/>
              <a:gd name="connsiteY100" fmla="*/ 3349058 h 6858000"/>
              <a:gd name="connsiteX101" fmla="*/ 766414 w 1605470"/>
              <a:gd name="connsiteY101" fmla="*/ 3348763 h 6858000"/>
              <a:gd name="connsiteX102" fmla="*/ 764166 w 1605470"/>
              <a:gd name="connsiteY102" fmla="*/ 3341588 h 6858000"/>
              <a:gd name="connsiteX103" fmla="*/ 749397 w 1605470"/>
              <a:gd name="connsiteY103" fmla="*/ 3307769 h 6858000"/>
              <a:gd name="connsiteX104" fmla="*/ 766960 w 1605470"/>
              <a:gd name="connsiteY104" fmla="*/ 3250522 h 6858000"/>
              <a:gd name="connsiteX105" fmla="*/ 767385 w 1605470"/>
              <a:gd name="connsiteY105" fmla="*/ 3229163 h 6858000"/>
              <a:gd name="connsiteX106" fmla="*/ 769208 w 1605470"/>
              <a:gd name="connsiteY106" fmla="*/ 3217217 h 6858000"/>
              <a:gd name="connsiteX107" fmla="*/ 770350 w 1605470"/>
              <a:gd name="connsiteY107" fmla="*/ 3216125 h 6858000"/>
              <a:gd name="connsiteX108" fmla="*/ 756043 w 1605470"/>
              <a:gd name="connsiteY108" fmla="*/ 3183755 h 6858000"/>
              <a:gd name="connsiteX109" fmla="*/ 756544 w 1605470"/>
              <a:gd name="connsiteY109" fmla="*/ 3178642 h 6858000"/>
              <a:gd name="connsiteX110" fmla="*/ 744144 w 1605470"/>
              <a:gd name="connsiteY110" fmla="*/ 3158586 h 6858000"/>
              <a:gd name="connsiteX111" fmla="*/ 739378 w 1605470"/>
              <a:gd name="connsiteY111" fmla="*/ 3147669 h 6858000"/>
              <a:gd name="connsiteX112" fmla="*/ 734648 w 1605470"/>
              <a:gd name="connsiteY112" fmla="*/ 3145733 h 6858000"/>
              <a:gd name="connsiteX113" fmla="*/ 729329 w 1605470"/>
              <a:gd name="connsiteY113" fmla="*/ 3129034 h 6858000"/>
              <a:gd name="connsiteX114" fmla="*/ 729994 w 1605470"/>
              <a:gd name="connsiteY114" fmla="*/ 3126682 h 6858000"/>
              <a:gd name="connsiteX115" fmla="*/ 720862 w 1605470"/>
              <a:gd name="connsiteY115" fmla="*/ 3114519 h 6858000"/>
              <a:gd name="connsiteX116" fmla="*/ 707471 w 1605470"/>
              <a:gd name="connsiteY116" fmla="*/ 3106272 h 6858000"/>
              <a:gd name="connsiteX117" fmla="*/ 680201 w 1605470"/>
              <a:gd name="connsiteY117" fmla="*/ 2958185 h 6858000"/>
              <a:gd name="connsiteX118" fmla="*/ 622815 w 1605470"/>
              <a:gd name="connsiteY118" fmla="*/ 2762989 h 6858000"/>
              <a:gd name="connsiteX119" fmla="*/ 571733 w 1605470"/>
              <a:gd name="connsiteY119" fmla="*/ 2554718 h 6858000"/>
              <a:gd name="connsiteX120" fmla="*/ 551827 w 1605470"/>
              <a:gd name="connsiteY120" fmla="*/ 2485734 h 6858000"/>
              <a:gd name="connsiteX121" fmla="*/ 542550 w 1605470"/>
              <a:gd name="connsiteY121" fmla="*/ 2447068 h 6858000"/>
              <a:gd name="connsiteX122" fmla="*/ 529511 w 1605470"/>
              <a:gd name="connsiteY122" fmla="*/ 2425819 h 6858000"/>
              <a:gd name="connsiteX123" fmla="*/ 528878 w 1605470"/>
              <a:gd name="connsiteY123" fmla="*/ 2408971 h 6858000"/>
              <a:gd name="connsiteX124" fmla="*/ 535510 w 1605470"/>
              <a:gd name="connsiteY124" fmla="*/ 2402874 h 6858000"/>
              <a:gd name="connsiteX125" fmla="*/ 538122 w 1605470"/>
              <a:gd name="connsiteY125" fmla="*/ 2381443 h 6858000"/>
              <a:gd name="connsiteX126" fmla="*/ 514451 w 1605470"/>
              <a:gd name="connsiteY126" fmla="*/ 2261920 h 6858000"/>
              <a:gd name="connsiteX127" fmla="*/ 504338 w 1605470"/>
              <a:gd name="connsiteY127" fmla="*/ 2195378 h 6858000"/>
              <a:gd name="connsiteX128" fmla="*/ 488555 w 1605470"/>
              <a:gd name="connsiteY128" fmla="*/ 2155135 h 6858000"/>
              <a:gd name="connsiteX129" fmla="*/ 486013 w 1605470"/>
              <a:gd name="connsiteY129" fmla="*/ 2118008 h 6858000"/>
              <a:gd name="connsiteX130" fmla="*/ 487006 w 1605470"/>
              <a:gd name="connsiteY130" fmla="*/ 2050531 h 6858000"/>
              <a:gd name="connsiteX131" fmla="*/ 478812 w 1605470"/>
              <a:gd name="connsiteY131" fmla="*/ 1963269 h 6858000"/>
              <a:gd name="connsiteX132" fmla="*/ 459990 w 1605470"/>
              <a:gd name="connsiteY132" fmla="*/ 1906352 h 6858000"/>
              <a:gd name="connsiteX133" fmla="*/ 436547 w 1605470"/>
              <a:gd name="connsiteY133" fmla="*/ 1861531 h 6858000"/>
              <a:gd name="connsiteX134" fmla="*/ 390346 w 1605470"/>
              <a:gd name="connsiteY134" fmla="*/ 1732919 h 6858000"/>
              <a:gd name="connsiteX135" fmla="*/ 362657 w 1605470"/>
              <a:gd name="connsiteY135" fmla="*/ 1663540 h 6858000"/>
              <a:gd name="connsiteX136" fmla="*/ 361783 w 1605470"/>
              <a:gd name="connsiteY136" fmla="*/ 1615777 h 6858000"/>
              <a:gd name="connsiteX137" fmla="*/ 342578 w 1605470"/>
              <a:gd name="connsiteY137" fmla="*/ 1563678 h 6858000"/>
              <a:gd name="connsiteX138" fmla="*/ 355658 w 1605470"/>
              <a:gd name="connsiteY138" fmla="*/ 1519474 h 6858000"/>
              <a:gd name="connsiteX139" fmla="*/ 348400 w 1605470"/>
              <a:gd name="connsiteY139" fmla="*/ 1477995 h 6858000"/>
              <a:gd name="connsiteX140" fmla="*/ 334485 w 1605470"/>
              <a:gd name="connsiteY140" fmla="*/ 1373769 h 6858000"/>
              <a:gd name="connsiteX141" fmla="*/ 342792 w 1605470"/>
              <a:gd name="connsiteY141" fmla="*/ 1307086 h 6858000"/>
              <a:gd name="connsiteX142" fmla="*/ 343980 w 1605470"/>
              <a:gd name="connsiteY142" fmla="*/ 1189033 h 6858000"/>
              <a:gd name="connsiteX143" fmla="*/ 348665 w 1605470"/>
              <a:gd name="connsiteY143" fmla="*/ 1168288 h 6858000"/>
              <a:gd name="connsiteX144" fmla="*/ 340947 w 1605470"/>
              <a:gd name="connsiteY144" fmla="*/ 1142577 h 6858000"/>
              <a:gd name="connsiteX145" fmla="*/ 330253 w 1605470"/>
              <a:gd name="connsiteY145" fmla="*/ 1088484 h 6858000"/>
              <a:gd name="connsiteX146" fmla="*/ 318989 w 1605470"/>
              <a:gd name="connsiteY146" fmla="*/ 1016103 h 6858000"/>
              <a:gd name="connsiteX147" fmla="*/ 320445 w 1605470"/>
              <a:gd name="connsiteY147" fmla="*/ 932283 h 6858000"/>
              <a:gd name="connsiteX148" fmla="*/ 322681 w 1605470"/>
              <a:gd name="connsiteY148" fmla="*/ 915925 h 6858000"/>
              <a:gd name="connsiteX149" fmla="*/ 315310 w 1605470"/>
              <a:gd name="connsiteY149" fmla="*/ 896999 h 6858000"/>
              <a:gd name="connsiteX150" fmla="*/ 284718 w 1605470"/>
              <a:gd name="connsiteY150" fmla="*/ 821517 h 6858000"/>
              <a:gd name="connsiteX151" fmla="*/ 263668 w 1605470"/>
              <a:gd name="connsiteY151" fmla="*/ 751353 h 6858000"/>
              <a:gd name="connsiteX152" fmla="*/ 263226 w 1605470"/>
              <a:gd name="connsiteY152" fmla="*/ 721230 h 6858000"/>
              <a:gd name="connsiteX153" fmla="*/ 248897 w 1605470"/>
              <a:gd name="connsiteY153" fmla="*/ 681659 h 6858000"/>
              <a:gd name="connsiteX154" fmla="*/ 234316 w 1605470"/>
              <a:gd name="connsiteY154" fmla="*/ 635218 h 6858000"/>
              <a:gd name="connsiteX155" fmla="*/ 239327 w 1605470"/>
              <a:gd name="connsiteY155" fmla="*/ 613763 h 6858000"/>
              <a:gd name="connsiteX156" fmla="*/ 225269 w 1605470"/>
              <a:gd name="connsiteY156" fmla="*/ 598582 h 6858000"/>
              <a:gd name="connsiteX157" fmla="*/ 224950 w 1605470"/>
              <a:gd name="connsiteY157" fmla="*/ 576846 h 6858000"/>
              <a:gd name="connsiteX158" fmla="*/ 204576 w 1605470"/>
              <a:gd name="connsiteY158" fmla="*/ 530055 h 6858000"/>
              <a:gd name="connsiteX159" fmla="*/ 219064 w 1605470"/>
              <a:gd name="connsiteY159" fmla="*/ 469651 h 6858000"/>
              <a:gd name="connsiteX160" fmla="*/ 195012 w 1605470"/>
              <a:gd name="connsiteY160" fmla="*/ 448559 h 6858000"/>
              <a:gd name="connsiteX161" fmla="*/ 201434 w 1605470"/>
              <a:gd name="connsiteY161" fmla="*/ 441529 h 6858000"/>
              <a:gd name="connsiteX162" fmla="*/ 200655 w 1605470"/>
              <a:gd name="connsiteY162" fmla="*/ 428927 h 6858000"/>
              <a:gd name="connsiteX163" fmla="*/ 190059 w 1605470"/>
              <a:gd name="connsiteY163" fmla="*/ 430161 h 6858000"/>
              <a:gd name="connsiteX164" fmla="*/ 167079 w 1605470"/>
              <a:gd name="connsiteY164" fmla="*/ 367211 h 6858000"/>
              <a:gd name="connsiteX165" fmla="*/ 124571 w 1605470"/>
              <a:gd name="connsiteY165" fmla="*/ 302178 h 6858000"/>
              <a:gd name="connsiteX166" fmla="*/ 103243 w 1605470"/>
              <a:gd name="connsiteY166" fmla="*/ 211375 h 6858000"/>
              <a:gd name="connsiteX167" fmla="*/ 94571 w 1605470"/>
              <a:gd name="connsiteY167" fmla="*/ 184179 h 6858000"/>
              <a:gd name="connsiteX168" fmla="*/ 13437 w 1605470"/>
              <a:gd name="connsiteY168" fmla="*/ 19287 h 6858000"/>
              <a:gd name="connsiteX169" fmla="*/ 0 w 1605470"/>
              <a:gd name="connsiteY16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0510 w 1605470"/>
              <a:gd name="connsiteY97" fmla="*/ 3361844 h 6858000"/>
              <a:gd name="connsiteX98" fmla="*/ 767933 w 1605470"/>
              <a:gd name="connsiteY98" fmla="*/ 3356929 h 6858000"/>
              <a:gd name="connsiteX99" fmla="*/ 766158 w 1605470"/>
              <a:gd name="connsiteY99" fmla="*/ 3349058 h 6858000"/>
              <a:gd name="connsiteX100" fmla="*/ 766414 w 1605470"/>
              <a:gd name="connsiteY100" fmla="*/ 3348763 h 6858000"/>
              <a:gd name="connsiteX101" fmla="*/ 764166 w 1605470"/>
              <a:gd name="connsiteY101" fmla="*/ 3341588 h 6858000"/>
              <a:gd name="connsiteX102" fmla="*/ 749397 w 1605470"/>
              <a:gd name="connsiteY102" fmla="*/ 3307769 h 6858000"/>
              <a:gd name="connsiteX103" fmla="*/ 766960 w 1605470"/>
              <a:gd name="connsiteY103" fmla="*/ 3250522 h 6858000"/>
              <a:gd name="connsiteX104" fmla="*/ 767385 w 1605470"/>
              <a:gd name="connsiteY104" fmla="*/ 3229163 h 6858000"/>
              <a:gd name="connsiteX105" fmla="*/ 769208 w 1605470"/>
              <a:gd name="connsiteY105" fmla="*/ 3217217 h 6858000"/>
              <a:gd name="connsiteX106" fmla="*/ 770350 w 1605470"/>
              <a:gd name="connsiteY106" fmla="*/ 3216125 h 6858000"/>
              <a:gd name="connsiteX107" fmla="*/ 756043 w 1605470"/>
              <a:gd name="connsiteY107" fmla="*/ 3183755 h 6858000"/>
              <a:gd name="connsiteX108" fmla="*/ 756544 w 1605470"/>
              <a:gd name="connsiteY108" fmla="*/ 3178642 h 6858000"/>
              <a:gd name="connsiteX109" fmla="*/ 744144 w 1605470"/>
              <a:gd name="connsiteY109" fmla="*/ 3158586 h 6858000"/>
              <a:gd name="connsiteX110" fmla="*/ 739378 w 1605470"/>
              <a:gd name="connsiteY110" fmla="*/ 3147669 h 6858000"/>
              <a:gd name="connsiteX111" fmla="*/ 734648 w 1605470"/>
              <a:gd name="connsiteY111" fmla="*/ 3145733 h 6858000"/>
              <a:gd name="connsiteX112" fmla="*/ 729329 w 1605470"/>
              <a:gd name="connsiteY112" fmla="*/ 3129034 h 6858000"/>
              <a:gd name="connsiteX113" fmla="*/ 729994 w 1605470"/>
              <a:gd name="connsiteY113" fmla="*/ 3126682 h 6858000"/>
              <a:gd name="connsiteX114" fmla="*/ 720862 w 1605470"/>
              <a:gd name="connsiteY114" fmla="*/ 3114519 h 6858000"/>
              <a:gd name="connsiteX115" fmla="*/ 707471 w 1605470"/>
              <a:gd name="connsiteY115" fmla="*/ 3106272 h 6858000"/>
              <a:gd name="connsiteX116" fmla="*/ 680201 w 1605470"/>
              <a:gd name="connsiteY116" fmla="*/ 2958185 h 6858000"/>
              <a:gd name="connsiteX117" fmla="*/ 622815 w 1605470"/>
              <a:gd name="connsiteY117" fmla="*/ 2762989 h 6858000"/>
              <a:gd name="connsiteX118" fmla="*/ 571733 w 1605470"/>
              <a:gd name="connsiteY118" fmla="*/ 2554718 h 6858000"/>
              <a:gd name="connsiteX119" fmla="*/ 551827 w 1605470"/>
              <a:gd name="connsiteY119" fmla="*/ 2485734 h 6858000"/>
              <a:gd name="connsiteX120" fmla="*/ 542550 w 1605470"/>
              <a:gd name="connsiteY120" fmla="*/ 2447068 h 6858000"/>
              <a:gd name="connsiteX121" fmla="*/ 529511 w 1605470"/>
              <a:gd name="connsiteY121" fmla="*/ 2425819 h 6858000"/>
              <a:gd name="connsiteX122" fmla="*/ 528878 w 1605470"/>
              <a:gd name="connsiteY122" fmla="*/ 2408971 h 6858000"/>
              <a:gd name="connsiteX123" fmla="*/ 535510 w 1605470"/>
              <a:gd name="connsiteY123" fmla="*/ 2402874 h 6858000"/>
              <a:gd name="connsiteX124" fmla="*/ 538122 w 1605470"/>
              <a:gd name="connsiteY124" fmla="*/ 2381443 h 6858000"/>
              <a:gd name="connsiteX125" fmla="*/ 514451 w 1605470"/>
              <a:gd name="connsiteY125" fmla="*/ 2261920 h 6858000"/>
              <a:gd name="connsiteX126" fmla="*/ 504338 w 1605470"/>
              <a:gd name="connsiteY126" fmla="*/ 2195378 h 6858000"/>
              <a:gd name="connsiteX127" fmla="*/ 488555 w 1605470"/>
              <a:gd name="connsiteY127" fmla="*/ 2155135 h 6858000"/>
              <a:gd name="connsiteX128" fmla="*/ 486013 w 1605470"/>
              <a:gd name="connsiteY128" fmla="*/ 2118008 h 6858000"/>
              <a:gd name="connsiteX129" fmla="*/ 487006 w 1605470"/>
              <a:gd name="connsiteY129" fmla="*/ 2050531 h 6858000"/>
              <a:gd name="connsiteX130" fmla="*/ 478812 w 1605470"/>
              <a:gd name="connsiteY130" fmla="*/ 1963269 h 6858000"/>
              <a:gd name="connsiteX131" fmla="*/ 459990 w 1605470"/>
              <a:gd name="connsiteY131" fmla="*/ 1906352 h 6858000"/>
              <a:gd name="connsiteX132" fmla="*/ 436547 w 1605470"/>
              <a:gd name="connsiteY132" fmla="*/ 1861531 h 6858000"/>
              <a:gd name="connsiteX133" fmla="*/ 390346 w 1605470"/>
              <a:gd name="connsiteY133" fmla="*/ 1732919 h 6858000"/>
              <a:gd name="connsiteX134" fmla="*/ 362657 w 1605470"/>
              <a:gd name="connsiteY134" fmla="*/ 1663540 h 6858000"/>
              <a:gd name="connsiteX135" fmla="*/ 361783 w 1605470"/>
              <a:gd name="connsiteY135" fmla="*/ 1615777 h 6858000"/>
              <a:gd name="connsiteX136" fmla="*/ 342578 w 1605470"/>
              <a:gd name="connsiteY136" fmla="*/ 1563678 h 6858000"/>
              <a:gd name="connsiteX137" fmla="*/ 355658 w 1605470"/>
              <a:gd name="connsiteY137" fmla="*/ 1519474 h 6858000"/>
              <a:gd name="connsiteX138" fmla="*/ 348400 w 1605470"/>
              <a:gd name="connsiteY138" fmla="*/ 1477995 h 6858000"/>
              <a:gd name="connsiteX139" fmla="*/ 334485 w 1605470"/>
              <a:gd name="connsiteY139" fmla="*/ 1373769 h 6858000"/>
              <a:gd name="connsiteX140" fmla="*/ 342792 w 1605470"/>
              <a:gd name="connsiteY140" fmla="*/ 1307086 h 6858000"/>
              <a:gd name="connsiteX141" fmla="*/ 343980 w 1605470"/>
              <a:gd name="connsiteY141" fmla="*/ 1189033 h 6858000"/>
              <a:gd name="connsiteX142" fmla="*/ 348665 w 1605470"/>
              <a:gd name="connsiteY142" fmla="*/ 1168288 h 6858000"/>
              <a:gd name="connsiteX143" fmla="*/ 340947 w 1605470"/>
              <a:gd name="connsiteY143" fmla="*/ 1142577 h 6858000"/>
              <a:gd name="connsiteX144" fmla="*/ 330253 w 1605470"/>
              <a:gd name="connsiteY144" fmla="*/ 1088484 h 6858000"/>
              <a:gd name="connsiteX145" fmla="*/ 318989 w 1605470"/>
              <a:gd name="connsiteY145" fmla="*/ 1016103 h 6858000"/>
              <a:gd name="connsiteX146" fmla="*/ 320445 w 1605470"/>
              <a:gd name="connsiteY146" fmla="*/ 932283 h 6858000"/>
              <a:gd name="connsiteX147" fmla="*/ 322681 w 1605470"/>
              <a:gd name="connsiteY147" fmla="*/ 915925 h 6858000"/>
              <a:gd name="connsiteX148" fmla="*/ 315310 w 1605470"/>
              <a:gd name="connsiteY148" fmla="*/ 896999 h 6858000"/>
              <a:gd name="connsiteX149" fmla="*/ 284718 w 1605470"/>
              <a:gd name="connsiteY149" fmla="*/ 821517 h 6858000"/>
              <a:gd name="connsiteX150" fmla="*/ 263668 w 1605470"/>
              <a:gd name="connsiteY150" fmla="*/ 751353 h 6858000"/>
              <a:gd name="connsiteX151" fmla="*/ 263226 w 1605470"/>
              <a:gd name="connsiteY151" fmla="*/ 721230 h 6858000"/>
              <a:gd name="connsiteX152" fmla="*/ 248897 w 1605470"/>
              <a:gd name="connsiteY152" fmla="*/ 681659 h 6858000"/>
              <a:gd name="connsiteX153" fmla="*/ 234316 w 1605470"/>
              <a:gd name="connsiteY153" fmla="*/ 635218 h 6858000"/>
              <a:gd name="connsiteX154" fmla="*/ 239327 w 1605470"/>
              <a:gd name="connsiteY154" fmla="*/ 613763 h 6858000"/>
              <a:gd name="connsiteX155" fmla="*/ 225269 w 1605470"/>
              <a:gd name="connsiteY155" fmla="*/ 598582 h 6858000"/>
              <a:gd name="connsiteX156" fmla="*/ 224950 w 1605470"/>
              <a:gd name="connsiteY156" fmla="*/ 576846 h 6858000"/>
              <a:gd name="connsiteX157" fmla="*/ 204576 w 1605470"/>
              <a:gd name="connsiteY157" fmla="*/ 530055 h 6858000"/>
              <a:gd name="connsiteX158" fmla="*/ 219064 w 1605470"/>
              <a:gd name="connsiteY158" fmla="*/ 469651 h 6858000"/>
              <a:gd name="connsiteX159" fmla="*/ 195012 w 1605470"/>
              <a:gd name="connsiteY159" fmla="*/ 448559 h 6858000"/>
              <a:gd name="connsiteX160" fmla="*/ 201434 w 1605470"/>
              <a:gd name="connsiteY160" fmla="*/ 441529 h 6858000"/>
              <a:gd name="connsiteX161" fmla="*/ 200655 w 1605470"/>
              <a:gd name="connsiteY161" fmla="*/ 428927 h 6858000"/>
              <a:gd name="connsiteX162" fmla="*/ 190059 w 1605470"/>
              <a:gd name="connsiteY162" fmla="*/ 430161 h 6858000"/>
              <a:gd name="connsiteX163" fmla="*/ 167079 w 1605470"/>
              <a:gd name="connsiteY163" fmla="*/ 367211 h 6858000"/>
              <a:gd name="connsiteX164" fmla="*/ 124571 w 1605470"/>
              <a:gd name="connsiteY164" fmla="*/ 302178 h 6858000"/>
              <a:gd name="connsiteX165" fmla="*/ 103243 w 1605470"/>
              <a:gd name="connsiteY165" fmla="*/ 211375 h 6858000"/>
              <a:gd name="connsiteX166" fmla="*/ 94571 w 1605470"/>
              <a:gd name="connsiteY166" fmla="*/ 184179 h 6858000"/>
              <a:gd name="connsiteX167" fmla="*/ 13437 w 1605470"/>
              <a:gd name="connsiteY167" fmla="*/ 19287 h 6858000"/>
              <a:gd name="connsiteX168" fmla="*/ 0 w 1605470"/>
              <a:gd name="connsiteY16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0510 w 1605470"/>
              <a:gd name="connsiteY97" fmla="*/ 3361844 h 6858000"/>
              <a:gd name="connsiteX98" fmla="*/ 766158 w 1605470"/>
              <a:gd name="connsiteY98" fmla="*/ 3349058 h 6858000"/>
              <a:gd name="connsiteX99" fmla="*/ 766414 w 1605470"/>
              <a:gd name="connsiteY99" fmla="*/ 3348763 h 6858000"/>
              <a:gd name="connsiteX100" fmla="*/ 764166 w 1605470"/>
              <a:gd name="connsiteY100" fmla="*/ 3341588 h 6858000"/>
              <a:gd name="connsiteX101" fmla="*/ 749397 w 1605470"/>
              <a:gd name="connsiteY101" fmla="*/ 3307769 h 6858000"/>
              <a:gd name="connsiteX102" fmla="*/ 766960 w 1605470"/>
              <a:gd name="connsiteY102" fmla="*/ 3250522 h 6858000"/>
              <a:gd name="connsiteX103" fmla="*/ 767385 w 1605470"/>
              <a:gd name="connsiteY103" fmla="*/ 3229163 h 6858000"/>
              <a:gd name="connsiteX104" fmla="*/ 769208 w 1605470"/>
              <a:gd name="connsiteY104" fmla="*/ 3217217 h 6858000"/>
              <a:gd name="connsiteX105" fmla="*/ 770350 w 1605470"/>
              <a:gd name="connsiteY105" fmla="*/ 3216125 h 6858000"/>
              <a:gd name="connsiteX106" fmla="*/ 756043 w 1605470"/>
              <a:gd name="connsiteY106" fmla="*/ 3183755 h 6858000"/>
              <a:gd name="connsiteX107" fmla="*/ 756544 w 1605470"/>
              <a:gd name="connsiteY107" fmla="*/ 3178642 h 6858000"/>
              <a:gd name="connsiteX108" fmla="*/ 744144 w 1605470"/>
              <a:gd name="connsiteY108" fmla="*/ 3158586 h 6858000"/>
              <a:gd name="connsiteX109" fmla="*/ 739378 w 1605470"/>
              <a:gd name="connsiteY109" fmla="*/ 3147669 h 6858000"/>
              <a:gd name="connsiteX110" fmla="*/ 734648 w 1605470"/>
              <a:gd name="connsiteY110" fmla="*/ 3145733 h 6858000"/>
              <a:gd name="connsiteX111" fmla="*/ 729329 w 1605470"/>
              <a:gd name="connsiteY111" fmla="*/ 3129034 h 6858000"/>
              <a:gd name="connsiteX112" fmla="*/ 729994 w 1605470"/>
              <a:gd name="connsiteY112" fmla="*/ 3126682 h 6858000"/>
              <a:gd name="connsiteX113" fmla="*/ 720862 w 1605470"/>
              <a:gd name="connsiteY113" fmla="*/ 3114519 h 6858000"/>
              <a:gd name="connsiteX114" fmla="*/ 707471 w 1605470"/>
              <a:gd name="connsiteY114" fmla="*/ 3106272 h 6858000"/>
              <a:gd name="connsiteX115" fmla="*/ 680201 w 1605470"/>
              <a:gd name="connsiteY115" fmla="*/ 2958185 h 6858000"/>
              <a:gd name="connsiteX116" fmla="*/ 622815 w 1605470"/>
              <a:gd name="connsiteY116" fmla="*/ 2762989 h 6858000"/>
              <a:gd name="connsiteX117" fmla="*/ 571733 w 1605470"/>
              <a:gd name="connsiteY117" fmla="*/ 2554718 h 6858000"/>
              <a:gd name="connsiteX118" fmla="*/ 551827 w 1605470"/>
              <a:gd name="connsiteY118" fmla="*/ 2485734 h 6858000"/>
              <a:gd name="connsiteX119" fmla="*/ 542550 w 1605470"/>
              <a:gd name="connsiteY119" fmla="*/ 2447068 h 6858000"/>
              <a:gd name="connsiteX120" fmla="*/ 529511 w 1605470"/>
              <a:gd name="connsiteY120" fmla="*/ 2425819 h 6858000"/>
              <a:gd name="connsiteX121" fmla="*/ 528878 w 1605470"/>
              <a:gd name="connsiteY121" fmla="*/ 2408971 h 6858000"/>
              <a:gd name="connsiteX122" fmla="*/ 535510 w 1605470"/>
              <a:gd name="connsiteY122" fmla="*/ 2402874 h 6858000"/>
              <a:gd name="connsiteX123" fmla="*/ 538122 w 1605470"/>
              <a:gd name="connsiteY123" fmla="*/ 2381443 h 6858000"/>
              <a:gd name="connsiteX124" fmla="*/ 514451 w 1605470"/>
              <a:gd name="connsiteY124" fmla="*/ 2261920 h 6858000"/>
              <a:gd name="connsiteX125" fmla="*/ 504338 w 1605470"/>
              <a:gd name="connsiteY125" fmla="*/ 2195378 h 6858000"/>
              <a:gd name="connsiteX126" fmla="*/ 488555 w 1605470"/>
              <a:gd name="connsiteY126" fmla="*/ 2155135 h 6858000"/>
              <a:gd name="connsiteX127" fmla="*/ 486013 w 1605470"/>
              <a:gd name="connsiteY127" fmla="*/ 2118008 h 6858000"/>
              <a:gd name="connsiteX128" fmla="*/ 487006 w 1605470"/>
              <a:gd name="connsiteY128" fmla="*/ 2050531 h 6858000"/>
              <a:gd name="connsiteX129" fmla="*/ 478812 w 1605470"/>
              <a:gd name="connsiteY129" fmla="*/ 1963269 h 6858000"/>
              <a:gd name="connsiteX130" fmla="*/ 459990 w 1605470"/>
              <a:gd name="connsiteY130" fmla="*/ 1906352 h 6858000"/>
              <a:gd name="connsiteX131" fmla="*/ 436547 w 1605470"/>
              <a:gd name="connsiteY131" fmla="*/ 1861531 h 6858000"/>
              <a:gd name="connsiteX132" fmla="*/ 390346 w 1605470"/>
              <a:gd name="connsiteY132" fmla="*/ 1732919 h 6858000"/>
              <a:gd name="connsiteX133" fmla="*/ 362657 w 1605470"/>
              <a:gd name="connsiteY133" fmla="*/ 1663540 h 6858000"/>
              <a:gd name="connsiteX134" fmla="*/ 361783 w 1605470"/>
              <a:gd name="connsiteY134" fmla="*/ 1615777 h 6858000"/>
              <a:gd name="connsiteX135" fmla="*/ 342578 w 1605470"/>
              <a:gd name="connsiteY135" fmla="*/ 1563678 h 6858000"/>
              <a:gd name="connsiteX136" fmla="*/ 355658 w 1605470"/>
              <a:gd name="connsiteY136" fmla="*/ 1519474 h 6858000"/>
              <a:gd name="connsiteX137" fmla="*/ 348400 w 1605470"/>
              <a:gd name="connsiteY137" fmla="*/ 1477995 h 6858000"/>
              <a:gd name="connsiteX138" fmla="*/ 334485 w 1605470"/>
              <a:gd name="connsiteY138" fmla="*/ 1373769 h 6858000"/>
              <a:gd name="connsiteX139" fmla="*/ 342792 w 1605470"/>
              <a:gd name="connsiteY139" fmla="*/ 1307086 h 6858000"/>
              <a:gd name="connsiteX140" fmla="*/ 343980 w 1605470"/>
              <a:gd name="connsiteY140" fmla="*/ 1189033 h 6858000"/>
              <a:gd name="connsiteX141" fmla="*/ 348665 w 1605470"/>
              <a:gd name="connsiteY141" fmla="*/ 1168288 h 6858000"/>
              <a:gd name="connsiteX142" fmla="*/ 340947 w 1605470"/>
              <a:gd name="connsiteY142" fmla="*/ 1142577 h 6858000"/>
              <a:gd name="connsiteX143" fmla="*/ 330253 w 1605470"/>
              <a:gd name="connsiteY143" fmla="*/ 1088484 h 6858000"/>
              <a:gd name="connsiteX144" fmla="*/ 318989 w 1605470"/>
              <a:gd name="connsiteY144" fmla="*/ 1016103 h 6858000"/>
              <a:gd name="connsiteX145" fmla="*/ 320445 w 1605470"/>
              <a:gd name="connsiteY145" fmla="*/ 932283 h 6858000"/>
              <a:gd name="connsiteX146" fmla="*/ 322681 w 1605470"/>
              <a:gd name="connsiteY146" fmla="*/ 915925 h 6858000"/>
              <a:gd name="connsiteX147" fmla="*/ 315310 w 1605470"/>
              <a:gd name="connsiteY147" fmla="*/ 896999 h 6858000"/>
              <a:gd name="connsiteX148" fmla="*/ 284718 w 1605470"/>
              <a:gd name="connsiteY148" fmla="*/ 821517 h 6858000"/>
              <a:gd name="connsiteX149" fmla="*/ 263668 w 1605470"/>
              <a:gd name="connsiteY149" fmla="*/ 751353 h 6858000"/>
              <a:gd name="connsiteX150" fmla="*/ 263226 w 1605470"/>
              <a:gd name="connsiteY150" fmla="*/ 721230 h 6858000"/>
              <a:gd name="connsiteX151" fmla="*/ 248897 w 1605470"/>
              <a:gd name="connsiteY151" fmla="*/ 681659 h 6858000"/>
              <a:gd name="connsiteX152" fmla="*/ 234316 w 1605470"/>
              <a:gd name="connsiteY152" fmla="*/ 635218 h 6858000"/>
              <a:gd name="connsiteX153" fmla="*/ 239327 w 1605470"/>
              <a:gd name="connsiteY153" fmla="*/ 613763 h 6858000"/>
              <a:gd name="connsiteX154" fmla="*/ 225269 w 1605470"/>
              <a:gd name="connsiteY154" fmla="*/ 598582 h 6858000"/>
              <a:gd name="connsiteX155" fmla="*/ 224950 w 1605470"/>
              <a:gd name="connsiteY155" fmla="*/ 576846 h 6858000"/>
              <a:gd name="connsiteX156" fmla="*/ 204576 w 1605470"/>
              <a:gd name="connsiteY156" fmla="*/ 530055 h 6858000"/>
              <a:gd name="connsiteX157" fmla="*/ 219064 w 1605470"/>
              <a:gd name="connsiteY157" fmla="*/ 469651 h 6858000"/>
              <a:gd name="connsiteX158" fmla="*/ 195012 w 1605470"/>
              <a:gd name="connsiteY158" fmla="*/ 448559 h 6858000"/>
              <a:gd name="connsiteX159" fmla="*/ 201434 w 1605470"/>
              <a:gd name="connsiteY159" fmla="*/ 441529 h 6858000"/>
              <a:gd name="connsiteX160" fmla="*/ 200655 w 1605470"/>
              <a:gd name="connsiteY160" fmla="*/ 428927 h 6858000"/>
              <a:gd name="connsiteX161" fmla="*/ 190059 w 1605470"/>
              <a:gd name="connsiteY161" fmla="*/ 430161 h 6858000"/>
              <a:gd name="connsiteX162" fmla="*/ 167079 w 1605470"/>
              <a:gd name="connsiteY162" fmla="*/ 367211 h 6858000"/>
              <a:gd name="connsiteX163" fmla="*/ 124571 w 1605470"/>
              <a:gd name="connsiteY163" fmla="*/ 302178 h 6858000"/>
              <a:gd name="connsiteX164" fmla="*/ 103243 w 1605470"/>
              <a:gd name="connsiteY164" fmla="*/ 211375 h 6858000"/>
              <a:gd name="connsiteX165" fmla="*/ 94571 w 1605470"/>
              <a:gd name="connsiteY165" fmla="*/ 184179 h 6858000"/>
              <a:gd name="connsiteX166" fmla="*/ 13437 w 1605470"/>
              <a:gd name="connsiteY166" fmla="*/ 19287 h 6858000"/>
              <a:gd name="connsiteX167" fmla="*/ 0 w 1605470"/>
              <a:gd name="connsiteY16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0510 w 1605470"/>
              <a:gd name="connsiteY96" fmla="*/ 3361844 h 6858000"/>
              <a:gd name="connsiteX97" fmla="*/ 766158 w 1605470"/>
              <a:gd name="connsiteY97" fmla="*/ 3349058 h 6858000"/>
              <a:gd name="connsiteX98" fmla="*/ 766414 w 1605470"/>
              <a:gd name="connsiteY98" fmla="*/ 3348763 h 6858000"/>
              <a:gd name="connsiteX99" fmla="*/ 764166 w 1605470"/>
              <a:gd name="connsiteY99" fmla="*/ 3341588 h 6858000"/>
              <a:gd name="connsiteX100" fmla="*/ 749397 w 1605470"/>
              <a:gd name="connsiteY100" fmla="*/ 3307769 h 6858000"/>
              <a:gd name="connsiteX101" fmla="*/ 766960 w 1605470"/>
              <a:gd name="connsiteY101" fmla="*/ 3250522 h 6858000"/>
              <a:gd name="connsiteX102" fmla="*/ 767385 w 1605470"/>
              <a:gd name="connsiteY102" fmla="*/ 3229163 h 6858000"/>
              <a:gd name="connsiteX103" fmla="*/ 769208 w 1605470"/>
              <a:gd name="connsiteY103" fmla="*/ 3217217 h 6858000"/>
              <a:gd name="connsiteX104" fmla="*/ 770350 w 1605470"/>
              <a:gd name="connsiteY104" fmla="*/ 3216125 h 6858000"/>
              <a:gd name="connsiteX105" fmla="*/ 756043 w 1605470"/>
              <a:gd name="connsiteY105" fmla="*/ 3183755 h 6858000"/>
              <a:gd name="connsiteX106" fmla="*/ 756544 w 1605470"/>
              <a:gd name="connsiteY106" fmla="*/ 3178642 h 6858000"/>
              <a:gd name="connsiteX107" fmla="*/ 744144 w 1605470"/>
              <a:gd name="connsiteY107" fmla="*/ 3158586 h 6858000"/>
              <a:gd name="connsiteX108" fmla="*/ 739378 w 1605470"/>
              <a:gd name="connsiteY108" fmla="*/ 3147669 h 6858000"/>
              <a:gd name="connsiteX109" fmla="*/ 734648 w 1605470"/>
              <a:gd name="connsiteY109" fmla="*/ 3145733 h 6858000"/>
              <a:gd name="connsiteX110" fmla="*/ 729329 w 1605470"/>
              <a:gd name="connsiteY110" fmla="*/ 3129034 h 6858000"/>
              <a:gd name="connsiteX111" fmla="*/ 729994 w 1605470"/>
              <a:gd name="connsiteY111" fmla="*/ 3126682 h 6858000"/>
              <a:gd name="connsiteX112" fmla="*/ 720862 w 1605470"/>
              <a:gd name="connsiteY112" fmla="*/ 3114519 h 6858000"/>
              <a:gd name="connsiteX113" fmla="*/ 707471 w 1605470"/>
              <a:gd name="connsiteY113" fmla="*/ 3106272 h 6858000"/>
              <a:gd name="connsiteX114" fmla="*/ 680201 w 1605470"/>
              <a:gd name="connsiteY114" fmla="*/ 2958185 h 6858000"/>
              <a:gd name="connsiteX115" fmla="*/ 622815 w 1605470"/>
              <a:gd name="connsiteY115" fmla="*/ 2762989 h 6858000"/>
              <a:gd name="connsiteX116" fmla="*/ 571733 w 1605470"/>
              <a:gd name="connsiteY116" fmla="*/ 2554718 h 6858000"/>
              <a:gd name="connsiteX117" fmla="*/ 551827 w 1605470"/>
              <a:gd name="connsiteY117" fmla="*/ 2485734 h 6858000"/>
              <a:gd name="connsiteX118" fmla="*/ 542550 w 1605470"/>
              <a:gd name="connsiteY118" fmla="*/ 2447068 h 6858000"/>
              <a:gd name="connsiteX119" fmla="*/ 529511 w 1605470"/>
              <a:gd name="connsiteY119" fmla="*/ 2425819 h 6858000"/>
              <a:gd name="connsiteX120" fmla="*/ 528878 w 1605470"/>
              <a:gd name="connsiteY120" fmla="*/ 2408971 h 6858000"/>
              <a:gd name="connsiteX121" fmla="*/ 535510 w 1605470"/>
              <a:gd name="connsiteY121" fmla="*/ 2402874 h 6858000"/>
              <a:gd name="connsiteX122" fmla="*/ 538122 w 1605470"/>
              <a:gd name="connsiteY122" fmla="*/ 2381443 h 6858000"/>
              <a:gd name="connsiteX123" fmla="*/ 514451 w 1605470"/>
              <a:gd name="connsiteY123" fmla="*/ 2261920 h 6858000"/>
              <a:gd name="connsiteX124" fmla="*/ 504338 w 1605470"/>
              <a:gd name="connsiteY124" fmla="*/ 2195378 h 6858000"/>
              <a:gd name="connsiteX125" fmla="*/ 488555 w 1605470"/>
              <a:gd name="connsiteY125" fmla="*/ 2155135 h 6858000"/>
              <a:gd name="connsiteX126" fmla="*/ 486013 w 1605470"/>
              <a:gd name="connsiteY126" fmla="*/ 2118008 h 6858000"/>
              <a:gd name="connsiteX127" fmla="*/ 487006 w 1605470"/>
              <a:gd name="connsiteY127" fmla="*/ 2050531 h 6858000"/>
              <a:gd name="connsiteX128" fmla="*/ 478812 w 1605470"/>
              <a:gd name="connsiteY128" fmla="*/ 1963269 h 6858000"/>
              <a:gd name="connsiteX129" fmla="*/ 459990 w 1605470"/>
              <a:gd name="connsiteY129" fmla="*/ 1906352 h 6858000"/>
              <a:gd name="connsiteX130" fmla="*/ 436547 w 1605470"/>
              <a:gd name="connsiteY130" fmla="*/ 1861531 h 6858000"/>
              <a:gd name="connsiteX131" fmla="*/ 390346 w 1605470"/>
              <a:gd name="connsiteY131" fmla="*/ 1732919 h 6858000"/>
              <a:gd name="connsiteX132" fmla="*/ 362657 w 1605470"/>
              <a:gd name="connsiteY132" fmla="*/ 1663540 h 6858000"/>
              <a:gd name="connsiteX133" fmla="*/ 361783 w 1605470"/>
              <a:gd name="connsiteY133" fmla="*/ 1615777 h 6858000"/>
              <a:gd name="connsiteX134" fmla="*/ 342578 w 1605470"/>
              <a:gd name="connsiteY134" fmla="*/ 1563678 h 6858000"/>
              <a:gd name="connsiteX135" fmla="*/ 355658 w 1605470"/>
              <a:gd name="connsiteY135" fmla="*/ 1519474 h 6858000"/>
              <a:gd name="connsiteX136" fmla="*/ 348400 w 1605470"/>
              <a:gd name="connsiteY136" fmla="*/ 1477995 h 6858000"/>
              <a:gd name="connsiteX137" fmla="*/ 334485 w 1605470"/>
              <a:gd name="connsiteY137" fmla="*/ 1373769 h 6858000"/>
              <a:gd name="connsiteX138" fmla="*/ 342792 w 1605470"/>
              <a:gd name="connsiteY138" fmla="*/ 1307086 h 6858000"/>
              <a:gd name="connsiteX139" fmla="*/ 343980 w 1605470"/>
              <a:gd name="connsiteY139" fmla="*/ 1189033 h 6858000"/>
              <a:gd name="connsiteX140" fmla="*/ 348665 w 1605470"/>
              <a:gd name="connsiteY140" fmla="*/ 1168288 h 6858000"/>
              <a:gd name="connsiteX141" fmla="*/ 340947 w 1605470"/>
              <a:gd name="connsiteY141" fmla="*/ 1142577 h 6858000"/>
              <a:gd name="connsiteX142" fmla="*/ 330253 w 1605470"/>
              <a:gd name="connsiteY142" fmla="*/ 1088484 h 6858000"/>
              <a:gd name="connsiteX143" fmla="*/ 318989 w 1605470"/>
              <a:gd name="connsiteY143" fmla="*/ 1016103 h 6858000"/>
              <a:gd name="connsiteX144" fmla="*/ 320445 w 1605470"/>
              <a:gd name="connsiteY144" fmla="*/ 932283 h 6858000"/>
              <a:gd name="connsiteX145" fmla="*/ 322681 w 1605470"/>
              <a:gd name="connsiteY145" fmla="*/ 915925 h 6858000"/>
              <a:gd name="connsiteX146" fmla="*/ 315310 w 1605470"/>
              <a:gd name="connsiteY146" fmla="*/ 896999 h 6858000"/>
              <a:gd name="connsiteX147" fmla="*/ 284718 w 1605470"/>
              <a:gd name="connsiteY147" fmla="*/ 821517 h 6858000"/>
              <a:gd name="connsiteX148" fmla="*/ 263668 w 1605470"/>
              <a:gd name="connsiteY148" fmla="*/ 751353 h 6858000"/>
              <a:gd name="connsiteX149" fmla="*/ 263226 w 1605470"/>
              <a:gd name="connsiteY149" fmla="*/ 721230 h 6858000"/>
              <a:gd name="connsiteX150" fmla="*/ 248897 w 1605470"/>
              <a:gd name="connsiteY150" fmla="*/ 681659 h 6858000"/>
              <a:gd name="connsiteX151" fmla="*/ 234316 w 1605470"/>
              <a:gd name="connsiteY151" fmla="*/ 635218 h 6858000"/>
              <a:gd name="connsiteX152" fmla="*/ 239327 w 1605470"/>
              <a:gd name="connsiteY152" fmla="*/ 613763 h 6858000"/>
              <a:gd name="connsiteX153" fmla="*/ 225269 w 1605470"/>
              <a:gd name="connsiteY153" fmla="*/ 598582 h 6858000"/>
              <a:gd name="connsiteX154" fmla="*/ 224950 w 1605470"/>
              <a:gd name="connsiteY154" fmla="*/ 576846 h 6858000"/>
              <a:gd name="connsiteX155" fmla="*/ 204576 w 1605470"/>
              <a:gd name="connsiteY155" fmla="*/ 530055 h 6858000"/>
              <a:gd name="connsiteX156" fmla="*/ 219064 w 1605470"/>
              <a:gd name="connsiteY156" fmla="*/ 469651 h 6858000"/>
              <a:gd name="connsiteX157" fmla="*/ 195012 w 1605470"/>
              <a:gd name="connsiteY157" fmla="*/ 448559 h 6858000"/>
              <a:gd name="connsiteX158" fmla="*/ 201434 w 1605470"/>
              <a:gd name="connsiteY158" fmla="*/ 441529 h 6858000"/>
              <a:gd name="connsiteX159" fmla="*/ 200655 w 1605470"/>
              <a:gd name="connsiteY159" fmla="*/ 428927 h 6858000"/>
              <a:gd name="connsiteX160" fmla="*/ 190059 w 1605470"/>
              <a:gd name="connsiteY160" fmla="*/ 430161 h 6858000"/>
              <a:gd name="connsiteX161" fmla="*/ 167079 w 1605470"/>
              <a:gd name="connsiteY161" fmla="*/ 367211 h 6858000"/>
              <a:gd name="connsiteX162" fmla="*/ 124571 w 1605470"/>
              <a:gd name="connsiteY162" fmla="*/ 302178 h 6858000"/>
              <a:gd name="connsiteX163" fmla="*/ 103243 w 1605470"/>
              <a:gd name="connsiteY163" fmla="*/ 211375 h 6858000"/>
              <a:gd name="connsiteX164" fmla="*/ 94571 w 1605470"/>
              <a:gd name="connsiteY164" fmla="*/ 184179 h 6858000"/>
              <a:gd name="connsiteX165" fmla="*/ 13437 w 1605470"/>
              <a:gd name="connsiteY165" fmla="*/ 19287 h 6858000"/>
              <a:gd name="connsiteX166" fmla="*/ 0 w 1605470"/>
              <a:gd name="connsiteY16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0510 w 1605470"/>
              <a:gd name="connsiteY96" fmla="*/ 3361844 h 6858000"/>
              <a:gd name="connsiteX97" fmla="*/ 766158 w 1605470"/>
              <a:gd name="connsiteY97" fmla="*/ 3349058 h 6858000"/>
              <a:gd name="connsiteX98" fmla="*/ 764166 w 1605470"/>
              <a:gd name="connsiteY98" fmla="*/ 3341588 h 6858000"/>
              <a:gd name="connsiteX99" fmla="*/ 749397 w 1605470"/>
              <a:gd name="connsiteY99" fmla="*/ 3307769 h 6858000"/>
              <a:gd name="connsiteX100" fmla="*/ 766960 w 1605470"/>
              <a:gd name="connsiteY100" fmla="*/ 3250522 h 6858000"/>
              <a:gd name="connsiteX101" fmla="*/ 767385 w 1605470"/>
              <a:gd name="connsiteY101" fmla="*/ 3229163 h 6858000"/>
              <a:gd name="connsiteX102" fmla="*/ 769208 w 1605470"/>
              <a:gd name="connsiteY102" fmla="*/ 3217217 h 6858000"/>
              <a:gd name="connsiteX103" fmla="*/ 770350 w 1605470"/>
              <a:gd name="connsiteY103" fmla="*/ 3216125 h 6858000"/>
              <a:gd name="connsiteX104" fmla="*/ 756043 w 1605470"/>
              <a:gd name="connsiteY104" fmla="*/ 3183755 h 6858000"/>
              <a:gd name="connsiteX105" fmla="*/ 756544 w 1605470"/>
              <a:gd name="connsiteY105" fmla="*/ 3178642 h 6858000"/>
              <a:gd name="connsiteX106" fmla="*/ 744144 w 1605470"/>
              <a:gd name="connsiteY106" fmla="*/ 3158586 h 6858000"/>
              <a:gd name="connsiteX107" fmla="*/ 739378 w 1605470"/>
              <a:gd name="connsiteY107" fmla="*/ 3147669 h 6858000"/>
              <a:gd name="connsiteX108" fmla="*/ 734648 w 1605470"/>
              <a:gd name="connsiteY108" fmla="*/ 3145733 h 6858000"/>
              <a:gd name="connsiteX109" fmla="*/ 729329 w 1605470"/>
              <a:gd name="connsiteY109" fmla="*/ 3129034 h 6858000"/>
              <a:gd name="connsiteX110" fmla="*/ 729994 w 1605470"/>
              <a:gd name="connsiteY110" fmla="*/ 3126682 h 6858000"/>
              <a:gd name="connsiteX111" fmla="*/ 720862 w 1605470"/>
              <a:gd name="connsiteY111" fmla="*/ 3114519 h 6858000"/>
              <a:gd name="connsiteX112" fmla="*/ 707471 w 1605470"/>
              <a:gd name="connsiteY112" fmla="*/ 3106272 h 6858000"/>
              <a:gd name="connsiteX113" fmla="*/ 680201 w 1605470"/>
              <a:gd name="connsiteY113" fmla="*/ 2958185 h 6858000"/>
              <a:gd name="connsiteX114" fmla="*/ 622815 w 1605470"/>
              <a:gd name="connsiteY114" fmla="*/ 2762989 h 6858000"/>
              <a:gd name="connsiteX115" fmla="*/ 571733 w 1605470"/>
              <a:gd name="connsiteY115" fmla="*/ 2554718 h 6858000"/>
              <a:gd name="connsiteX116" fmla="*/ 551827 w 1605470"/>
              <a:gd name="connsiteY116" fmla="*/ 2485734 h 6858000"/>
              <a:gd name="connsiteX117" fmla="*/ 542550 w 1605470"/>
              <a:gd name="connsiteY117" fmla="*/ 2447068 h 6858000"/>
              <a:gd name="connsiteX118" fmla="*/ 529511 w 1605470"/>
              <a:gd name="connsiteY118" fmla="*/ 2425819 h 6858000"/>
              <a:gd name="connsiteX119" fmla="*/ 528878 w 1605470"/>
              <a:gd name="connsiteY119" fmla="*/ 2408971 h 6858000"/>
              <a:gd name="connsiteX120" fmla="*/ 535510 w 1605470"/>
              <a:gd name="connsiteY120" fmla="*/ 2402874 h 6858000"/>
              <a:gd name="connsiteX121" fmla="*/ 538122 w 1605470"/>
              <a:gd name="connsiteY121" fmla="*/ 2381443 h 6858000"/>
              <a:gd name="connsiteX122" fmla="*/ 514451 w 1605470"/>
              <a:gd name="connsiteY122" fmla="*/ 2261920 h 6858000"/>
              <a:gd name="connsiteX123" fmla="*/ 504338 w 1605470"/>
              <a:gd name="connsiteY123" fmla="*/ 2195378 h 6858000"/>
              <a:gd name="connsiteX124" fmla="*/ 488555 w 1605470"/>
              <a:gd name="connsiteY124" fmla="*/ 2155135 h 6858000"/>
              <a:gd name="connsiteX125" fmla="*/ 486013 w 1605470"/>
              <a:gd name="connsiteY125" fmla="*/ 2118008 h 6858000"/>
              <a:gd name="connsiteX126" fmla="*/ 487006 w 1605470"/>
              <a:gd name="connsiteY126" fmla="*/ 2050531 h 6858000"/>
              <a:gd name="connsiteX127" fmla="*/ 478812 w 1605470"/>
              <a:gd name="connsiteY127" fmla="*/ 1963269 h 6858000"/>
              <a:gd name="connsiteX128" fmla="*/ 459990 w 1605470"/>
              <a:gd name="connsiteY128" fmla="*/ 1906352 h 6858000"/>
              <a:gd name="connsiteX129" fmla="*/ 436547 w 1605470"/>
              <a:gd name="connsiteY129" fmla="*/ 1861531 h 6858000"/>
              <a:gd name="connsiteX130" fmla="*/ 390346 w 1605470"/>
              <a:gd name="connsiteY130" fmla="*/ 1732919 h 6858000"/>
              <a:gd name="connsiteX131" fmla="*/ 362657 w 1605470"/>
              <a:gd name="connsiteY131" fmla="*/ 1663540 h 6858000"/>
              <a:gd name="connsiteX132" fmla="*/ 361783 w 1605470"/>
              <a:gd name="connsiteY132" fmla="*/ 1615777 h 6858000"/>
              <a:gd name="connsiteX133" fmla="*/ 342578 w 1605470"/>
              <a:gd name="connsiteY133" fmla="*/ 1563678 h 6858000"/>
              <a:gd name="connsiteX134" fmla="*/ 355658 w 1605470"/>
              <a:gd name="connsiteY134" fmla="*/ 1519474 h 6858000"/>
              <a:gd name="connsiteX135" fmla="*/ 348400 w 1605470"/>
              <a:gd name="connsiteY135" fmla="*/ 1477995 h 6858000"/>
              <a:gd name="connsiteX136" fmla="*/ 334485 w 1605470"/>
              <a:gd name="connsiteY136" fmla="*/ 1373769 h 6858000"/>
              <a:gd name="connsiteX137" fmla="*/ 342792 w 1605470"/>
              <a:gd name="connsiteY137" fmla="*/ 1307086 h 6858000"/>
              <a:gd name="connsiteX138" fmla="*/ 343980 w 1605470"/>
              <a:gd name="connsiteY138" fmla="*/ 1189033 h 6858000"/>
              <a:gd name="connsiteX139" fmla="*/ 348665 w 1605470"/>
              <a:gd name="connsiteY139" fmla="*/ 1168288 h 6858000"/>
              <a:gd name="connsiteX140" fmla="*/ 340947 w 1605470"/>
              <a:gd name="connsiteY140" fmla="*/ 1142577 h 6858000"/>
              <a:gd name="connsiteX141" fmla="*/ 330253 w 1605470"/>
              <a:gd name="connsiteY141" fmla="*/ 1088484 h 6858000"/>
              <a:gd name="connsiteX142" fmla="*/ 318989 w 1605470"/>
              <a:gd name="connsiteY142" fmla="*/ 1016103 h 6858000"/>
              <a:gd name="connsiteX143" fmla="*/ 320445 w 1605470"/>
              <a:gd name="connsiteY143" fmla="*/ 932283 h 6858000"/>
              <a:gd name="connsiteX144" fmla="*/ 322681 w 1605470"/>
              <a:gd name="connsiteY144" fmla="*/ 915925 h 6858000"/>
              <a:gd name="connsiteX145" fmla="*/ 315310 w 1605470"/>
              <a:gd name="connsiteY145" fmla="*/ 896999 h 6858000"/>
              <a:gd name="connsiteX146" fmla="*/ 284718 w 1605470"/>
              <a:gd name="connsiteY146" fmla="*/ 821517 h 6858000"/>
              <a:gd name="connsiteX147" fmla="*/ 263668 w 1605470"/>
              <a:gd name="connsiteY147" fmla="*/ 751353 h 6858000"/>
              <a:gd name="connsiteX148" fmla="*/ 263226 w 1605470"/>
              <a:gd name="connsiteY148" fmla="*/ 721230 h 6858000"/>
              <a:gd name="connsiteX149" fmla="*/ 248897 w 1605470"/>
              <a:gd name="connsiteY149" fmla="*/ 681659 h 6858000"/>
              <a:gd name="connsiteX150" fmla="*/ 234316 w 1605470"/>
              <a:gd name="connsiteY150" fmla="*/ 635218 h 6858000"/>
              <a:gd name="connsiteX151" fmla="*/ 239327 w 1605470"/>
              <a:gd name="connsiteY151" fmla="*/ 613763 h 6858000"/>
              <a:gd name="connsiteX152" fmla="*/ 225269 w 1605470"/>
              <a:gd name="connsiteY152" fmla="*/ 598582 h 6858000"/>
              <a:gd name="connsiteX153" fmla="*/ 224950 w 1605470"/>
              <a:gd name="connsiteY153" fmla="*/ 576846 h 6858000"/>
              <a:gd name="connsiteX154" fmla="*/ 204576 w 1605470"/>
              <a:gd name="connsiteY154" fmla="*/ 530055 h 6858000"/>
              <a:gd name="connsiteX155" fmla="*/ 219064 w 1605470"/>
              <a:gd name="connsiteY155" fmla="*/ 469651 h 6858000"/>
              <a:gd name="connsiteX156" fmla="*/ 195012 w 1605470"/>
              <a:gd name="connsiteY156" fmla="*/ 448559 h 6858000"/>
              <a:gd name="connsiteX157" fmla="*/ 201434 w 1605470"/>
              <a:gd name="connsiteY157" fmla="*/ 441529 h 6858000"/>
              <a:gd name="connsiteX158" fmla="*/ 200655 w 1605470"/>
              <a:gd name="connsiteY158" fmla="*/ 428927 h 6858000"/>
              <a:gd name="connsiteX159" fmla="*/ 190059 w 1605470"/>
              <a:gd name="connsiteY159" fmla="*/ 430161 h 6858000"/>
              <a:gd name="connsiteX160" fmla="*/ 167079 w 1605470"/>
              <a:gd name="connsiteY160" fmla="*/ 367211 h 6858000"/>
              <a:gd name="connsiteX161" fmla="*/ 124571 w 1605470"/>
              <a:gd name="connsiteY161" fmla="*/ 302178 h 6858000"/>
              <a:gd name="connsiteX162" fmla="*/ 103243 w 1605470"/>
              <a:gd name="connsiteY162" fmla="*/ 211375 h 6858000"/>
              <a:gd name="connsiteX163" fmla="*/ 94571 w 1605470"/>
              <a:gd name="connsiteY163" fmla="*/ 184179 h 6858000"/>
              <a:gd name="connsiteX164" fmla="*/ 13437 w 1605470"/>
              <a:gd name="connsiteY164" fmla="*/ 19287 h 6858000"/>
              <a:gd name="connsiteX165" fmla="*/ 0 w 1605470"/>
              <a:gd name="connsiteY16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0510 w 1605470"/>
              <a:gd name="connsiteY96" fmla="*/ 3361844 h 6858000"/>
              <a:gd name="connsiteX97" fmla="*/ 766158 w 1605470"/>
              <a:gd name="connsiteY97" fmla="*/ 3349058 h 6858000"/>
              <a:gd name="connsiteX98" fmla="*/ 749397 w 1605470"/>
              <a:gd name="connsiteY98" fmla="*/ 3307769 h 6858000"/>
              <a:gd name="connsiteX99" fmla="*/ 766960 w 1605470"/>
              <a:gd name="connsiteY99" fmla="*/ 3250522 h 6858000"/>
              <a:gd name="connsiteX100" fmla="*/ 767385 w 1605470"/>
              <a:gd name="connsiteY100" fmla="*/ 3229163 h 6858000"/>
              <a:gd name="connsiteX101" fmla="*/ 769208 w 1605470"/>
              <a:gd name="connsiteY101" fmla="*/ 3217217 h 6858000"/>
              <a:gd name="connsiteX102" fmla="*/ 770350 w 1605470"/>
              <a:gd name="connsiteY102" fmla="*/ 3216125 h 6858000"/>
              <a:gd name="connsiteX103" fmla="*/ 756043 w 1605470"/>
              <a:gd name="connsiteY103" fmla="*/ 3183755 h 6858000"/>
              <a:gd name="connsiteX104" fmla="*/ 756544 w 1605470"/>
              <a:gd name="connsiteY104" fmla="*/ 3178642 h 6858000"/>
              <a:gd name="connsiteX105" fmla="*/ 744144 w 1605470"/>
              <a:gd name="connsiteY105" fmla="*/ 3158586 h 6858000"/>
              <a:gd name="connsiteX106" fmla="*/ 739378 w 1605470"/>
              <a:gd name="connsiteY106" fmla="*/ 3147669 h 6858000"/>
              <a:gd name="connsiteX107" fmla="*/ 734648 w 1605470"/>
              <a:gd name="connsiteY107" fmla="*/ 3145733 h 6858000"/>
              <a:gd name="connsiteX108" fmla="*/ 729329 w 1605470"/>
              <a:gd name="connsiteY108" fmla="*/ 3129034 h 6858000"/>
              <a:gd name="connsiteX109" fmla="*/ 729994 w 1605470"/>
              <a:gd name="connsiteY109" fmla="*/ 3126682 h 6858000"/>
              <a:gd name="connsiteX110" fmla="*/ 720862 w 1605470"/>
              <a:gd name="connsiteY110" fmla="*/ 3114519 h 6858000"/>
              <a:gd name="connsiteX111" fmla="*/ 707471 w 1605470"/>
              <a:gd name="connsiteY111" fmla="*/ 3106272 h 6858000"/>
              <a:gd name="connsiteX112" fmla="*/ 680201 w 1605470"/>
              <a:gd name="connsiteY112" fmla="*/ 2958185 h 6858000"/>
              <a:gd name="connsiteX113" fmla="*/ 622815 w 1605470"/>
              <a:gd name="connsiteY113" fmla="*/ 2762989 h 6858000"/>
              <a:gd name="connsiteX114" fmla="*/ 571733 w 1605470"/>
              <a:gd name="connsiteY114" fmla="*/ 2554718 h 6858000"/>
              <a:gd name="connsiteX115" fmla="*/ 551827 w 1605470"/>
              <a:gd name="connsiteY115" fmla="*/ 2485734 h 6858000"/>
              <a:gd name="connsiteX116" fmla="*/ 542550 w 1605470"/>
              <a:gd name="connsiteY116" fmla="*/ 2447068 h 6858000"/>
              <a:gd name="connsiteX117" fmla="*/ 529511 w 1605470"/>
              <a:gd name="connsiteY117" fmla="*/ 2425819 h 6858000"/>
              <a:gd name="connsiteX118" fmla="*/ 528878 w 1605470"/>
              <a:gd name="connsiteY118" fmla="*/ 2408971 h 6858000"/>
              <a:gd name="connsiteX119" fmla="*/ 535510 w 1605470"/>
              <a:gd name="connsiteY119" fmla="*/ 2402874 h 6858000"/>
              <a:gd name="connsiteX120" fmla="*/ 538122 w 1605470"/>
              <a:gd name="connsiteY120" fmla="*/ 2381443 h 6858000"/>
              <a:gd name="connsiteX121" fmla="*/ 514451 w 1605470"/>
              <a:gd name="connsiteY121" fmla="*/ 2261920 h 6858000"/>
              <a:gd name="connsiteX122" fmla="*/ 504338 w 1605470"/>
              <a:gd name="connsiteY122" fmla="*/ 2195378 h 6858000"/>
              <a:gd name="connsiteX123" fmla="*/ 488555 w 1605470"/>
              <a:gd name="connsiteY123" fmla="*/ 2155135 h 6858000"/>
              <a:gd name="connsiteX124" fmla="*/ 486013 w 1605470"/>
              <a:gd name="connsiteY124" fmla="*/ 2118008 h 6858000"/>
              <a:gd name="connsiteX125" fmla="*/ 487006 w 1605470"/>
              <a:gd name="connsiteY125" fmla="*/ 2050531 h 6858000"/>
              <a:gd name="connsiteX126" fmla="*/ 478812 w 1605470"/>
              <a:gd name="connsiteY126" fmla="*/ 1963269 h 6858000"/>
              <a:gd name="connsiteX127" fmla="*/ 459990 w 1605470"/>
              <a:gd name="connsiteY127" fmla="*/ 1906352 h 6858000"/>
              <a:gd name="connsiteX128" fmla="*/ 436547 w 1605470"/>
              <a:gd name="connsiteY128" fmla="*/ 1861531 h 6858000"/>
              <a:gd name="connsiteX129" fmla="*/ 390346 w 1605470"/>
              <a:gd name="connsiteY129" fmla="*/ 1732919 h 6858000"/>
              <a:gd name="connsiteX130" fmla="*/ 362657 w 1605470"/>
              <a:gd name="connsiteY130" fmla="*/ 1663540 h 6858000"/>
              <a:gd name="connsiteX131" fmla="*/ 361783 w 1605470"/>
              <a:gd name="connsiteY131" fmla="*/ 1615777 h 6858000"/>
              <a:gd name="connsiteX132" fmla="*/ 342578 w 1605470"/>
              <a:gd name="connsiteY132" fmla="*/ 1563678 h 6858000"/>
              <a:gd name="connsiteX133" fmla="*/ 355658 w 1605470"/>
              <a:gd name="connsiteY133" fmla="*/ 1519474 h 6858000"/>
              <a:gd name="connsiteX134" fmla="*/ 348400 w 1605470"/>
              <a:gd name="connsiteY134" fmla="*/ 1477995 h 6858000"/>
              <a:gd name="connsiteX135" fmla="*/ 334485 w 1605470"/>
              <a:gd name="connsiteY135" fmla="*/ 1373769 h 6858000"/>
              <a:gd name="connsiteX136" fmla="*/ 342792 w 1605470"/>
              <a:gd name="connsiteY136" fmla="*/ 1307086 h 6858000"/>
              <a:gd name="connsiteX137" fmla="*/ 343980 w 1605470"/>
              <a:gd name="connsiteY137" fmla="*/ 1189033 h 6858000"/>
              <a:gd name="connsiteX138" fmla="*/ 348665 w 1605470"/>
              <a:gd name="connsiteY138" fmla="*/ 1168288 h 6858000"/>
              <a:gd name="connsiteX139" fmla="*/ 340947 w 1605470"/>
              <a:gd name="connsiteY139" fmla="*/ 1142577 h 6858000"/>
              <a:gd name="connsiteX140" fmla="*/ 330253 w 1605470"/>
              <a:gd name="connsiteY140" fmla="*/ 1088484 h 6858000"/>
              <a:gd name="connsiteX141" fmla="*/ 318989 w 1605470"/>
              <a:gd name="connsiteY141" fmla="*/ 1016103 h 6858000"/>
              <a:gd name="connsiteX142" fmla="*/ 320445 w 1605470"/>
              <a:gd name="connsiteY142" fmla="*/ 932283 h 6858000"/>
              <a:gd name="connsiteX143" fmla="*/ 322681 w 1605470"/>
              <a:gd name="connsiteY143" fmla="*/ 915925 h 6858000"/>
              <a:gd name="connsiteX144" fmla="*/ 315310 w 1605470"/>
              <a:gd name="connsiteY144" fmla="*/ 896999 h 6858000"/>
              <a:gd name="connsiteX145" fmla="*/ 284718 w 1605470"/>
              <a:gd name="connsiteY145" fmla="*/ 821517 h 6858000"/>
              <a:gd name="connsiteX146" fmla="*/ 263668 w 1605470"/>
              <a:gd name="connsiteY146" fmla="*/ 751353 h 6858000"/>
              <a:gd name="connsiteX147" fmla="*/ 263226 w 1605470"/>
              <a:gd name="connsiteY147" fmla="*/ 721230 h 6858000"/>
              <a:gd name="connsiteX148" fmla="*/ 248897 w 1605470"/>
              <a:gd name="connsiteY148" fmla="*/ 681659 h 6858000"/>
              <a:gd name="connsiteX149" fmla="*/ 234316 w 1605470"/>
              <a:gd name="connsiteY149" fmla="*/ 635218 h 6858000"/>
              <a:gd name="connsiteX150" fmla="*/ 239327 w 1605470"/>
              <a:gd name="connsiteY150" fmla="*/ 613763 h 6858000"/>
              <a:gd name="connsiteX151" fmla="*/ 225269 w 1605470"/>
              <a:gd name="connsiteY151" fmla="*/ 598582 h 6858000"/>
              <a:gd name="connsiteX152" fmla="*/ 224950 w 1605470"/>
              <a:gd name="connsiteY152" fmla="*/ 576846 h 6858000"/>
              <a:gd name="connsiteX153" fmla="*/ 204576 w 1605470"/>
              <a:gd name="connsiteY153" fmla="*/ 530055 h 6858000"/>
              <a:gd name="connsiteX154" fmla="*/ 219064 w 1605470"/>
              <a:gd name="connsiteY154" fmla="*/ 469651 h 6858000"/>
              <a:gd name="connsiteX155" fmla="*/ 195012 w 1605470"/>
              <a:gd name="connsiteY155" fmla="*/ 448559 h 6858000"/>
              <a:gd name="connsiteX156" fmla="*/ 201434 w 1605470"/>
              <a:gd name="connsiteY156" fmla="*/ 441529 h 6858000"/>
              <a:gd name="connsiteX157" fmla="*/ 200655 w 1605470"/>
              <a:gd name="connsiteY157" fmla="*/ 428927 h 6858000"/>
              <a:gd name="connsiteX158" fmla="*/ 190059 w 1605470"/>
              <a:gd name="connsiteY158" fmla="*/ 430161 h 6858000"/>
              <a:gd name="connsiteX159" fmla="*/ 167079 w 1605470"/>
              <a:gd name="connsiteY159" fmla="*/ 367211 h 6858000"/>
              <a:gd name="connsiteX160" fmla="*/ 124571 w 1605470"/>
              <a:gd name="connsiteY160" fmla="*/ 302178 h 6858000"/>
              <a:gd name="connsiteX161" fmla="*/ 103243 w 1605470"/>
              <a:gd name="connsiteY161" fmla="*/ 211375 h 6858000"/>
              <a:gd name="connsiteX162" fmla="*/ 94571 w 1605470"/>
              <a:gd name="connsiteY162" fmla="*/ 184179 h 6858000"/>
              <a:gd name="connsiteX163" fmla="*/ 13437 w 1605470"/>
              <a:gd name="connsiteY163" fmla="*/ 19287 h 6858000"/>
              <a:gd name="connsiteX164" fmla="*/ 0 w 1605470"/>
              <a:gd name="connsiteY16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0510 w 1605470"/>
              <a:gd name="connsiteY96" fmla="*/ 3361844 h 6858000"/>
              <a:gd name="connsiteX97" fmla="*/ 749397 w 1605470"/>
              <a:gd name="connsiteY97" fmla="*/ 3307769 h 6858000"/>
              <a:gd name="connsiteX98" fmla="*/ 766960 w 1605470"/>
              <a:gd name="connsiteY98" fmla="*/ 3250522 h 6858000"/>
              <a:gd name="connsiteX99" fmla="*/ 767385 w 1605470"/>
              <a:gd name="connsiteY99" fmla="*/ 3229163 h 6858000"/>
              <a:gd name="connsiteX100" fmla="*/ 769208 w 1605470"/>
              <a:gd name="connsiteY100" fmla="*/ 3217217 h 6858000"/>
              <a:gd name="connsiteX101" fmla="*/ 770350 w 1605470"/>
              <a:gd name="connsiteY101" fmla="*/ 3216125 h 6858000"/>
              <a:gd name="connsiteX102" fmla="*/ 756043 w 1605470"/>
              <a:gd name="connsiteY102" fmla="*/ 3183755 h 6858000"/>
              <a:gd name="connsiteX103" fmla="*/ 756544 w 1605470"/>
              <a:gd name="connsiteY103" fmla="*/ 3178642 h 6858000"/>
              <a:gd name="connsiteX104" fmla="*/ 744144 w 1605470"/>
              <a:gd name="connsiteY104" fmla="*/ 3158586 h 6858000"/>
              <a:gd name="connsiteX105" fmla="*/ 739378 w 1605470"/>
              <a:gd name="connsiteY105" fmla="*/ 3147669 h 6858000"/>
              <a:gd name="connsiteX106" fmla="*/ 734648 w 1605470"/>
              <a:gd name="connsiteY106" fmla="*/ 3145733 h 6858000"/>
              <a:gd name="connsiteX107" fmla="*/ 729329 w 1605470"/>
              <a:gd name="connsiteY107" fmla="*/ 3129034 h 6858000"/>
              <a:gd name="connsiteX108" fmla="*/ 729994 w 1605470"/>
              <a:gd name="connsiteY108" fmla="*/ 3126682 h 6858000"/>
              <a:gd name="connsiteX109" fmla="*/ 720862 w 1605470"/>
              <a:gd name="connsiteY109" fmla="*/ 3114519 h 6858000"/>
              <a:gd name="connsiteX110" fmla="*/ 707471 w 1605470"/>
              <a:gd name="connsiteY110" fmla="*/ 3106272 h 6858000"/>
              <a:gd name="connsiteX111" fmla="*/ 680201 w 1605470"/>
              <a:gd name="connsiteY111" fmla="*/ 2958185 h 6858000"/>
              <a:gd name="connsiteX112" fmla="*/ 622815 w 1605470"/>
              <a:gd name="connsiteY112" fmla="*/ 2762989 h 6858000"/>
              <a:gd name="connsiteX113" fmla="*/ 571733 w 1605470"/>
              <a:gd name="connsiteY113" fmla="*/ 2554718 h 6858000"/>
              <a:gd name="connsiteX114" fmla="*/ 551827 w 1605470"/>
              <a:gd name="connsiteY114" fmla="*/ 2485734 h 6858000"/>
              <a:gd name="connsiteX115" fmla="*/ 542550 w 1605470"/>
              <a:gd name="connsiteY115" fmla="*/ 2447068 h 6858000"/>
              <a:gd name="connsiteX116" fmla="*/ 529511 w 1605470"/>
              <a:gd name="connsiteY116" fmla="*/ 2425819 h 6858000"/>
              <a:gd name="connsiteX117" fmla="*/ 528878 w 1605470"/>
              <a:gd name="connsiteY117" fmla="*/ 2408971 h 6858000"/>
              <a:gd name="connsiteX118" fmla="*/ 535510 w 1605470"/>
              <a:gd name="connsiteY118" fmla="*/ 2402874 h 6858000"/>
              <a:gd name="connsiteX119" fmla="*/ 538122 w 1605470"/>
              <a:gd name="connsiteY119" fmla="*/ 2381443 h 6858000"/>
              <a:gd name="connsiteX120" fmla="*/ 514451 w 1605470"/>
              <a:gd name="connsiteY120" fmla="*/ 2261920 h 6858000"/>
              <a:gd name="connsiteX121" fmla="*/ 504338 w 1605470"/>
              <a:gd name="connsiteY121" fmla="*/ 2195378 h 6858000"/>
              <a:gd name="connsiteX122" fmla="*/ 488555 w 1605470"/>
              <a:gd name="connsiteY122" fmla="*/ 2155135 h 6858000"/>
              <a:gd name="connsiteX123" fmla="*/ 486013 w 1605470"/>
              <a:gd name="connsiteY123" fmla="*/ 2118008 h 6858000"/>
              <a:gd name="connsiteX124" fmla="*/ 487006 w 1605470"/>
              <a:gd name="connsiteY124" fmla="*/ 2050531 h 6858000"/>
              <a:gd name="connsiteX125" fmla="*/ 478812 w 1605470"/>
              <a:gd name="connsiteY125" fmla="*/ 1963269 h 6858000"/>
              <a:gd name="connsiteX126" fmla="*/ 459990 w 1605470"/>
              <a:gd name="connsiteY126" fmla="*/ 1906352 h 6858000"/>
              <a:gd name="connsiteX127" fmla="*/ 436547 w 1605470"/>
              <a:gd name="connsiteY127" fmla="*/ 1861531 h 6858000"/>
              <a:gd name="connsiteX128" fmla="*/ 390346 w 1605470"/>
              <a:gd name="connsiteY128" fmla="*/ 1732919 h 6858000"/>
              <a:gd name="connsiteX129" fmla="*/ 362657 w 1605470"/>
              <a:gd name="connsiteY129" fmla="*/ 1663540 h 6858000"/>
              <a:gd name="connsiteX130" fmla="*/ 361783 w 1605470"/>
              <a:gd name="connsiteY130" fmla="*/ 1615777 h 6858000"/>
              <a:gd name="connsiteX131" fmla="*/ 342578 w 1605470"/>
              <a:gd name="connsiteY131" fmla="*/ 1563678 h 6858000"/>
              <a:gd name="connsiteX132" fmla="*/ 355658 w 1605470"/>
              <a:gd name="connsiteY132" fmla="*/ 1519474 h 6858000"/>
              <a:gd name="connsiteX133" fmla="*/ 348400 w 1605470"/>
              <a:gd name="connsiteY133" fmla="*/ 1477995 h 6858000"/>
              <a:gd name="connsiteX134" fmla="*/ 334485 w 1605470"/>
              <a:gd name="connsiteY134" fmla="*/ 1373769 h 6858000"/>
              <a:gd name="connsiteX135" fmla="*/ 342792 w 1605470"/>
              <a:gd name="connsiteY135" fmla="*/ 1307086 h 6858000"/>
              <a:gd name="connsiteX136" fmla="*/ 343980 w 1605470"/>
              <a:gd name="connsiteY136" fmla="*/ 1189033 h 6858000"/>
              <a:gd name="connsiteX137" fmla="*/ 348665 w 1605470"/>
              <a:gd name="connsiteY137" fmla="*/ 1168288 h 6858000"/>
              <a:gd name="connsiteX138" fmla="*/ 340947 w 1605470"/>
              <a:gd name="connsiteY138" fmla="*/ 1142577 h 6858000"/>
              <a:gd name="connsiteX139" fmla="*/ 330253 w 1605470"/>
              <a:gd name="connsiteY139" fmla="*/ 1088484 h 6858000"/>
              <a:gd name="connsiteX140" fmla="*/ 318989 w 1605470"/>
              <a:gd name="connsiteY140" fmla="*/ 1016103 h 6858000"/>
              <a:gd name="connsiteX141" fmla="*/ 320445 w 1605470"/>
              <a:gd name="connsiteY141" fmla="*/ 932283 h 6858000"/>
              <a:gd name="connsiteX142" fmla="*/ 322681 w 1605470"/>
              <a:gd name="connsiteY142" fmla="*/ 915925 h 6858000"/>
              <a:gd name="connsiteX143" fmla="*/ 315310 w 1605470"/>
              <a:gd name="connsiteY143" fmla="*/ 896999 h 6858000"/>
              <a:gd name="connsiteX144" fmla="*/ 284718 w 1605470"/>
              <a:gd name="connsiteY144" fmla="*/ 821517 h 6858000"/>
              <a:gd name="connsiteX145" fmla="*/ 263668 w 1605470"/>
              <a:gd name="connsiteY145" fmla="*/ 751353 h 6858000"/>
              <a:gd name="connsiteX146" fmla="*/ 263226 w 1605470"/>
              <a:gd name="connsiteY146" fmla="*/ 721230 h 6858000"/>
              <a:gd name="connsiteX147" fmla="*/ 248897 w 1605470"/>
              <a:gd name="connsiteY147" fmla="*/ 681659 h 6858000"/>
              <a:gd name="connsiteX148" fmla="*/ 234316 w 1605470"/>
              <a:gd name="connsiteY148" fmla="*/ 635218 h 6858000"/>
              <a:gd name="connsiteX149" fmla="*/ 239327 w 1605470"/>
              <a:gd name="connsiteY149" fmla="*/ 613763 h 6858000"/>
              <a:gd name="connsiteX150" fmla="*/ 225269 w 1605470"/>
              <a:gd name="connsiteY150" fmla="*/ 598582 h 6858000"/>
              <a:gd name="connsiteX151" fmla="*/ 224950 w 1605470"/>
              <a:gd name="connsiteY151" fmla="*/ 576846 h 6858000"/>
              <a:gd name="connsiteX152" fmla="*/ 204576 w 1605470"/>
              <a:gd name="connsiteY152" fmla="*/ 530055 h 6858000"/>
              <a:gd name="connsiteX153" fmla="*/ 219064 w 1605470"/>
              <a:gd name="connsiteY153" fmla="*/ 469651 h 6858000"/>
              <a:gd name="connsiteX154" fmla="*/ 195012 w 1605470"/>
              <a:gd name="connsiteY154" fmla="*/ 448559 h 6858000"/>
              <a:gd name="connsiteX155" fmla="*/ 201434 w 1605470"/>
              <a:gd name="connsiteY155" fmla="*/ 441529 h 6858000"/>
              <a:gd name="connsiteX156" fmla="*/ 200655 w 1605470"/>
              <a:gd name="connsiteY156" fmla="*/ 428927 h 6858000"/>
              <a:gd name="connsiteX157" fmla="*/ 190059 w 1605470"/>
              <a:gd name="connsiteY157" fmla="*/ 430161 h 6858000"/>
              <a:gd name="connsiteX158" fmla="*/ 167079 w 1605470"/>
              <a:gd name="connsiteY158" fmla="*/ 367211 h 6858000"/>
              <a:gd name="connsiteX159" fmla="*/ 124571 w 1605470"/>
              <a:gd name="connsiteY159" fmla="*/ 302178 h 6858000"/>
              <a:gd name="connsiteX160" fmla="*/ 103243 w 1605470"/>
              <a:gd name="connsiteY160" fmla="*/ 211375 h 6858000"/>
              <a:gd name="connsiteX161" fmla="*/ 94571 w 1605470"/>
              <a:gd name="connsiteY161" fmla="*/ 184179 h 6858000"/>
              <a:gd name="connsiteX162" fmla="*/ 13437 w 1605470"/>
              <a:gd name="connsiteY162" fmla="*/ 19287 h 6858000"/>
              <a:gd name="connsiteX163" fmla="*/ 0 w 1605470"/>
              <a:gd name="connsiteY16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70350 w 1605470"/>
              <a:gd name="connsiteY100" fmla="*/ 3216125 h 6858000"/>
              <a:gd name="connsiteX101" fmla="*/ 756043 w 1605470"/>
              <a:gd name="connsiteY101" fmla="*/ 3183755 h 6858000"/>
              <a:gd name="connsiteX102" fmla="*/ 756544 w 1605470"/>
              <a:gd name="connsiteY102" fmla="*/ 3178642 h 6858000"/>
              <a:gd name="connsiteX103" fmla="*/ 744144 w 1605470"/>
              <a:gd name="connsiteY103" fmla="*/ 3158586 h 6858000"/>
              <a:gd name="connsiteX104" fmla="*/ 739378 w 1605470"/>
              <a:gd name="connsiteY104" fmla="*/ 3147669 h 6858000"/>
              <a:gd name="connsiteX105" fmla="*/ 734648 w 1605470"/>
              <a:gd name="connsiteY105" fmla="*/ 3145733 h 6858000"/>
              <a:gd name="connsiteX106" fmla="*/ 729329 w 1605470"/>
              <a:gd name="connsiteY106" fmla="*/ 3129034 h 6858000"/>
              <a:gd name="connsiteX107" fmla="*/ 729994 w 1605470"/>
              <a:gd name="connsiteY107" fmla="*/ 3126682 h 6858000"/>
              <a:gd name="connsiteX108" fmla="*/ 720862 w 1605470"/>
              <a:gd name="connsiteY108" fmla="*/ 3114519 h 6858000"/>
              <a:gd name="connsiteX109" fmla="*/ 707471 w 1605470"/>
              <a:gd name="connsiteY109" fmla="*/ 3106272 h 6858000"/>
              <a:gd name="connsiteX110" fmla="*/ 680201 w 1605470"/>
              <a:gd name="connsiteY110" fmla="*/ 2958185 h 6858000"/>
              <a:gd name="connsiteX111" fmla="*/ 622815 w 1605470"/>
              <a:gd name="connsiteY111" fmla="*/ 2762989 h 6858000"/>
              <a:gd name="connsiteX112" fmla="*/ 571733 w 1605470"/>
              <a:gd name="connsiteY112" fmla="*/ 2554718 h 6858000"/>
              <a:gd name="connsiteX113" fmla="*/ 551827 w 1605470"/>
              <a:gd name="connsiteY113" fmla="*/ 2485734 h 6858000"/>
              <a:gd name="connsiteX114" fmla="*/ 542550 w 1605470"/>
              <a:gd name="connsiteY114" fmla="*/ 2447068 h 6858000"/>
              <a:gd name="connsiteX115" fmla="*/ 529511 w 1605470"/>
              <a:gd name="connsiteY115" fmla="*/ 2425819 h 6858000"/>
              <a:gd name="connsiteX116" fmla="*/ 528878 w 1605470"/>
              <a:gd name="connsiteY116" fmla="*/ 2408971 h 6858000"/>
              <a:gd name="connsiteX117" fmla="*/ 535510 w 1605470"/>
              <a:gd name="connsiteY117" fmla="*/ 2402874 h 6858000"/>
              <a:gd name="connsiteX118" fmla="*/ 538122 w 1605470"/>
              <a:gd name="connsiteY118" fmla="*/ 2381443 h 6858000"/>
              <a:gd name="connsiteX119" fmla="*/ 514451 w 1605470"/>
              <a:gd name="connsiteY119" fmla="*/ 2261920 h 6858000"/>
              <a:gd name="connsiteX120" fmla="*/ 504338 w 1605470"/>
              <a:gd name="connsiteY120" fmla="*/ 2195378 h 6858000"/>
              <a:gd name="connsiteX121" fmla="*/ 488555 w 1605470"/>
              <a:gd name="connsiteY121" fmla="*/ 2155135 h 6858000"/>
              <a:gd name="connsiteX122" fmla="*/ 486013 w 1605470"/>
              <a:gd name="connsiteY122" fmla="*/ 2118008 h 6858000"/>
              <a:gd name="connsiteX123" fmla="*/ 487006 w 1605470"/>
              <a:gd name="connsiteY123" fmla="*/ 2050531 h 6858000"/>
              <a:gd name="connsiteX124" fmla="*/ 478812 w 1605470"/>
              <a:gd name="connsiteY124" fmla="*/ 1963269 h 6858000"/>
              <a:gd name="connsiteX125" fmla="*/ 459990 w 1605470"/>
              <a:gd name="connsiteY125" fmla="*/ 1906352 h 6858000"/>
              <a:gd name="connsiteX126" fmla="*/ 436547 w 1605470"/>
              <a:gd name="connsiteY126" fmla="*/ 1861531 h 6858000"/>
              <a:gd name="connsiteX127" fmla="*/ 390346 w 1605470"/>
              <a:gd name="connsiteY127" fmla="*/ 1732919 h 6858000"/>
              <a:gd name="connsiteX128" fmla="*/ 362657 w 1605470"/>
              <a:gd name="connsiteY128" fmla="*/ 1663540 h 6858000"/>
              <a:gd name="connsiteX129" fmla="*/ 361783 w 1605470"/>
              <a:gd name="connsiteY129" fmla="*/ 1615777 h 6858000"/>
              <a:gd name="connsiteX130" fmla="*/ 342578 w 1605470"/>
              <a:gd name="connsiteY130" fmla="*/ 1563678 h 6858000"/>
              <a:gd name="connsiteX131" fmla="*/ 355658 w 1605470"/>
              <a:gd name="connsiteY131" fmla="*/ 1519474 h 6858000"/>
              <a:gd name="connsiteX132" fmla="*/ 348400 w 1605470"/>
              <a:gd name="connsiteY132" fmla="*/ 1477995 h 6858000"/>
              <a:gd name="connsiteX133" fmla="*/ 334485 w 1605470"/>
              <a:gd name="connsiteY133" fmla="*/ 1373769 h 6858000"/>
              <a:gd name="connsiteX134" fmla="*/ 342792 w 1605470"/>
              <a:gd name="connsiteY134" fmla="*/ 1307086 h 6858000"/>
              <a:gd name="connsiteX135" fmla="*/ 343980 w 1605470"/>
              <a:gd name="connsiteY135" fmla="*/ 1189033 h 6858000"/>
              <a:gd name="connsiteX136" fmla="*/ 348665 w 1605470"/>
              <a:gd name="connsiteY136" fmla="*/ 1168288 h 6858000"/>
              <a:gd name="connsiteX137" fmla="*/ 340947 w 1605470"/>
              <a:gd name="connsiteY137" fmla="*/ 1142577 h 6858000"/>
              <a:gd name="connsiteX138" fmla="*/ 330253 w 1605470"/>
              <a:gd name="connsiteY138" fmla="*/ 1088484 h 6858000"/>
              <a:gd name="connsiteX139" fmla="*/ 318989 w 1605470"/>
              <a:gd name="connsiteY139" fmla="*/ 1016103 h 6858000"/>
              <a:gd name="connsiteX140" fmla="*/ 320445 w 1605470"/>
              <a:gd name="connsiteY140" fmla="*/ 932283 h 6858000"/>
              <a:gd name="connsiteX141" fmla="*/ 322681 w 1605470"/>
              <a:gd name="connsiteY141" fmla="*/ 915925 h 6858000"/>
              <a:gd name="connsiteX142" fmla="*/ 315310 w 1605470"/>
              <a:gd name="connsiteY142" fmla="*/ 896999 h 6858000"/>
              <a:gd name="connsiteX143" fmla="*/ 284718 w 1605470"/>
              <a:gd name="connsiteY143" fmla="*/ 821517 h 6858000"/>
              <a:gd name="connsiteX144" fmla="*/ 263668 w 1605470"/>
              <a:gd name="connsiteY144" fmla="*/ 751353 h 6858000"/>
              <a:gd name="connsiteX145" fmla="*/ 263226 w 1605470"/>
              <a:gd name="connsiteY145" fmla="*/ 721230 h 6858000"/>
              <a:gd name="connsiteX146" fmla="*/ 248897 w 1605470"/>
              <a:gd name="connsiteY146" fmla="*/ 681659 h 6858000"/>
              <a:gd name="connsiteX147" fmla="*/ 234316 w 1605470"/>
              <a:gd name="connsiteY147" fmla="*/ 635218 h 6858000"/>
              <a:gd name="connsiteX148" fmla="*/ 239327 w 1605470"/>
              <a:gd name="connsiteY148" fmla="*/ 613763 h 6858000"/>
              <a:gd name="connsiteX149" fmla="*/ 225269 w 1605470"/>
              <a:gd name="connsiteY149" fmla="*/ 598582 h 6858000"/>
              <a:gd name="connsiteX150" fmla="*/ 224950 w 1605470"/>
              <a:gd name="connsiteY150" fmla="*/ 576846 h 6858000"/>
              <a:gd name="connsiteX151" fmla="*/ 204576 w 1605470"/>
              <a:gd name="connsiteY151" fmla="*/ 530055 h 6858000"/>
              <a:gd name="connsiteX152" fmla="*/ 219064 w 1605470"/>
              <a:gd name="connsiteY152" fmla="*/ 469651 h 6858000"/>
              <a:gd name="connsiteX153" fmla="*/ 195012 w 1605470"/>
              <a:gd name="connsiteY153" fmla="*/ 448559 h 6858000"/>
              <a:gd name="connsiteX154" fmla="*/ 201434 w 1605470"/>
              <a:gd name="connsiteY154" fmla="*/ 441529 h 6858000"/>
              <a:gd name="connsiteX155" fmla="*/ 200655 w 1605470"/>
              <a:gd name="connsiteY155" fmla="*/ 428927 h 6858000"/>
              <a:gd name="connsiteX156" fmla="*/ 190059 w 1605470"/>
              <a:gd name="connsiteY156" fmla="*/ 430161 h 6858000"/>
              <a:gd name="connsiteX157" fmla="*/ 167079 w 1605470"/>
              <a:gd name="connsiteY157" fmla="*/ 367211 h 6858000"/>
              <a:gd name="connsiteX158" fmla="*/ 124571 w 1605470"/>
              <a:gd name="connsiteY158" fmla="*/ 302178 h 6858000"/>
              <a:gd name="connsiteX159" fmla="*/ 103243 w 1605470"/>
              <a:gd name="connsiteY159" fmla="*/ 211375 h 6858000"/>
              <a:gd name="connsiteX160" fmla="*/ 94571 w 1605470"/>
              <a:gd name="connsiteY160" fmla="*/ 184179 h 6858000"/>
              <a:gd name="connsiteX161" fmla="*/ 13437 w 1605470"/>
              <a:gd name="connsiteY161" fmla="*/ 19287 h 6858000"/>
              <a:gd name="connsiteX162" fmla="*/ 0 w 1605470"/>
              <a:gd name="connsiteY16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70350 w 1605470"/>
              <a:gd name="connsiteY100" fmla="*/ 3216125 h 6858000"/>
              <a:gd name="connsiteX101" fmla="*/ 756043 w 1605470"/>
              <a:gd name="connsiteY101" fmla="*/ 3183755 h 6858000"/>
              <a:gd name="connsiteX102" fmla="*/ 756544 w 1605470"/>
              <a:gd name="connsiteY102" fmla="*/ 3178642 h 6858000"/>
              <a:gd name="connsiteX103" fmla="*/ 744144 w 1605470"/>
              <a:gd name="connsiteY103" fmla="*/ 3158586 h 6858000"/>
              <a:gd name="connsiteX104" fmla="*/ 739378 w 1605470"/>
              <a:gd name="connsiteY104" fmla="*/ 3147669 h 6858000"/>
              <a:gd name="connsiteX105" fmla="*/ 734648 w 1605470"/>
              <a:gd name="connsiteY105" fmla="*/ 3145733 h 6858000"/>
              <a:gd name="connsiteX106" fmla="*/ 729329 w 1605470"/>
              <a:gd name="connsiteY106" fmla="*/ 3129034 h 6858000"/>
              <a:gd name="connsiteX107" fmla="*/ 729994 w 1605470"/>
              <a:gd name="connsiteY107" fmla="*/ 3126682 h 6858000"/>
              <a:gd name="connsiteX108" fmla="*/ 720862 w 1605470"/>
              <a:gd name="connsiteY108" fmla="*/ 3114519 h 6858000"/>
              <a:gd name="connsiteX109" fmla="*/ 707471 w 1605470"/>
              <a:gd name="connsiteY109" fmla="*/ 3106272 h 6858000"/>
              <a:gd name="connsiteX110" fmla="*/ 680201 w 1605470"/>
              <a:gd name="connsiteY110" fmla="*/ 2958185 h 6858000"/>
              <a:gd name="connsiteX111" fmla="*/ 622815 w 1605470"/>
              <a:gd name="connsiteY111" fmla="*/ 2762989 h 6858000"/>
              <a:gd name="connsiteX112" fmla="*/ 571733 w 1605470"/>
              <a:gd name="connsiteY112" fmla="*/ 2554718 h 6858000"/>
              <a:gd name="connsiteX113" fmla="*/ 551827 w 1605470"/>
              <a:gd name="connsiteY113" fmla="*/ 2485734 h 6858000"/>
              <a:gd name="connsiteX114" fmla="*/ 542550 w 1605470"/>
              <a:gd name="connsiteY114" fmla="*/ 2447068 h 6858000"/>
              <a:gd name="connsiteX115" fmla="*/ 529511 w 1605470"/>
              <a:gd name="connsiteY115" fmla="*/ 2425819 h 6858000"/>
              <a:gd name="connsiteX116" fmla="*/ 535510 w 1605470"/>
              <a:gd name="connsiteY116" fmla="*/ 2402874 h 6858000"/>
              <a:gd name="connsiteX117" fmla="*/ 538122 w 1605470"/>
              <a:gd name="connsiteY117" fmla="*/ 2381443 h 6858000"/>
              <a:gd name="connsiteX118" fmla="*/ 514451 w 1605470"/>
              <a:gd name="connsiteY118" fmla="*/ 2261920 h 6858000"/>
              <a:gd name="connsiteX119" fmla="*/ 504338 w 1605470"/>
              <a:gd name="connsiteY119" fmla="*/ 2195378 h 6858000"/>
              <a:gd name="connsiteX120" fmla="*/ 488555 w 1605470"/>
              <a:gd name="connsiteY120" fmla="*/ 2155135 h 6858000"/>
              <a:gd name="connsiteX121" fmla="*/ 486013 w 1605470"/>
              <a:gd name="connsiteY121" fmla="*/ 2118008 h 6858000"/>
              <a:gd name="connsiteX122" fmla="*/ 487006 w 1605470"/>
              <a:gd name="connsiteY122" fmla="*/ 2050531 h 6858000"/>
              <a:gd name="connsiteX123" fmla="*/ 478812 w 1605470"/>
              <a:gd name="connsiteY123" fmla="*/ 1963269 h 6858000"/>
              <a:gd name="connsiteX124" fmla="*/ 459990 w 1605470"/>
              <a:gd name="connsiteY124" fmla="*/ 1906352 h 6858000"/>
              <a:gd name="connsiteX125" fmla="*/ 436547 w 1605470"/>
              <a:gd name="connsiteY125" fmla="*/ 1861531 h 6858000"/>
              <a:gd name="connsiteX126" fmla="*/ 390346 w 1605470"/>
              <a:gd name="connsiteY126" fmla="*/ 1732919 h 6858000"/>
              <a:gd name="connsiteX127" fmla="*/ 362657 w 1605470"/>
              <a:gd name="connsiteY127" fmla="*/ 1663540 h 6858000"/>
              <a:gd name="connsiteX128" fmla="*/ 361783 w 1605470"/>
              <a:gd name="connsiteY128" fmla="*/ 1615777 h 6858000"/>
              <a:gd name="connsiteX129" fmla="*/ 342578 w 1605470"/>
              <a:gd name="connsiteY129" fmla="*/ 1563678 h 6858000"/>
              <a:gd name="connsiteX130" fmla="*/ 355658 w 1605470"/>
              <a:gd name="connsiteY130" fmla="*/ 1519474 h 6858000"/>
              <a:gd name="connsiteX131" fmla="*/ 348400 w 1605470"/>
              <a:gd name="connsiteY131" fmla="*/ 1477995 h 6858000"/>
              <a:gd name="connsiteX132" fmla="*/ 334485 w 1605470"/>
              <a:gd name="connsiteY132" fmla="*/ 1373769 h 6858000"/>
              <a:gd name="connsiteX133" fmla="*/ 342792 w 1605470"/>
              <a:gd name="connsiteY133" fmla="*/ 1307086 h 6858000"/>
              <a:gd name="connsiteX134" fmla="*/ 343980 w 1605470"/>
              <a:gd name="connsiteY134" fmla="*/ 1189033 h 6858000"/>
              <a:gd name="connsiteX135" fmla="*/ 348665 w 1605470"/>
              <a:gd name="connsiteY135" fmla="*/ 1168288 h 6858000"/>
              <a:gd name="connsiteX136" fmla="*/ 340947 w 1605470"/>
              <a:gd name="connsiteY136" fmla="*/ 1142577 h 6858000"/>
              <a:gd name="connsiteX137" fmla="*/ 330253 w 1605470"/>
              <a:gd name="connsiteY137" fmla="*/ 1088484 h 6858000"/>
              <a:gd name="connsiteX138" fmla="*/ 318989 w 1605470"/>
              <a:gd name="connsiteY138" fmla="*/ 1016103 h 6858000"/>
              <a:gd name="connsiteX139" fmla="*/ 320445 w 1605470"/>
              <a:gd name="connsiteY139" fmla="*/ 932283 h 6858000"/>
              <a:gd name="connsiteX140" fmla="*/ 322681 w 1605470"/>
              <a:gd name="connsiteY140" fmla="*/ 915925 h 6858000"/>
              <a:gd name="connsiteX141" fmla="*/ 315310 w 1605470"/>
              <a:gd name="connsiteY141" fmla="*/ 896999 h 6858000"/>
              <a:gd name="connsiteX142" fmla="*/ 284718 w 1605470"/>
              <a:gd name="connsiteY142" fmla="*/ 821517 h 6858000"/>
              <a:gd name="connsiteX143" fmla="*/ 263668 w 1605470"/>
              <a:gd name="connsiteY143" fmla="*/ 751353 h 6858000"/>
              <a:gd name="connsiteX144" fmla="*/ 263226 w 1605470"/>
              <a:gd name="connsiteY144" fmla="*/ 721230 h 6858000"/>
              <a:gd name="connsiteX145" fmla="*/ 248897 w 1605470"/>
              <a:gd name="connsiteY145" fmla="*/ 681659 h 6858000"/>
              <a:gd name="connsiteX146" fmla="*/ 234316 w 1605470"/>
              <a:gd name="connsiteY146" fmla="*/ 635218 h 6858000"/>
              <a:gd name="connsiteX147" fmla="*/ 239327 w 1605470"/>
              <a:gd name="connsiteY147" fmla="*/ 613763 h 6858000"/>
              <a:gd name="connsiteX148" fmla="*/ 225269 w 1605470"/>
              <a:gd name="connsiteY148" fmla="*/ 598582 h 6858000"/>
              <a:gd name="connsiteX149" fmla="*/ 224950 w 1605470"/>
              <a:gd name="connsiteY149" fmla="*/ 576846 h 6858000"/>
              <a:gd name="connsiteX150" fmla="*/ 204576 w 1605470"/>
              <a:gd name="connsiteY150" fmla="*/ 530055 h 6858000"/>
              <a:gd name="connsiteX151" fmla="*/ 219064 w 1605470"/>
              <a:gd name="connsiteY151" fmla="*/ 469651 h 6858000"/>
              <a:gd name="connsiteX152" fmla="*/ 195012 w 1605470"/>
              <a:gd name="connsiteY152" fmla="*/ 448559 h 6858000"/>
              <a:gd name="connsiteX153" fmla="*/ 201434 w 1605470"/>
              <a:gd name="connsiteY153" fmla="*/ 441529 h 6858000"/>
              <a:gd name="connsiteX154" fmla="*/ 200655 w 1605470"/>
              <a:gd name="connsiteY154" fmla="*/ 428927 h 6858000"/>
              <a:gd name="connsiteX155" fmla="*/ 190059 w 1605470"/>
              <a:gd name="connsiteY155" fmla="*/ 430161 h 6858000"/>
              <a:gd name="connsiteX156" fmla="*/ 167079 w 1605470"/>
              <a:gd name="connsiteY156" fmla="*/ 367211 h 6858000"/>
              <a:gd name="connsiteX157" fmla="*/ 124571 w 1605470"/>
              <a:gd name="connsiteY157" fmla="*/ 302178 h 6858000"/>
              <a:gd name="connsiteX158" fmla="*/ 103243 w 1605470"/>
              <a:gd name="connsiteY158" fmla="*/ 211375 h 6858000"/>
              <a:gd name="connsiteX159" fmla="*/ 94571 w 1605470"/>
              <a:gd name="connsiteY159" fmla="*/ 184179 h 6858000"/>
              <a:gd name="connsiteX160" fmla="*/ 13437 w 1605470"/>
              <a:gd name="connsiteY160" fmla="*/ 19287 h 6858000"/>
              <a:gd name="connsiteX161" fmla="*/ 0 w 1605470"/>
              <a:gd name="connsiteY16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56043 w 1605470"/>
              <a:gd name="connsiteY100" fmla="*/ 3183755 h 6858000"/>
              <a:gd name="connsiteX101" fmla="*/ 756544 w 1605470"/>
              <a:gd name="connsiteY101" fmla="*/ 3178642 h 6858000"/>
              <a:gd name="connsiteX102" fmla="*/ 744144 w 1605470"/>
              <a:gd name="connsiteY102" fmla="*/ 3158586 h 6858000"/>
              <a:gd name="connsiteX103" fmla="*/ 739378 w 1605470"/>
              <a:gd name="connsiteY103" fmla="*/ 3147669 h 6858000"/>
              <a:gd name="connsiteX104" fmla="*/ 734648 w 1605470"/>
              <a:gd name="connsiteY104" fmla="*/ 3145733 h 6858000"/>
              <a:gd name="connsiteX105" fmla="*/ 729329 w 1605470"/>
              <a:gd name="connsiteY105" fmla="*/ 3129034 h 6858000"/>
              <a:gd name="connsiteX106" fmla="*/ 729994 w 1605470"/>
              <a:gd name="connsiteY106" fmla="*/ 3126682 h 6858000"/>
              <a:gd name="connsiteX107" fmla="*/ 720862 w 1605470"/>
              <a:gd name="connsiteY107" fmla="*/ 3114519 h 6858000"/>
              <a:gd name="connsiteX108" fmla="*/ 707471 w 1605470"/>
              <a:gd name="connsiteY108" fmla="*/ 3106272 h 6858000"/>
              <a:gd name="connsiteX109" fmla="*/ 680201 w 1605470"/>
              <a:gd name="connsiteY109" fmla="*/ 2958185 h 6858000"/>
              <a:gd name="connsiteX110" fmla="*/ 622815 w 1605470"/>
              <a:gd name="connsiteY110" fmla="*/ 2762989 h 6858000"/>
              <a:gd name="connsiteX111" fmla="*/ 571733 w 1605470"/>
              <a:gd name="connsiteY111" fmla="*/ 2554718 h 6858000"/>
              <a:gd name="connsiteX112" fmla="*/ 551827 w 1605470"/>
              <a:gd name="connsiteY112" fmla="*/ 2485734 h 6858000"/>
              <a:gd name="connsiteX113" fmla="*/ 542550 w 1605470"/>
              <a:gd name="connsiteY113" fmla="*/ 2447068 h 6858000"/>
              <a:gd name="connsiteX114" fmla="*/ 529511 w 1605470"/>
              <a:gd name="connsiteY114" fmla="*/ 2425819 h 6858000"/>
              <a:gd name="connsiteX115" fmla="*/ 535510 w 1605470"/>
              <a:gd name="connsiteY115" fmla="*/ 2402874 h 6858000"/>
              <a:gd name="connsiteX116" fmla="*/ 538122 w 1605470"/>
              <a:gd name="connsiteY116" fmla="*/ 2381443 h 6858000"/>
              <a:gd name="connsiteX117" fmla="*/ 514451 w 1605470"/>
              <a:gd name="connsiteY117" fmla="*/ 2261920 h 6858000"/>
              <a:gd name="connsiteX118" fmla="*/ 504338 w 1605470"/>
              <a:gd name="connsiteY118" fmla="*/ 2195378 h 6858000"/>
              <a:gd name="connsiteX119" fmla="*/ 488555 w 1605470"/>
              <a:gd name="connsiteY119" fmla="*/ 2155135 h 6858000"/>
              <a:gd name="connsiteX120" fmla="*/ 486013 w 1605470"/>
              <a:gd name="connsiteY120" fmla="*/ 2118008 h 6858000"/>
              <a:gd name="connsiteX121" fmla="*/ 487006 w 1605470"/>
              <a:gd name="connsiteY121" fmla="*/ 2050531 h 6858000"/>
              <a:gd name="connsiteX122" fmla="*/ 478812 w 1605470"/>
              <a:gd name="connsiteY122" fmla="*/ 1963269 h 6858000"/>
              <a:gd name="connsiteX123" fmla="*/ 459990 w 1605470"/>
              <a:gd name="connsiteY123" fmla="*/ 1906352 h 6858000"/>
              <a:gd name="connsiteX124" fmla="*/ 436547 w 1605470"/>
              <a:gd name="connsiteY124" fmla="*/ 1861531 h 6858000"/>
              <a:gd name="connsiteX125" fmla="*/ 390346 w 1605470"/>
              <a:gd name="connsiteY125" fmla="*/ 1732919 h 6858000"/>
              <a:gd name="connsiteX126" fmla="*/ 362657 w 1605470"/>
              <a:gd name="connsiteY126" fmla="*/ 1663540 h 6858000"/>
              <a:gd name="connsiteX127" fmla="*/ 361783 w 1605470"/>
              <a:gd name="connsiteY127" fmla="*/ 1615777 h 6858000"/>
              <a:gd name="connsiteX128" fmla="*/ 342578 w 1605470"/>
              <a:gd name="connsiteY128" fmla="*/ 1563678 h 6858000"/>
              <a:gd name="connsiteX129" fmla="*/ 355658 w 1605470"/>
              <a:gd name="connsiteY129" fmla="*/ 1519474 h 6858000"/>
              <a:gd name="connsiteX130" fmla="*/ 348400 w 1605470"/>
              <a:gd name="connsiteY130" fmla="*/ 1477995 h 6858000"/>
              <a:gd name="connsiteX131" fmla="*/ 334485 w 1605470"/>
              <a:gd name="connsiteY131" fmla="*/ 1373769 h 6858000"/>
              <a:gd name="connsiteX132" fmla="*/ 342792 w 1605470"/>
              <a:gd name="connsiteY132" fmla="*/ 1307086 h 6858000"/>
              <a:gd name="connsiteX133" fmla="*/ 343980 w 1605470"/>
              <a:gd name="connsiteY133" fmla="*/ 1189033 h 6858000"/>
              <a:gd name="connsiteX134" fmla="*/ 348665 w 1605470"/>
              <a:gd name="connsiteY134" fmla="*/ 1168288 h 6858000"/>
              <a:gd name="connsiteX135" fmla="*/ 340947 w 1605470"/>
              <a:gd name="connsiteY135" fmla="*/ 1142577 h 6858000"/>
              <a:gd name="connsiteX136" fmla="*/ 330253 w 1605470"/>
              <a:gd name="connsiteY136" fmla="*/ 1088484 h 6858000"/>
              <a:gd name="connsiteX137" fmla="*/ 318989 w 1605470"/>
              <a:gd name="connsiteY137" fmla="*/ 1016103 h 6858000"/>
              <a:gd name="connsiteX138" fmla="*/ 320445 w 1605470"/>
              <a:gd name="connsiteY138" fmla="*/ 932283 h 6858000"/>
              <a:gd name="connsiteX139" fmla="*/ 322681 w 1605470"/>
              <a:gd name="connsiteY139" fmla="*/ 915925 h 6858000"/>
              <a:gd name="connsiteX140" fmla="*/ 315310 w 1605470"/>
              <a:gd name="connsiteY140" fmla="*/ 896999 h 6858000"/>
              <a:gd name="connsiteX141" fmla="*/ 284718 w 1605470"/>
              <a:gd name="connsiteY141" fmla="*/ 821517 h 6858000"/>
              <a:gd name="connsiteX142" fmla="*/ 263668 w 1605470"/>
              <a:gd name="connsiteY142" fmla="*/ 751353 h 6858000"/>
              <a:gd name="connsiteX143" fmla="*/ 263226 w 1605470"/>
              <a:gd name="connsiteY143" fmla="*/ 721230 h 6858000"/>
              <a:gd name="connsiteX144" fmla="*/ 248897 w 1605470"/>
              <a:gd name="connsiteY144" fmla="*/ 681659 h 6858000"/>
              <a:gd name="connsiteX145" fmla="*/ 234316 w 1605470"/>
              <a:gd name="connsiteY145" fmla="*/ 635218 h 6858000"/>
              <a:gd name="connsiteX146" fmla="*/ 239327 w 1605470"/>
              <a:gd name="connsiteY146" fmla="*/ 613763 h 6858000"/>
              <a:gd name="connsiteX147" fmla="*/ 225269 w 1605470"/>
              <a:gd name="connsiteY147" fmla="*/ 598582 h 6858000"/>
              <a:gd name="connsiteX148" fmla="*/ 224950 w 1605470"/>
              <a:gd name="connsiteY148" fmla="*/ 576846 h 6858000"/>
              <a:gd name="connsiteX149" fmla="*/ 204576 w 1605470"/>
              <a:gd name="connsiteY149" fmla="*/ 530055 h 6858000"/>
              <a:gd name="connsiteX150" fmla="*/ 219064 w 1605470"/>
              <a:gd name="connsiteY150" fmla="*/ 469651 h 6858000"/>
              <a:gd name="connsiteX151" fmla="*/ 195012 w 1605470"/>
              <a:gd name="connsiteY151" fmla="*/ 448559 h 6858000"/>
              <a:gd name="connsiteX152" fmla="*/ 201434 w 1605470"/>
              <a:gd name="connsiteY152" fmla="*/ 441529 h 6858000"/>
              <a:gd name="connsiteX153" fmla="*/ 200655 w 1605470"/>
              <a:gd name="connsiteY153" fmla="*/ 428927 h 6858000"/>
              <a:gd name="connsiteX154" fmla="*/ 190059 w 1605470"/>
              <a:gd name="connsiteY154" fmla="*/ 430161 h 6858000"/>
              <a:gd name="connsiteX155" fmla="*/ 167079 w 1605470"/>
              <a:gd name="connsiteY155" fmla="*/ 367211 h 6858000"/>
              <a:gd name="connsiteX156" fmla="*/ 124571 w 1605470"/>
              <a:gd name="connsiteY156" fmla="*/ 302178 h 6858000"/>
              <a:gd name="connsiteX157" fmla="*/ 103243 w 1605470"/>
              <a:gd name="connsiteY157" fmla="*/ 211375 h 6858000"/>
              <a:gd name="connsiteX158" fmla="*/ 94571 w 1605470"/>
              <a:gd name="connsiteY158" fmla="*/ 184179 h 6858000"/>
              <a:gd name="connsiteX159" fmla="*/ 13437 w 1605470"/>
              <a:gd name="connsiteY159" fmla="*/ 19287 h 6858000"/>
              <a:gd name="connsiteX160" fmla="*/ 0 w 1605470"/>
              <a:gd name="connsiteY16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56043 w 1605470"/>
              <a:gd name="connsiteY100" fmla="*/ 3183755 h 6858000"/>
              <a:gd name="connsiteX101" fmla="*/ 756544 w 1605470"/>
              <a:gd name="connsiteY101" fmla="*/ 3178642 h 6858000"/>
              <a:gd name="connsiteX102" fmla="*/ 744144 w 1605470"/>
              <a:gd name="connsiteY102" fmla="*/ 3158586 h 6858000"/>
              <a:gd name="connsiteX103" fmla="*/ 739378 w 1605470"/>
              <a:gd name="connsiteY103" fmla="*/ 3147669 h 6858000"/>
              <a:gd name="connsiteX104" fmla="*/ 729329 w 1605470"/>
              <a:gd name="connsiteY104" fmla="*/ 3129034 h 6858000"/>
              <a:gd name="connsiteX105" fmla="*/ 729994 w 1605470"/>
              <a:gd name="connsiteY105" fmla="*/ 3126682 h 6858000"/>
              <a:gd name="connsiteX106" fmla="*/ 720862 w 1605470"/>
              <a:gd name="connsiteY106" fmla="*/ 3114519 h 6858000"/>
              <a:gd name="connsiteX107" fmla="*/ 707471 w 1605470"/>
              <a:gd name="connsiteY107" fmla="*/ 3106272 h 6858000"/>
              <a:gd name="connsiteX108" fmla="*/ 680201 w 1605470"/>
              <a:gd name="connsiteY108" fmla="*/ 2958185 h 6858000"/>
              <a:gd name="connsiteX109" fmla="*/ 622815 w 1605470"/>
              <a:gd name="connsiteY109" fmla="*/ 2762989 h 6858000"/>
              <a:gd name="connsiteX110" fmla="*/ 571733 w 1605470"/>
              <a:gd name="connsiteY110" fmla="*/ 2554718 h 6858000"/>
              <a:gd name="connsiteX111" fmla="*/ 551827 w 1605470"/>
              <a:gd name="connsiteY111" fmla="*/ 2485734 h 6858000"/>
              <a:gd name="connsiteX112" fmla="*/ 542550 w 1605470"/>
              <a:gd name="connsiteY112" fmla="*/ 2447068 h 6858000"/>
              <a:gd name="connsiteX113" fmla="*/ 529511 w 1605470"/>
              <a:gd name="connsiteY113" fmla="*/ 2425819 h 6858000"/>
              <a:gd name="connsiteX114" fmla="*/ 535510 w 1605470"/>
              <a:gd name="connsiteY114" fmla="*/ 2402874 h 6858000"/>
              <a:gd name="connsiteX115" fmla="*/ 538122 w 1605470"/>
              <a:gd name="connsiteY115" fmla="*/ 2381443 h 6858000"/>
              <a:gd name="connsiteX116" fmla="*/ 514451 w 1605470"/>
              <a:gd name="connsiteY116" fmla="*/ 2261920 h 6858000"/>
              <a:gd name="connsiteX117" fmla="*/ 504338 w 1605470"/>
              <a:gd name="connsiteY117" fmla="*/ 2195378 h 6858000"/>
              <a:gd name="connsiteX118" fmla="*/ 488555 w 1605470"/>
              <a:gd name="connsiteY118" fmla="*/ 2155135 h 6858000"/>
              <a:gd name="connsiteX119" fmla="*/ 486013 w 1605470"/>
              <a:gd name="connsiteY119" fmla="*/ 2118008 h 6858000"/>
              <a:gd name="connsiteX120" fmla="*/ 487006 w 1605470"/>
              <a:gd name="connsiteY120" fmla="*/ 2050531 h 6858000"/>
              <a:gd name="connsiteX121" fmla="*/ 478812 w 1605470"/>
              <a:gd name="connsiteY121" fmla="*/ 1963269 h 6858000"/>
              <a:gd name="connsiteX122" fmla="*/ 459990 w 1605470"/>
              <a:gd name="connsiteY122" fmla="*/ 1906352 h 6858000"/>
              <a:gd name="connsiteX123" fmla="*/ 436547 w 1605470"/>
              <a:gd name="connsiteY123" fmla="*/ 1861531 h 6858000"/>
              <a:gd name="connsiteX124" fmla="*/ 390346 w 1605470"/>
              <a:gd name="connsiteY124" fmla="*/ 1732919 h 6858000"/>
              <a:gd name="connsiteX125" fmla="*/ 362657 w 1605470"/>
              <a:gd name="connsiteY125" fmla="*/ 1663540 h 6858000"/>
              <a:gd name="connsiteX126" fmla="*/ 361783 w 1605470"/>
              <a:gd name="connsiteY126" fmla="*/ 1615777 h 6858000"/>
              <a:gd name="connsiteX127" fmla="*/ 342578 w 1605470"/>
              <a:gd name="connsiteY127" fmla="*/ 1563678 h 6858000"/>
              <a:gd name="connsiteX128" fmla="*/ 355658 w 1605470"/>
              <a:gd name="connsiteY128" fmla="*/ 1519474 h 6858000"/>
              <a:gd name="connsiteX129" fmla="*/ 348400 w 1605470"/>
              <a:gd name="connsiteY129" fmla="*/ 1477995 h 6858000"/>
              <a:gd name="connsiteX130" fmla="*/ 334485 w 1605470"/>
              <a:gd name="connsiteY130" fmla="*/ 1373769 h 6858000"/>
              <a:gd name="connsiteX131" fmla="*/ 342792 w 1605470"/>
              <a:gd name="connsiteY131" fmla="*/ 1307086 h 6858000"/>
              <a:gd name="connsiteX132" fmla="*/ 343980 w 1605470"/>
              <a:gd name="connsiteY132" fmla="*/ 1189033 h 6858000"/>
              <a:gd name="connsiteX133" fmla="*/ 348665 w 1605470"/>
              <a:gd name="connsiteY133" fmla="*/ 1168288 h 6858000"/>
              <a:gd name="connsiteX134" fmla="*/ 340947 w 1605470"/>
              <a:gd name="connsiteY134" fmla="*/ 1142577 h 6858000"/>
              <a:gd name="connsiteX135" fmla="*/ 330253 w 1605470"/>
              <a:gd name="connsiteY135" fmla="*/ 1088484 h 6858000"/>
              <a:gd name="connsiteX136" fmla="*/ 318989 w 1605470"/>
              <a:gd name="connsiteY136" fmla="*/ 1016103 h 6858000"/>
              <a:gd name="connsiteX137" fmla="*/ 320445 w 1605470"/>
              <a:gd name="connsiteY137" fmla="*/ 932283 h 6858000"/>
              <a:gd name="connsiteX138" fmla="*/ 322681 w 1605470"/>
              <a:gd name="connsiteY138" fmla="*/ 915925 h 6858000"/>
              <a:gd name="connsiteX139" fmla="*/ 315310 w 1605470"/>
              <a:gd name="connsiteY139" fmla="*/ 896999 h 6858000"/>
              <a:gd name="connsiteX140" fmla="*/ 284718 w 1605470"/>
              <a:gd name="connsiteY140" fmla="*/ 821517 h 6858000"/>
              <a:gd name="connsiteX141" fmla="*/ 263668 w 1605470"/>
              <a:gd name="connsiteY141" fmla="*/ 751353 h 6858000"/>
              <a:gd name="connsiteX142" fmla="*/ 263226 w 1605470"/>
              <a:gd name="connsiteY142" fmla="*/ 721230 h 6858000"/>
              <a:gd name="connsiteX143" fmla="*/ 248897 w 1605470"/>
              <a:gd name="connsiteY143" fmla="*/ 681659 h 6858000"/>
              <a:gd name="connsiteX144" fmla="*/ 234316 w 1605470"/>
              <a:gd name="connsiteY144" fmla="*/ 635218 h 6858000"/>
              <a:gd name="connsiteX145" fmla="*/ 239327 w 1605470"/>
              <a:gd name="connsiteY145" fmla="*/ 613763 h 6858000"/>
              <a:gd name="connsiteX146" fmla="*/ 225269 w 1605470"/>
              <a:gd name="connsiteY146" fmla="*/ 598582 h 6858000"/>
              <a:gd name="connsiteX147" fmla="*/ 224950 w 1605470"/>
              <a:gd name="connsiteY147" fmla="*/ 576846 h 6858000"/>
              <a:gd name="connsiteX148" fmla="*/ 204576 w 1605470"/>
              <a:gd name="connsiteY148" fmla="*/ 530055 h 6858000"/>
              <a:gd name="connsiteX149" fmla="*/ 219064 w 1605470"/>
              <a:gd name="connsiteY149" fmla="*/ 469651 h 6858000"/>
              <a:gd name="connsiteX150" fmla="*/ 195012 w 1605470"/>
              <a:gd name="connsiteY150" fmla="*/ 448559 h 6858000"/>
              <a:gd name="connsiteX151" fmla="*/ 201434 w 1605470"/>
              <a:gd name="connsiteY151" fmla="*/ 441529 h 6858000"/>
              <a:gd name="connsiteX152" fmla="*/ 200655 w 1605470"/>
              <a:gd name="connsiteY152" fmla="*/ 428927 h 6858000"/>
              <a:gd name="connsiteX153" fmla="*/ 190059 w 1605470"/>
              <a:gd name="connsiteY153" fmla="*/ 430161 h 6858000"/>
              <a:gd name="connsiteX154" fmla="*/ 167079 w 1605470"/>
              <a:gd name="connsiteY154" fmla="*/ 367211 h 6858000"/>
              <a:gd name="connsiteX155" fmla="*/ 124571 w 1605470"/>
              <a:gd name="connsiteY155" fmla="*/ 302178 h 6858000"/>
              <a:gd name="connsiteX156" fmla="*/ 103243 w 1605470"/>
              <a:gd name="connsiteY156" fmla="*/ 211375 h 6858000"/>
              <a:gd name="connsiteX157" fmla="*/ 94571 w 1605470"/>
              <a:gd name="connsiteY157" fmla="*/ 184179 h 6858000"/>
              <a:gd name="connsiteX158" fmla="*/ 13437 w 1605470"/>
              <a:gd name="connsiteY158" fmla="*/ 19287 h 6858000"/>
              <a:gd name="connsiteX159" fmla="*/ 0 w 1605470"/>
              <a:gd name="connsiteY15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56043 w 1605470"/>
              <a:gd name="connsiteY100" fmla="*/ 3183755 h 6858000"/>
              <a:gd name="connsiteX101" fmla="*/ 756544 w 1605470"/>
              <a:gd name="connsiteY101" fmla="*/ 3178642 h 6858000"/>
              <a:gd name="connsiteX102" fmla="*/ 744144 w 1605470"/>
              <a:gd name="connsiteY102" fmla="*/ 3158586 h 6858000"/>
              <a:gd name="connsiteX103" fmla="*/ 729329 w 1605470"/>
              <a:gd name="connsiteY103" fmla="*/ 3129034 h 6858000"/>
              <a:gd name="connsiteX104" fmla="*/ 729994 w 1605470"/>
              <a:gd name="connsiteY104" fmla="*/ 3126682 h 6858000"/>
              <a:gd name="connsiteX105" fmla="*/ 720862 w 1605470"/>
              <a:gd name="connsiteY105" fmla="*/ 3114519 h 6858000"/>
              <a:gd name="connsiteX106" fmla="*/ 707471 w 1605470"/>
              <a:gd name="connsiteY106" fmla="*/ 3106272 h 6858000"/>
              <a:gd name="connsiteX107" fmla="*/ 680201 w 1605470"/>
              <a:gd name="connsiteY107" fmla="*/ 2958185 h 6858000"/>
              <a:gd name="connsiteX108" fmla="*/ 622815 w 1605470"/>
              <a:gd name="connsiteY108" fmla="*/ 2762989 h 6858000"/>
              <a:gd name="connsiteX109" fmla="*/ 571733 w 1605470"/>
              <a:gd name="connsiteY109" fmla="*/ 2554718 h 6858000"/>
              <a:gd name="connsiteX110" fmla="*/ 551827 w 1605470"/>
              <a:gd name="connsiteY110" fmla="*/ 2485734 h 6858000"/>
              <a:gd name="connsiteX111" fmla="*/ 542550 w 1605470"/>
              <a:gd name="connsiteY111" fmla="*/ 2447068 h 6858000"/>
              <a:gd name="connsiteX112" fmla="*/ 529511 w 1605470"/>
              <a:gd name="connsiteY112" fmla="*/ 2425819 h 6858000"/>
              <a:gd name="connsiteX113" fmla="*/ 535510 w 1605470"/>
              <a:gd name="connsiteY113" fmla="*/ 2402874 h 6858000"/>
              <a:gd name="connsiteX114" fmla="*/ 538122 w 1605470"/>
              <a:gd name="connsiteY114" fmla="*/ 2381443 h 6858000"/>
              <a:gd name="connsiteX115" fmla="*/ 514451 w 1605470"/>
              <a:gd name="connsiteY115" fmla="*/ 2261920 h 6858000"/>
              <a:gd name="connsiteX116" fmla="*/ 504338 w 1605470"/>
              <a:gd name="connsiteY116" fmla="*/ 2195378 h 6858000"/>
              <a:gd name="connsiteX117" fmla="*/ 488555 w 1605470"/>
              <a:gd name="connsiteY117" fmla="*/ 2155135 h 6858000"/>
              <a:gd name="connsiteX118" fmla="*/ 486013 w 1605470"/>
              <a:gd name="connsiteY118" fmla="*/ 2118008 h 6858000"/>
              <a:gd name="connsiteX119" fmla="*/ 487006 w 1605470"/>
              <a:gd name="connsiteY119" fmla="*/ 2050531 h 6858000"/>
              <a:gd name="connsiteX120" fmla="*/ 478812 w 1605470"/>
              <a:gd name="connsiteY120" fmla="*/ 1963269 h 6858000"/>
              <a:gd name="connsiteX121" fmla="*/ 459990 w 1605470"/>
              <a:gd name="connsiteY121" fmla="*/ 1906352 h 6858000"/>
              <a:gd name="connsiteX122" fmla="*/ 436547 w 1605470"/>
              <a:gd name="connsiteY122" fmla="*/ 1861531 h 6858000"/>
              <a:gd name="connsiteX123" fmla="*/ 390346 w 1605470"/>
              <a:gd name="connsiteY123" fmla="*/ 1732919 h 6858000"/>
              <a:gd name="connsiteX124" fmla="*/ 362657 w 1605470"/>
              <a:gd name="connsiteY124" fmla="*/ 1663540 h 6858000"/>
              <a:gd name="connsiteX125" fmla="*/ 361783 w 1605470"/>
              <a:gd name="connsiteY125" fmla="*/ 1615777 h 6858000"/>
              <a:gd name="connsiteX126" fmla="*/ 342578 w 1605470"/>
              <a:gd name="connsiteY126" fmla="*/ 1563678 h 6858000"/>
              <a:gd name="connsiteX127" fmla="*/ 355658 w 1605470"/>
              <a:gd name="connsiteY127" fmla="*/ 1519474 h 6858000"/>
              <a:gd name="connsiteX128" fmla="*/ 348400 w 1605470"/>
              <a:gd name="connsiteY128" fmla="*/ 1477995 h 6858000"/>
              <a:gd name="connsiteX129" fmla="*/ 334485 w 1605470"/>
              <a:gd name="connsiteY129" fmla="*/ 1373769 h 6858000"/>
              <a:gd name="connsiteX130" fmla="*/ 342792 w 1605470"/>
              <a:gd name="connsiteY130" fmla="*/ 1307086 h 6858000"/>
              <a:gd name="connsiteX131" fmla="*/ 343980 w 1605470"/>
              <a:gd name="connsiteY131" fmla="*/ 1189033 h 6858000"/>
              <a:gd name="connsiteX132" fmla="*/ 348665 w 1605470"/>
              <a:gd name="connsiteY132" fmla="*/ 1168288 h 6858000"/>
              <a:gd name="connsiteX133" fmla="*/ 340947 w 1605470"/>
              <a:gd name="connsiteY133" fmla="*/ 1142577 h 6858000"/>
              <a:gd name="connsiteX134" fmla="*/ 330253 w 1605470"/>
              <a:gd name="connsiteY134" fmla="*/ 1088484 h 6858000"/>
              <a:gd name="connsiteX135" fmla="*/ 318989 w 1605470"/>
              <a:gd name="connsiteY135" fmla="*/ 1016103 h 6858000"/>
              <a:gd name="connsiteX136" fmla="*/ 320445 w 1605470"/>
              <a:gd name="connsiteY136" fmla="*/ 932283 h 6858000"/>
              <a:gd name="connsiteX137" fmla="*/ 322681 w 1605470"/>
              <a:gd name="connsiteY137" fmla="*/ 915925 h 6858000"/>
              <a:gd name="connsiteX138" fmla="*/ 315310 w 1605470"/>
              <a:gd name="connsiteY138" fmla="*/ 896999 h 6858000"/>
              <a:gd name="connsiteX139" fmla="*/ 284718 w 1605470"/>
              <a:gd name="connsiteY139" fmla="*/ 821517 h 6858000"/>
              <a:gd name="connsiteX140" fmla="*/ 263668 w 1605470"/>
              <a:gd name="connsiteY140" fmla="*/ 751353 h 6858000"/>
              <a:gd name="connsiteX141" fmla="*/ 263226 w 1605470"/>
              <a:gd name="connsiteY141" fmla="*/ 721230 h 6858000"/>
              <a:gd name="connsiteX142" fmla="*/ 248897 w 1605470"/>
              <a:gd name="connsiteY142" fmla="*/ 681659 h 6858000"/>
              <a:gd name="connsiteX143" fmla="*/ 234316 w 1605470"/>
              <a:gd name="connsiteY143" fmla="*/ 635218 h 6858000"/>
              <a:gd name="connsiteX144" fmla="*/ 239327 w 1605470"/>
              <a:gd name="connsiteY144" fmla="*/ 613763 h 6858000"/>
              <a:gd name="connsiteX145" fmla="*/ 225269 w 1605470"/>
              <a:gd name="connsiteY145" fmla="*/ 598582 h 6858000"/>
              <a:gd name="connsiteX146" fmla="*/ 224950 w 1605470"/>
              <a:gd name="connsiteY146" fmla="*/ 576846 h 6858000"/>
              <a:gd name="connsiteX147" fmla="*/ 204576 w 1605470"/>
              <a:gd name="connsiteY147" fmla="*/ 530055 h 6858000"/>
              <a:gd name="connsiteX148" fmla="*/ 219064 w 1605470"/>
              <a:gd name="connsiteY148" fmla="*/ 469651 h 6858000"/>
              <a:gd name="connsiteX149" fmla="*/ 195012 w 1605470"/>
              <a:gd name="connsiteY149" fmla="*/ 448559 h 6858000"/>
              <a:gd name="connsiteX150" fmla="*/ 201434 w 1605470"/>
              <a:gd name="connsiteY150" fmla="*/ 441529 h 6858000"/>
              <a:gd name="connsiteX151" fmla="*/ 200655 w 1605470"/>
              <a:gd name="connsiteY151" fmla="*/ 428927 h 6858000"/>
              <a:gd name="connsiteX152" fmla="*/ 190059 w 1605470"/>
              <a:gd name="connsiteY152" fmla="*/ 430161 h 6858000"/>
              <a:gd name="connsiteX153" fmla="*/ 167079 w 1605470"/>
              <a:gd name="connsiteY153" fmla="*/ 367211 h 6858000"/>
              <a:gd name="connsiteX154" fmla="*/ 124571 w 1605470"/>
              <a:gd name="connsiteY154" fmla="*/ 302178 h 6858000"/>
              <a:gd name="connsiteX155" fmla="*/ 103243 w 1605470"/>
              <a:gd name="connsiteY155" fmla="*/ 211375 h 6858000"/>
              <a:gd name="connsiteX156" fmla="*/ 94571 w 1605470"/>
              <a:gd name="connsiteY156" fmla="*/ 184179 h 6858000"/>
              <a:gd name="connsiteX157" fmla="*/ 13437 w 1605470"/>
              <a:gd name="connsiteY157" fmla="*/ 19287 h 6858000"/>
              <a:gd name="connsiteX158" fmla="*/ 0 w 1605470"/>
              <a:gd name="connsiteY15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0830 w 1605470"/>
              <a:gd name="connsiteY75" fmla="*/ 3974753 h 6858000"/>
              <a:gd name="connsiteX76" fmla="*/ 692428 w 1605470"/>
              <a:gd name="connsiteY76" fmla="*/ 3969950 h 6858000"/>
              <a:gd name="connsiteX77" fmla="*/ 685850 w 1605470"/>
              <a:gd name="connsiteY77" fmla="*/ 3933779 h 6858000"/>
              <a:gd name="connsiteX78" fmla="*/ 687181 w 1605470"/>
              <a:gd name="connsiteY78" fmla="*/ 3933093 h 6858000"/>
              <a:gd name="connsiteX79" fmla="*/ 691535 w 1605470"/>
              <a:gd name="connsiteY79" fmla="*/ 3922082 h 6858000"/>
              <a:gd name="connsiteX80" fmla="*/ 696613 w 1605470"/>
              <a:gd name="connsiteY80" fmla="*/ 3901461 h 6858000"/>
              <a:gd name="connsiteX81" fmla="*/ 719207 w 1605470"/>
              <a:gd name="connsiteY81" fmla="*/ 3813873 h 6858000"/>
              <a:gd name="connsiteX82" fmla="*/ 718632 w 1605470"/>
              <a:gd name="connsiteY82" fmla="*/ 3806161 h 6858000"/>
              <a:gd name="connsiteX83" fmla="*/ 718939 w 1605470"/>
              <a:gd name="connsiteY83" fmla="*/ 3805957 h 6858000"/>
              <a:gd name="connsiteX84" fmla="*/ 718966 w 1605470"/>
              <a:gd name="connsiteY84" fmla="*/ 3797724 h 6858000"/>
              <a:gd name="connsiteX85" fmla="*/ 717581 w 1605470"/>
              <a:gd name="connsiteY85" fmla="*/ 3792098 h 6858000"/>
              <a:gd name="connsiteX86" fmla="*/ 716465 w 1605470"/>
              <a:gd name="connsiteY86" fmla="*/ 3777135 h 6858000"/>
              <a:gd name="connsiteX87" fmla="*/ 718198 w 1605470"/>
              <a:gd name="connsiteY87" fmla="*/ 3771656 h 6858000"/>
              <a:gd name="connsiteX88" fmla="*/ 721941 w 1605470"/>
              <a:gd name="connsiteY88" fmla="*/ 3769007 h 6858000"/>
              <a:gd name="connsiteX89" fmla="*/ 721407 w 1605470"/>
              <a:gd name="connsiteY89" fmla="*/ 3767709 h 6858000"/>
              <a:gd name="connsiteX90" fmla="*/ 730103 w 1605470"/>
              <a:gd name="connsiteY90" fmla="*/ 3738082 h 6858000"/>
              <a:gd name="connsiteX91" fmla="*/ 737449 w 1605470"/>
              <a:gd name="connsiteY91" fmla="*/ 3673397 h 6858000"/>
              <a:gd name="connsiteX92" fmla="*/ 736745 w 1605470"/>
              <a:gd name="connsiteY92" fmla="*/ 3637109 h 6858000"/>
              <a:gd name="connsiteX93" fmla="*/ 740188 w 1605470"/>
              <a:gd name="connsiteY93" fmla="*/ 3536883 h 6858000"/>
              <a:gd name="connsiteX94" fmla="*/ 747726 w 1605470"/>
              <a:gd name="connsiteY94" fmla="*/ 3435652 h 6858000"/>
              <a:gd name="connsiteX95" fmla="*/ 749397 w 1605470"/>
              <a:gd name="connsiteY95" fmla="*/ 3307769 h 6858000"/>
              <a:gd name="connsiteX96" fmla="*/ 766960 w 1605470"/>
              <a:gd name="connsiteY96" fmla="*/ 3250522 h 6858000"/>
              <a:gd name="connsiteX97" fmla="*/ 767385 w 1605470"/>
              <a:gd name="connsiteY97" fmla="*/ 3229163 h 6858000"/>
              <a:gd name="connsiteX98" fmla="*/ 769208 w 1605470"/>
              <a:gd name="connsiteY98" fmla="*/ 3217217 h 6858000"/>
              <a:gd name="connsiteX99" fmla="*/ 756043 w 1605470"/>
              <a:gd name="connsiteY99" fmla="*/ 3183755 h 6858000"/>
              <a:gd name="connsiteX100" fmla="*/ 756544 w 1605470"/>
              <a:gd name="connsiteY100" fmla="*/ 3178642 h 6858000"/>
              <a:gd name="connsiteX101" fmla="*/ 744144 w 1605470"/>
              <a:gd name="connsiteY101" fmla="*/ 3158586 h 6858000"/>
              <a:gd name="connsiteX102" fmla="*/ 729329 w 1605470"/>
              <a:gd name="connsiteY102" fmla="*/ 3129034 h 6858000"/>
              <a:gd name="connsiteX103" fmla="*/ 729994 w 1605470"/>
              <a:gd name="connsiteY103" fmla="*/ 3126682 h 6858000"/>
              <a:gd name="connsiteX104" fmla="*/ 720862 w 1605470"/>
              <a:gd name="connsiteY104" fmla="*/ 3114519 h 6858000"/>
              <a:gd name="connsiteX105" fmla="*/ 707471 w 1605470"/>
              <a:gd name="connsiteY105" fmla="*/ 3106272 h 6858000"/>
              <a:gd name="connsiteX106" fmla="*/ 680201 w 1605470"/>
              <a:gd name="connsiteY106" fmla="*/ 2958185 h 6858000"/>
              <a:gd name="connsiteX107" fmla="*/ 622815 w 1605470"/>
              <a:gd name="connsiteY107" fmla="*/ 2762989 h 6858000"/>
              <a:gd name="connsiteX108" fmla="*/ 571733 w 1605470"/>
              <a:gd name="connsiteY108" fmla="*/ 2554718 h 6858000"/>
              <a:gd name="connsiteX109" fmla="*/ 551827 w 1605470"/>
              <a:gd name="connsiteY109" fmla="*/ 2485734 h 6858000"/>
              <a:gd name="connsiteX110" fmla="*/ 542550 w 1605470"/>
              <a:gd name="connsiteY110" fmla="*/ 2447068 h 6858000"/>
              <a:gd name="connsiteX111" fmla="*/ 529511 w 1605470"/>
              <a:gd name="connsiteY111" fmla="*/ 2425819 h 6858000"/>
              <a:gd name="connsiteX112" fmla="*/ 535510 w 1605470"/>
              <a:gd name="connsiteY112" fmla="*/ 2402874 h 6858000"/>
              <a:gd name="connsiteX113" fmla="*/ 538122 w 1605470"/>
              <a:gd name="connsiteY113" fmla="*/ 2381443 h 6858000"/>
              <a:gd name="connsiteX114" fmla="*/ 514451 w 1605470"/>
              <a:gd name="connsiteY114" fmla="*/ 2261920 h 6858000"/>
              <a:gd name="connsiteX115" fmla="*/ 504338 w 1605470"/>
              <a:gd name="connsiteY115" fmla="*/ 2195378 h 6858000"/>
              <a:gd name="connsiteX116" fmla="*/ 488555 w 1605470"/>
              <a:gd name="connsiteY116" fmla="*/ 2155135 h 6858000"/>
              <a:gd name="connsiteX117" fmla="*/ 486013 w 1605470"/>
              <a:gd name="connsiteY117" fmla="*/ 2118008 h 6858000"/>
              <a:gd name="connsiteX118" fmla="*/ 487006 w 1605470"/>
              <a:gd name="connsiteY118" fmla="*/ 2050531 h 6858000"/>
              <a:gd name="connsiteX119" fmla="*/ 478812 w 1605470"/>
              <a:gd name="connsiteY119" fmla="*/ 1963269 h 6858000"/>
              <a:gd name="connsiteX120" fmla="*/ 459990 w 1605470"/>
              <a:gd name="connsiteY120" fmla="*/ 1906352 h 6858000"/>
              <a:gd name="connsiteX121" fmla="*/ 436547 w 1605470"/>
              <a:gd name="connsiteY121" fmla="*/ 1861531 h 6858000"/>
              <a:gd name="connsiteX122" fmla="*/ 390346 w 1605470"/>
              <a:gd name="connsiteY122" fmla="*/ 1732919 h 6858000"/>
              <a:gd name="connsiteX123" fmla="*/ 362657 w 1605470"/>
              <a:gd name="connsiteY123" fmla="*/ 1663540 h 6858000"/>
              <a:gd name="connsiteX124" fmla="*/ 361783 w 1605470"/>
              <a:gd name="connsiteY124" fmla="*/ 1615777 h 6858000"/>
              <a:gd name="connsiteX125" fmla="*/ 342578 w 1605470"/>
              <a:gd name="connsiteY125" fmla="*/ 1563678 h 6858000"/>
              <a:gd name="connsiteX126" fmla="*/ 355658 w 1605470"/>
              <a:gd name="connsiteY126" fmla="*/ 1519474 h 6858000"/>
              <a:gd name="connsiteX127" fmla="*/ 348400 w 1605470"/>
              <a:gd name="connsiteY127" fmla="*/ 1477995 h 6858000"/>
              <a:gd name="connsiteX128" fmla="*/ 334485 w 1605470"/>
              <a:gd name="connsiteY128" fmla="*/ 1373769 h 6858000"/>
              <a:gd name="connsiteX129" fmla="*/ 342792 w 1605470"/>
              <a:gd name="connsiteY129" fmla="*/ 1307086 h 6858000"/>
              <a:gd name="connsiteX130" fmla="*/ 343980 w 1605470"/>
              <a:gd name="connsiteY130" fmla="*/ 1189033 h 6858000"/>
              <a:gd name="connsiteX131" fmla="*/ 348665 w 1605470"/>
              <a:gd name="connsiteY131" fmla="*/ 1168288 h 6858000"/>
              <a:gd name="connsiteX132" fmla="*/ 340947 w 1605470"/>
              <a:gd name="connsiteY132" fmla="*/ 1142577 h 6858000"/>
              <a:gd name="connsiteX133" fmla="*/ 330253 w 1605470"/>
              <a:gd name="connsiteY133" fmla="*/ 1088484 h 6858000"/>
              <a:gd name="connsiteX134" fmla="*/ 318989 w 1605470"/>
              <a:gd name="connsiteY134" fmla="*/ 1016103 h 6858000"/>
              <a:gd name="connsiteX135" fmla="*/ 320445 w 1605470"/>
              <a:gd name="connsiteY135" fmla="*/ 932283 h 6858000"/>
              <a:gd name="connsiteX136" fmla="*/ 322681 w 1605470"/>
              <a:gd name="connsiteY136" fmla="*/ 915925 h 6858000"/>
              <a:gd name="connsiteX137" fmla="*/ 315310 w 1605470"/>
              <a:gd name="connsiteY137" fmla="*/ 896999 h 6858000"/>
              <a:gd name="connsiteX138" fmla="*/ 284718 w 1605470"/>
              <a:gd name="connsiteY138" fmla="*/ 821517 h 6858000"/>
              <a:gd name="connsiteX139" fmla="*/ 263668 w 1605470"/>
              <a:gd name="connsiteY139" fmla="*/ 751353 h 6858000"/>
              <a:gd name="connsiteX140" fmla="*/ 263226 w 1605470"/>
              <a:gd name="connsiteY140" fmla="*/ 721230 h 6858000"/>
              <a:gd name="connsiteX141" fmla="*/ 248897 w 1605470"/>
              <a:gd name="connsiteY141" fmla="*/ 681659 h 6858000"/>
              <a:gd name="connsiteX142" fmla="*/ 234316 w 1605470"/>
              <a:gd name="connsiteY142" fmla="*/ 635218 h 6858000"/>
              <a:gd name="connsiteX143" fmla="*/ 239327 w 1605470"/>
              <a:gd name="connsiteY143" fmla="*/ 613763 h 6858000"/>
              <a:gd name="connsiteX144" fmla="*/ 225269 w 1605470"/>
              <a:gd name="connsiteY144" fmla="*/ 598582 h 6858000"/>
              <a:gd name="connsiteX145" fmla="*/ 224950 w 1605470"/>
              <a:gd name="connsiteY145" fmla="*/ 576846 h 6858000"/>
              <a:gd name="connsiteX146" fmla="*/ 204576 w 1605470"/>
              <a:gd name="connsiteY146" fmla="*/ 530055 h 6858000"/>
              <a:gd name="connsiteX147" fmla="*/ 219064 w 1605470"/>
              <a:gd name="connsiteY147" fmla="*/ 469651 h 6858000"/>
              <a:gd name="connsiteX148" fmla="*/ 195012 w 1605470"/>
              <a:gd name="connsiteY148" fmla="*/ 448559 h 6858000"/>
              <a:gd name="connsiteX149" fmla="*/ 201434 w 1605470"/>
              <a:gd name="connsiteY149" fmla="*/ 441529 h 6858000"/>
              <a:gd name="connsiteX150" fmla="*/ 200655 w 1605470"/>
              <a:gd name="connsiteY150" fmla="*/ 428927 h 6858000"/>
              <a:gd name="connsiteX151" fmla="*/ 190059 w 1605470"/>
              <a:gd name="connsiteY151" fmla="*/ 430161 h 6858000"/>
              <a:gd name="connsiteX152" fmla="*/ 167079 w 1605470"/>
              <a:gd name="connsiteY152" fmla="*/ 367211 h 6858000"/>
              <a:gd name="connsiteX153" fmla="*/ 124571 w 1605470"/>
              <a:gd name="connsiteY153" fmla="*/ 302178 h 6858000"/>
              <a:gd name="connsiteX154" fmla="*/ 103243 w 1605470"/>
              <a:gd name="connsiteY154" fmla="*/ 211375 h 6858000"/>
              <a:gd name="connsiteX155" fmla="*/ 94571 w 1605470"/>
              <a:gd name="connsiteY155" fmla="*/ 184179 h 6858000"/>
              <a:gd name="connsiteX156" fmla="*/ 13437 w 1605470"/>
              <a:gd name="connsiteY156" fmla="*/ 19287 h 6858000"/>
              <a:gd name="connsiteX157" fmla="*/ 0 w 1605470"/>
              <a:gd name="connsiteY15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690830 w 1605470"/>
              <a:gd name="connsiteY74" fmla="*/ 3974753 h 6858000"/>
              <a:gd name="connsiteX75" fmla="*/ 692428 w 1605470"/>
              <a:gd name="connsiteY75" fmla="*/ 3969950 h 6858000"/>
              <a:gd name="connsiteX76" fmla="*/ 685850 w 1605470"/>
              <a:gd name="connsiteY76" fmla="*/ 3933779 h 6858000"/>
              <a:gd name="connsiteX77" fmla="*/ 687181 w 1605470"/>
              <a:gd name="connsiteY77" fmla="*/ 3933093 h 6858000"/>
              <a:gd name="connsiteX78" fmla="*/ 691535 w 1605470"/>
              <a:gd name="connsiteY78" fmla="*/ 3922082 h 6858000"/>
              <a:gd name="connsiteX79" fmla="*/ 696613 w 1605470"/>
              <a:gd name="connsiteY79" fmla="*/ 3901461 h 6858000"/>
              <a:gd name="connsiteX80" fmla="*/ 719207 w 1605470"/>
              <a:gd name="connsiteY80" fmla="*/ 3813873 h 6858000"/>
              <a:gd name="connsiteX81" fmla="*/ 718632 w 1605470"/>
              <a:gd name="connsiteY81" fmla="*/ 3806161 h 6858000"/>
              <a:gd name="connsiteX82" fmla="*/ 718939 w 1605470"/>
              <a:gd name="connsiteY82" fmla="*/ 3805957 h 6858000"/>
              <a:gd name="connsiteX83" fmla="*/ 718966 w 1605470"/>
              <a:gd name="connsiteY83" fmla="*/ 3797724 h 6858000"/>
              <a:gd name="connsiteX84" fmla="*/ 717581 w 1605470"/>
              <a:gd name="connsiteY84" fmla="*/ 3792098 h 6858000"/>
              <a:gd name="connsiteX85" fmla="*/ 716465 w 1605470"/>
              <a:gd name="connsiteY85" fmla="*/ 3777135 h 6858000"/>
              <a:gd name="connsiteX86" fmla="*/ 718198 w 1605470"/>
              <a:gd name="connsiteY86" fmla="*/ 3771656 h 6858000"/>
              <a:gd name="connsiteX87" fmla="*/ 721941 w 1605470"/>
              <a:gd name="connsiteY87" fmla="*/ 3769007 h 6858000"/>
              <a:gd name="connsiteX88" fmla="*/ 721407 w 1605470"/>
              <a:gd name="connsiteY88" fmla="*/ 3767709 h 6858000"/>
              <a:gd name="connsiteX89" fmla="*/ 730103 w 1605470"/>
              <a:gd name="connsiteY89" fmla="*/ 3738082 h 6858000"/>
              <a:gd name="connsiteX90" fmla="*/ 737449 w 1605470"/>
              <a:gd name="connsiteY90" fmla="*/ 3673397 h 6858000"/>
              <a:gd name="connsiteX91" fmla="*/ 736745 w 1605470"/>
              <a:gd name="connsiteY91" fmla="*/ 3637109 h 6858000"/>
              <a:gd name="connsiteX92" fmla="*/ 740188 w 1605470"/>
              <a:gd name="connsiteY92" fmla="*/ 3536883 h 6858000"/>
              <a:gd name="connsiteX93" fmla="*/ 747726 w 1605470"/>
              <a:gd name="connsiteY93" fmla="*/ 3435652 h 6858000"/>
              <a:gd name="connsiteX94" fmla="*/ 749397 w 1605470"/>
              <a:gd name="connsiteY94" fmla="*/ 3307769 h 6858000"/>
              <a:gd name="connsiteX95" fmla="*/ 766960 w 1605470"/>
              <a:gd name="connsiteY95" fmla="*/ 3250522 h 6858000"/>
              <a:gd name="connsiteX96" fmla="*/ 767385 w 1605470"/>
              <a:gd name="connsiteY96" fmla="*/ 3229163 h 6858000"/>
              <a:gd name="connsiteX97" fmla="*/ 769208 w 1605470"/>
              <a:gd name="connsiteY97" fmla="*/ 3217217 h 6858000"/>
              <a:gd name="connsiteX98" fmla="*/ 756043 w 1605470"/>
              <a:gd name="connsiteY98" fmla="*/ 3183755 h 6858000"/>
              <a:gd name="connsiteX99" fmla="*/ 756544 w 1605470"/>
              <a:gd name="connsiteY99" fmla="*/ 3178642 h 6858000"/>
              <a:gd name="connsiteX100" fmla="*/ 744144 w 1605470"/>
              <a:gd name="connsiteY100" fmla="*/ 3158586 h 6858000"/>
              <a:gd name="connsiteX101" fmla="*/ 729329 w 1605470"/>
              <a:gd name="connsiteY101" fmla="*/ 3129034 h 6858000"/>
              <a:gd name="connsiteX102" fmla="*/ 729994 w 1605470"/>
              <a:gd name="connsiteY102" fmla="*/ 3126682 h 6858000"/>
              <a:gd name="connsiteX103" fmla="*/ 720862 w 1605470"/>
              <a:gd name="connsiteY103" fmla="*/ 3114519 h 6858000"/>
              <a:gd name="connsiteX104" fmla="*/ 707471 w 1605470"/>
              <a:gd name="connsiteY104" fmla="*/ 3106272 h 6858000"/>
              <a:gd name="connsiteX105" fmla="*/ 680201 w 1605470"/>
              <a:gd name="connsiteY105" fmla="*/ 2958185 h 6858000"/>
              <a:gd name="connsiteX106" fmla="*/ 622815 w 1605470"/>
              <a:gd name="connsiteY106" fmla="*/ 2762989 h 6858000"/>
              <a:gd name="connsiteX107" fmla="*/ 571733 w 1605470"/>
              <a:gd name="connsiteY107" fmla="*/ 2554718 h 6858000"/>
              <a:gd name="connsiteX108" fmla="*/ 551827 w 1605470"/>
              <a:gd name="connsiteY108" fmla="*/ 2485734 h 6858000"/>
              <a:gd name="connsiteX109" fmla="*/ 542550 w 1605470"/>
              <a:gd name="connsiteY109" fmla="*/ 2447068 h 6858000"/>
              <a:gd name="connsiteX110" fmla="*/ 529511 w 1605470"/>
              <a:gd name="connsiteY110" fmla="*/ 2425819 h 6858000"/>
              <a:gd name="connsiteX111" fmla="*/ 535510 w 1605470"/>
              <a:gd name="connsiteY111" fmla="*/ 2402874 h 6858000"/>
              <a:gd name="connsiteX112" fmla="*/ 538122 w 1605470"/>
              <a:gd name="connsiteY112" fmla="*/ 2381443 h 6858000"/>
              <a:gd name="connsiteX113" fmla="*/ 514451 w 1605470"/>
              <a:gd name="connsiteY113" fmla="*/ 2261920 h 6858000"/>
              <a:gd name="connsiteX114" fmla="*/ 504338 w 1605470"/>
              <a:gd name="connsiteY114" fmla="*/ 2195378 h 6858000"/>
              <a:gd name="connsiteX115" fmla="*/ 488555 w 1605470"/>
              <a:gd name="connsiteY115" fmla="*/ 2155135 h 6858000"/>
              <a:gd name="connsiteX116" fmla="*/ 486013 w 1605470"/>
              <a:gd name="connsiteY116" fmla="*/ 2118008 h 6858000"/>
              <a:gd name="connsiteX117" fmla="*/ 487006 w 1605470"/>
              <a:gd name="connsiteY117" fmla="*/ 2050531 h 6858000"/>
              <a:gd name="connsiteX118" fmla="*/ 478812 w 1605470"/>
              <a:gd name="connsiteY118" fmla="*/ 1963269 h 6858000"/>
              <a:gd name="connsiteX119" fmla="*/ 459990 w 1605470"/>
              <a:gd name="connsiteY119" fmla="*/ 1906352 h 6858000"/>
              <a:gd name="connsiteX120" fmla="*/ 436547 w 1605470"/>
              <a:gd name="connsiteY120" fmla="*/ 1861531 h 6858000"/>
              <a:gd name="connsiteX121" fmla="*/ 390346 w 1605470"/>
              <a:gd name="connsiteY121" fmla="*/ 1732919 h 6858000"/>
              <a:gd name="connsiteX122" fmla="*/ 362657 w 1605470"/>
              <a:gd name="connsiteY122" fmla="*/ 1663540 h 6858000"/>
              <a:gd name="connsiteX123" fmla="*/ 361783 w 1605470"/>
              <a:gd name="connsiteY123" fmla="*/ 1615777 h 6858000"/>
              <a:gd name="connsiteX124" fmla="*/ 342578 w 1605470"/>
              <a:gd name="connsiteY124" fmla="*/ 1563678 h 6858000"/>
              <a:gd name="connsiteX125" fmla="*/ 355658 w 1605470"/>
              <a:gd name="connsiteY125" fmla="*/ 1519474 h 6858000"/>
              <a:gd name="connsiteX126" fmla="*/ 348400 w 1605470"/>
              <a:gd name="connsiteY126" fmla="*/ 1477995 h 6858000"/>
              <a:gd name="connsiteX127" fmla="*/ 334485 w 1605470"/>
              <a:gd name="connsiteY127" fmla="*/ 1373769 h 6858000"/>
              <a:gd name="connsiteX128" fmla="*/ 342792 w 1605470"/>
              <a:gd name="connsiteY128" fmla="*/ 1307086 h 6858000"/>
              <a:gd name="connsiteX129" fmla="*/ 343980 w 1605470"/>
              <a:gd name="connsiteY129" fmla="*/ 1189033 h 6858000"/>
              <a:gd name="connsiteX130" fmla="*/ 348665 w 1605470"/>
              <a:gd name="connsiteY130" fmla="*/ 1168288 h 6858000"/>
              <a:gd name="connsiteX131" fmla="*/ 340947 w 1605470"/>
              <a:gd name="connsiteY131" fmla="*/ 1142577 h 6858000"/>
              <a:gd name="connsiteX132" fmla="*/ 330253 w 1605470"/>
              <a:gd name="connsiteY132" fmla="*/ 1088484 h 6858000"/>
              <a:gd name="connsiteX133" fmla="*/ 318989 w 1605470"/>
              <a:gd name="connsiteY133" fmla="*/ 1016103 h 6858000"/>
              <a:gd name="connsiteX134" fmla="*/ 320445 w 1605470"/>
              <a:gd name="connsiteY134" fmla="*/ 932283 h 6858000"/>
              <a:gd name="connsiteX135" fmla="*/ 322681 w 1605470"/>
              <a:gd name="connsiteY135" fmla="*/ 915925 h 6858000"/>
              <a:gd name="connsiteX136" fmla="*/ 315310 w 1605470"/>
              <a:gd name="connsiteY136" fmla="*/ 896999 h 6858000"/>
              <a:gd name="connsiteX137" fmla="*/ 284718 w 1605470"/>
              <a:gd name="connsiteY137" fmla="*/ 821517 h 6858000"/>
              <a:gd name="connsiteX138" fmla="*/ 263668 w 1605470"/>
              <a:gd name="connsiteY138" fmla="*/ 751353 h 6858000"/>
              <a:gd name="connsiteX139" fmla="*/ 263226 w 1605470"/>
              <a:gd name="connsiteY139" fmla="*/ 721230 h 6858000"/>
              <a:gd name="connsiteX140" fmla="*/ 248897 w 1605470"/>
              <a:gd name="connsiteY140" fmla="*/ 681659 h 6858000"/>
              <a:gd name="connsiteX141" fmla="*/ 234316 w 1605470"/>
              <a:gd name="connsiteY141" fmla="*/ 635218 h 6858000"/>
              <a:gd name="connsiteX142" fmla="*/ 239327 w 1605470"/>
              <a:gd name="connsiteY142" fmla="*/ 613763 h 6858000"/>
              <a:gd name="connsiteX143" fmla="*/ 225269 w 1605470"/>
              <a:gd name="connsiteY143" fmla="*/ 598582 h 6858000"/>
              <a:gd name="connsiteX144" fmla="*/ 224950 w 1605470"/>
              <a:gd name="connsiteY144" fmla="*/ 576846 h 6858000"/>
              <a:gd name="connsiteX145" fmla="*/ 204576 w 1605470"/>
              <a:gd name="connsiteY145" fmla="*/ 530055 h 6858000"/>
              <a:gd name="connsiteX146" fmla="*/ 219064 w 1605470"/>
              <a:gd name="connsiteY146" fmla="*/ 469651 h 6858000"/>
              <a:gd name="connsiteX147" fmla="*/ 195012 w 1605470"/>
              <a:gd name="connsiteY147" fmla="*/ 448559 h 6858000"/>
              <a:gd name="connsiteX148" fmla="*/ 201434 w 1605470"/>
              <a:gd name="connsiteY148" fmla="*/ 441529 h 6858000"/>
              <a:gd name="connsiteX149" fmla="*/ 200655 w 1605470"/>
              <a:gd name="connsiteY149" fmla="*/ 428927 h 6858000"/>
              <a:gd name="connsiteX150" fmla="*/ 190059 w 1605470"/>
              <a:gd name="connsiteY150" fmla="*/ 430161 h 6858000"/>
              <a:gd name="connsiteX151" fmla="*/ 167079 w 1605470"/>
              <a:gd name="connsiteY151" fmla="*/ 367211 h 6858000"/>
              <a:gd name="connsiteX152" fmla="*/ 124571 w 1605470"/>
              <a:gd name="connsiteY152" fmla="*/ 302178 h 6858000"/>
              <a:gd name="connsiteX153" fmla="*/ 103243 w 1605470"/>
              <a:gd name="connsiteY153" fmla="*/ 211375 h 6858000"/>
              <a:gd name="connsiteX154" fmla="*/ 94571 w 1605470"/>
              <a:gd name="connsiteY154" fmla="*/ 184179 h 6858000"/>
              <a:gd name="connsiteX155" fmla="*/ 13437 w 1605470"/>
              <a:gd name="connsiteY155" fmla="*/ 19287 h 6858000"/>
              <a:gd name="connsiteX156" fmla="*/ 0 w 1605470"/>
              <a:gd name="connsiteY15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690830 w 1605470"/>
              <a:gd name="connsiteY74" fmla="*/ 3974753 h 6858000"/>
              <a:gd name="connsiteX75" fmla="*/ 692428 w 1605470"/>
              <a:gd name="connsiteY75" fmla="*/ 3969950 h 6858000"/>
              <a:gd name="connsiteX76" fmla="*/ 685850 w 1605470"/>
              <a:gd name="connsiteY76" fmla="*/ 3933779 h 6858000"/>
              <a:gd name="connsiteX77" fmla="*/ 687181 w 1605470"/>
              <a:gd name="connsiteY77" fmla="*/ 3933093 h 6858000"/>
              <a:gd name="connsiteX78" fmla="*/ 691535 w 1605470"/>
              <a:gd name="connsiteY78" fmla="*/ 3922082 h 6858000"/>
              <a:gd name="connsiteX79" fmla="*/ 696613 w 1605470"/>
              <a:gd name="connsiteY79" fmla="*/ 3901461 h 6858000"/>
              <a:gd name="connsiteX80" fmla="*/ 719207 w 1605470"/>
              <a:gd name="connsiteY80" fmla="*/ 3813873 h 6858000"/>
              <a:gd name="connsiteX81" fmla="*/ 718632 w 1605470"/>
              <a:gd name="connsiteY81" fmla="*/ 3806161 h 6858000"/>
              <a:gd name="connsiteX82" fmla="*/ 718939 w 1605470"/>
              <a:gd name="connsiteY82" fmla="*/ 3805957 h 6858000"/>
              <a:gd name="connsiteX83" fmla="*/ 718966 w 1605470"/>
              <a:gd name="connsiteY83" fmla="*/ 3797724 h 6858000"/>
              <a:gd name="connsiteX84" fmla="*/ 717581 w 1605470"/>
              <a:gd name="connsiteY84" fmla="*/ 3792098 h 6858000"/>
              <a:gd name="connsiteX85" fmla="*/ 716465 w 1605470"/>
              <a:gd name="connsiteY85" fmla="*/ 3777135 h 6858000"/>
              <a:gd name="connsiteX86" fmla="*/ 718198 w 1605470"/>
              <a:gd name="connsiteY86" fmla="*/ 3771656 h 6858000"/>
              <a:gd name="connsiteX87" fmla="*/ 721941 w 1605470"/>
              <a:gd name="connsiteY87" fmla="*/ 3769007 h 6858000"/>
              <a:gd name="connsiteX88" fmla="*/ 721407 w 1605470"/>
              <a:gd name="connsiteY88" fmla="*/ 3767709 h 6858000"/>
              <a:gd name="connsiteX89" fmla="*/ 730103 w 1605470"/>
              <a:gd name="connsiteY89" fmla="*/ 3738082 h 6858000"/>
              <a:gd name="connsiteX90" fmla="*/ 737449 w 1605470"/>
              <a:gd name="connsiteY90" fmla="*/ 3673397 h 6858000"/>
              <a:gd name="connsiteX91" fmla="*/ 736745 w 1605470"/>
              <a:gd name="connsiteY91" fmla="*/ 3637109 h 6858000"/>
              <a:gd name="connsiteX92" fmla="*/ 740188 w 1605470"/>
              <a:gd name="connsiteY92" fmla="*/ 3536883 h 6858000"/>
              <a:gd name="connsiteX93" fmla="*/ 747726 w 1605470"/>
              <a:gd name="connsiteY93" fmla="*/ 3435652 h 6858000"/>
              <a:gd name="connsiteX94" fmla="*/ 749397 w 1605470"/>
              <a:gd name="connsiteY94" fmla="*/ 3307769 h 6858000"/>
              <a:gd name="connsiteX95" fmla="*/ 766960 w 1605470"/>
              <a:gd name="connsiteY95" fmla="*/ 3250522 h 6858000"/>
              <a:gd name="connsiteX96" fmla="*/ 767385 w 1605470"/>
              <a:gd name="connsiteY96" fmla="*/ 3229163 h 6858000"/>
              <a:gd name="connsiteX97" fmla="*/ 769208 w 1605470"/>
              <a:gd name="connsiteY97" fmla="*/ 3217217 h 6858000"/>
              <a:gd name="connsiteX98" fmla="*/ 756043 w 1605470"/>
              <a:gd name="connsiteY98" fmla="*/ 3183755 h 6858000"/>
              <a:gd name="connsiteX99" fmla="*/ 756544 w 1605470"/>
              <a:gd name="connsiteY99" fmla="*/ 3178642 h 6858000"/>
              <a:gd name="connsiteX100" fmla="*/ 744144 w 1605470"/>
              <a:gd name="connsiteY100" fmla="*/ 3158586 h 6858000"/>
              <a:gd name="connsiteX101" fmla="*/ 729329 w 1605470"/>
              <a:gd name="connsiteY101" fmla="*/ 3129034 h 6858000"/>
              <a:gd name="connsiteX102" fmla="*/ 729994 w 1605470"/>
              <a:gd name="connsiteY102" fmla="*/ 3126682 h 6858000"/>
              <a:gd name="connsiteX103" fmla="*/ 720862 w 1605470"/>
              <a:gd name="connsiteY103" fmla="*/ 3114519 h 6858000"/>
              <a:gd name="connsiteX104" fmla="*/ 707471 w 1605470"/>
              <a:gd name="connsiteY104" fmla="*/ 3106272 h 6858000"/>
              <a:gd name="connsiteX105" fmla="*/ 680201 w 1605470"/>
              <a:gd name="connsiteY105" fmla="*/ 2958185 h 6858000"/>
              <a:gd name="connsiteX106" fmla="*/ 622815 w 1605470"/>
              <a:gd name="connsiteY106" fmla="*/ 2762989 h 6858000"/>
              <a:gd name="connsiteX107" fmla="*/ 571733 w 1605470"/>
              <a:gd name="connsiteY107" fmla="*/ 2554718 h 6858000"/>
              <a:gd name="connsiteX108" fmla="*/ 551827 w 1605470"/>
              <a:gd name="connsiteY108" fmla="*/ 2485734 h 6858000"/>
              <a:gd name="connsiteX109" fmla="*/ 542550 w 1605470"/>
              <a:gd name="connsiteY109" fmla="*/ 2447068 h 6858000"/>
              <a:gd name="connsiteX110" fmla="*/ 529511 w 1605470"/>
              <a:gd name="connsiteY110" fmla="*/ 2425819 h 6858000"/>
              <a:gd name="connsiteX111" fmla="*/ 535510 w 1605470"/>
              <a:gd name="connsiteY111" fmla="*/ 2402874 h 6858000"/>
              <a:gd name="connsiteX112" fmla="*/ 538122 w 1605470"/>
              <a:gd name="connsiteY112" fmla="*/ 2381443 h 6858000"/>
              <a:gd name="connsiteX113" fmla="*/ 514451 w 1605470"/>
              <a:gd name="connsiteY113" fmla="*/ 2261920 h 6858000"/>
              <a:gd name="connsiteX114" fmla="*/ 504338 w 1605470"/>
              <a:gd name="connsiteY114" fmla="*/ 2195378 h 6858000"/>
              <a:gd name="connsiteX115" fmla="*/ 488555 w 1605470"/>
              <a:gd name="connsiteY115" fmla="*/ 2155135 h 6858000"/>
              <a:gd name="connsiteX116" fmla="*/ 486013 w 1605470"/>
              <a:gd name="connsiteY116" fmla="*/ 2118008 h 6858000"/>
              <a:gd name="connsiteX117" fmla="*/ 487006 w 1605470"/>
              <a:gd name="connsiteY117" fmla="*/ 2050531 h 6858000"/>
              <a:gd name="connsiteX118" fmla="*/ 478812 w 1605470"/>
              <a:gd name="connsiteY118" fmla="*/ 1963269 h 6858000"/>
              <a:gd name="connsiteX119" fmla="*/ 459990 w 1605470"/>
              <a:gd name="connsiteY119" fmla="*/ 1906352 h 6858000"/>
              <a:gd name="connsiteX120" fmla="*/ 436547 w 1605470"/>
              <a:gd name="connsiteY120" fmla="*/ 1861531 h 6858000"/>
              <a:gd name="connsiteX121" fmla="*/ 390346 w 1605470"/>
              <a:gd name="connsiteY121" fmla="*/ 1732919 h 6858000"/>
              <a:gd name="connsiteX122" fmla="*/ 362657 w 1605470"/>
              <a:gd name="connsiteY122" fmla="*/ 1663540 h 6858000"/>
              <a:gd name="connsiteX123" fmla="*/ 361783 w 1605470"/>
              <a:gd name="connsiteY123" fmla="*/ 1615777 h 6858000"/>
              <a:gd name="connsiteX124" fmla="*/ 342578 w 1605470"/>
              <a:gd name="connsiteY124" fmla="*/ 1563678 h 6858000"/>
              <a:gd name="connsiteX125" fmla="*/ 355658 w 1605470"/>
              <a:gd name="connsiteY125" fmla="*/ 1519474 h 6858000"/>
              <a:gd name="connsiteX126" fmla="*/ 348400 w 1605470"/>
              <a:gd name="connsiteY126" fmla="*/ 1477995 h 6858000"/>
              <a:gd name="connsiteX127" fmla="*/ 334485 w 1605470"/>
              <a:gd name="connsiteY127" fmla="*/ 1373769 h 6858000"/>
              <a:gd name="connsiteX128" fmla="*/ 342792 w 1605470"/>
              <a:gd name="connsiteY128" fmla="*/ 1307086 h 6858000"/>
              <a:gd name="connsiteX129" fmla="*/ 343980 w 1605470"/>
              <a:gd name="connsiteY129" fmla="*/ 1189033 h 6858000"/>
              <a:gd name="connsiteX130" fmla="*/ 348665 w 1605470"/>
              <a:gd name="connsiteY130" fmla="*/ 1168288 h 6858000"/>
              <a:gd name="connsiteX131" fmla="*/ 340947 w 1605470"/>
              <a:gd name="connsiteY131" fmla="*/ 1142577 h 6858000"/>
              <a:gd name="connsiteX132" fmla="*/ 330253 w 1605470"/>
              <a:gd name="connsiteY132" fmla="*/ 1088484 h 6858000"/>
              <a:gd name="connsiteX133" fmla="*/ 318989 w 1605470"/>
              <a:gd name="connsiteY133" fmla="*/ 1016103 h 6858000"/>
              <a:gd name="connsiteX134" fmla="*/ 320445 w 1605470"/>
              <a:gd name="connsiteY134" fmla="*/ 932283 h 6858000"/>
              <a:gd name="connsiteX135" fmla="*/ 322681 w 1605470"/>
              <a:gd name="connsiteY135" fmla="*/ 915925 h 6858000"/>
              <a:gd name="connsiteX136" fmla="*/ 315310 w 1605470"/>
              <a:gd name="connsiteY136" fmla="*/ 896999 h 6858000"/>
              <a:gd name="connsiteX137" fmla="*/ 284718 w 1605470"/>
              <a:gd name="connsiteY137" fmla="*/ 821517 h 6858000"/>
              <a:gd name="connsiteX138" fmla="*/ 263668 w 1605470"/>
              <a:gd name="connsiteY138" fmla="*/ 751353 h 6858000"/>
              <a:gd name="connsiteX139" fmla="*/ 263226 w 1605470"/>
              <a:gd name="connsiteY139" fmla="*/ 721230 h 6858000"/>
              <a:gd name="connsiteX140" fmla="*/ 248897 w 1605470"/>
              <a:gd name="connsiteY140" fmla="*/ 681659 h 6858000"/>
              <a:gd name="connsiteX141" fmla="*/ 234316 w 1605470"/>
              <a:gd name="connsiteY141" fmla="*/ 635218 h 6858000"/>
              <a:gd name="connsiteX142" fmla="*/ 239327 w 1605470"/>
              <a:gd name="connsiteY142" fmla="*/ 613763 h 6858000"/>
              <a:gd name="connsiteX143" fmla="*/ 225269 w 1605470"/>
              <a:gd name="connsiteY143" fmla="*/ 598582 h 6858000"/>
              <a:gd name="connsiteX144" fmla="*/ 224950 w 1605470"/>
              <a:gd name="connsiteY144" fmla="*/ 576846 h 6858000"/>
              <a:gd name="connsiteX145" fmla="*/ 204576 w 1605470"/>
              <a:gd name="connsiteY145" fmla="*/ 530055 h 6858000"/>
              <a:gd name="connsiteX146" fmla="*/ 195012 w 1605470"/>
              <a:gd name="connsiteY146" fmla="*/ 448559 h 6858000"/>
              <a:gd name="connsiteX147" fmla="*/ 201434 w 1605470"/>
              <a:gd name="connsiteY147" fmla="*/ 441529 h 6858000"/>
              <a:gd name="connsiteX148" fmla="*/ 200655 w 1605470"/>
              <a:gd name="connsiteY148" fmla="*/ 428927 h 6858000"/>
              <a:gd name="connsiteX149" fmla="*/ 190059 w 1605470"/>
              <a:gd name="connsiteY149" fmla="*/ 430161 h 6858000"/>
              <a:gd name="connsiteX150" fmla="*/ 167079 w 1605470"/>
              <a:gd name="connsiteY150" fmla="*/ 367211 h 6858000"/>
              <a:gd name="connsiteX151" fmla="*/ 124571 w 1605470"/>
              <a:gd name="connsiteY151" fmla="*/ 302178 h 6858000"/>
              <a:gd name="connsiteX152" fmla="*/ 103243 w 1605470"/>
              <a:gd name="connsiteY152" fmla="*/ 211375 h 6858000"/>
              <a:gd name="connsiteX153" fmla="*/ 94571 w 1605470"/>
              <a:gd name="connsiteY153" fmla="*/ 184179 h 6858000"/>
              <a:gd name="connsiteX154" fmla="*/ 13437 w 1605470"/>
              <a:gd name="connsiteY154" fmla="*/ 19287 h 6858000"/>
              <a:gd name="connsiteX155" fmla="*/ 0 w 1605470"/>
              <a:gd name="connsiteY15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690830 w 1605470"/>
              <a:gd name="connsiteY74" fmla="*/ 3974753 h 6858000"/>
              <a:gd name="connsiteX75" fmla="*/ 692428 w 1605470"/>
              <a:gd name="connsiteY75" fmla="*/ 3969950 h 6858000"/>
              <a:gd name="connsiteX76" fmla="*/ 685850 w 1605470"/>
              <a:gd name="connsiteY76" fmla="*/ 3933779 h 6858000"/>
              <a:gd name="connsiteX77" fmla="*/ 687181 w 1605470"/>
              <a:gd name="connsiteY77" fmla="*/ 3933093 h 6858000"/>
              <a:gd name="connsiteX78" fmla="*/ 691535 w 1605470"/>
              <a:gd name="connsiteY78" fmla="*/ 3922082 h 6858000"/>
              <a:gd name="connsiteX79" fmla="*/ 696613 w 1605470"/>
              <a:gd name="connsiteY79" fmla="*/ 3901461 h 6858000"/>
              <a:gd name="connsiteX80" fmla="*/ 719207 w 1605470"/>
              <a:gd name="connsiteY80" fmla="*/ 3813873 h 6858000"/>
              <a:gd name="connsiteX81" fmla="*/ 718632 w 1605470"/>
              <a:gd name="connsiteY81" fmla="*/ 3806161 h 6858000"/>
              <a:gd name="connsiteX82" fmla="*/ 718939 w 1605470"/>
              <a:gd name="connsiteY82" fmla="*/ 3805957 h 6858000"/>
              <a:gd name="connsiteX83" fmla="*/ 718966 w 1605470"/>
              <a:gd name="connsiteY83" fmla="*/ 3797724 h 6858000"/>
              <a:gd name="connsiteX84" fmla="*/ 717581 w 1605470"/>
              <a:gd name="connsiteY84" fmla="*/ 3792098 h 6858000"/>
              <a:gd name="connsiteX85" fmla="*/ 716465 w 1605470"/>
              <a:gd name="connsiteY85" fmla="*/ 3777135 h 6858000"/>
              <a:gd name="connsiteX86" fmla="*/ 718198 w 1605470"/>
              <a:gd name="connsiteY86" fmla="*/ 3771656 h 6858000"/>
              <a:gd name="connsiteX87" fmla="*/ 721941 w 1605470"/>
              <a:gd name="connsiteY87" fmla="*/ 3769007 h 6858000"/>
              <a:gd name="connsiteX88" fmla="*/ 721407 w 1605470"/>
              <a:gd name="connsiteY88" fmla="*/ 3767709 h 6858000"/>
              <a:gd name="connsiteX89" fmla="*/ 730103 w 1605470"/>
              <a:gd name="connsiteY89" fmla="*/ 3738082 h 6858000"/>
              <a:gd name="connsiteX90" fmla="*/ 737449 w 1605470"/>
              <a:gd name="connsiteY90" fmla="*/ 3673397 h 6858000"/>
              <a:gd name="connsiteX91" fmla="*/ 736745 w 1605470"/>
              <a:gd name="connsiteY91" fmla="*/ 3637109 h 6858000"/>
              <a:gd name="connsiteX92" fmla="*/ 740188 w 1605470"/>
              <a:gd name="connsiteY92" fmla="*/ 3536883 h 6858000"/>
              <a:gd name="connsiteX93" fmla="*/ 747726 w 1605470"/>
              <a:gd name="connsiteY93" fmla="*/ 3435652 h 6858000"/>
              <a:gd name="connsiteX94" fmla="*/ 749397 w 1605470"/>
              <a:gd name="connsiteY94" fmla="*/ 3307769 h 6858000"/>
              <a:gd name="connsiteX95" fmla="*/ 766960 w 1605470"/>
              <a:gd name="connsiteY95" fmla="*/ 3250522 h 6858000"/>
              <a:gd name="connsiteX96" fmla="*/ 767385 w 1605470"/>
              <a:gd name="connsiteY96" fmla="*/ 3229163 h 6858000"/>
              <a:gd name="connsiteX97" fmla="*/ 769208 w 1605470"/>
              <a:gd name="connsiteY97" fmla="*/ 3217217 h 6858000"/>
              <a:gd name="connsiteX98" fmla="*/ 756043 w 1605470"/>
              <a:gd name="connsiteY98" fmla="*/ 3183755 h 6858000"/>
              <a:gd name="connsiteX99" fmla="*/ 756544 w 1605470"/>
              <a:gd name="connsiteY99" fmla="*/ 3178642 h 6858000"/>
              <a:gd name="connsiteX100" fmla="*/ 744144 w 1605470"/>
              <a:gd name="connsiteY100" fmla="*/ 3158586 h 6858000"/>
              <a:gd name="connsiteX101" fmla="*/ 729329 w 1605470"/>
              <a:gd name="connsiteY101" fmla="*/ 3129034 h 6858000"/>
              <a:gd name="connsiteX102" fmla="*/ 729994 w 1605470"/>
              <a:gd name="connsiteY102" fmla="*/ 3126682 h 6858000"/>
              <a:gd name="connsiteX103" fmla="*/ 720862 w 1605470"/>
              <a:gd name="connsiteY103" fmla="*/ 3114519 h 6858000"/>
              <a:gd name="connsiteX104" fmla="*/ 707471 w 1605470"/>
              <a:gd name="connsiteY104" fmla="*/ 3106272 h 6858000"/>
              <a:gd name="connsiteX105" fmla="*/ 680201 w 1605470"/>
              <a:gd name="connsiteY105" fmla="*/ 2958185 h 6858000"/>
              <a:gd name="connsiteX106" fmla="*/ 622815 w 1605470"/>
              <a:gd name="connsiteY106" fmla="*/ 2762989 h 6858000"/>
              <a:gd name="connsiteX107" fmla="*/ 571733 w 1605470"/>
              <a:gd name="connsiteY107" fmla="*/ 2554718 h 6858000"/>
              <a:gd name="connsiteX108" fmla="*/ 551827 w 1605470"/>
              <a:gd name="connsiteY108" fmla="*/ 2485734 h 6858000"/>
              <a:gd name="connsiteX109" fmla="*/ 542550 w 1605470"/>
              <a:gd name="connsiteY109" fmla="*/ 2447068 h 6858000"/>
              <a:gd name="connsiteX110" fmla="*/ 529511 w 1605470"/>
              <a:gd name="connsiteY110" fmla="*/ 2425819 h 6858000"/>
              <a:gd name="connsiteX111" fmla="*/ 535510 w 1605470"/>
              <a:gd name="connsiteY111" fmla="*/ 2402874 h 6858000"/>
              <a:gd name="connsiteX112" fmla="*/ 538122 w 1605470"/>
              <a:gd name="connsiteY112" fmla="*/ 2381443 h 6858000"/>
              <a:gd name="connsiteX113" fmla="*/ 514451 w 1605470"/>
              <a:gd name="connsiteY113" fmla="*/ 2261920 h 6858000"/>
              <a:gd name="connsiteX114" fmla="*/ 504338 w 1605470"/>
              <a:gd name="connsiteY114" fmla="*/ 2195378 h 6858000"/>
              <a:gd name="connsiteX115" fmla="*/ 488555 w 1605470"/>
              <a:gd name="connsiteY115" fmla="*/ 2155135 h 6858000"/>
              <a:gd name="connsiteX116" fmla="*/ 486013 w 1605470"/>
              <a:gd name="connsiteY116" fmla="*/ 2118008 h 6858000"/>
              <a:gd name="connsiteX117" fmla="*/ 487006 w 1605470"/>
              <a:gd name="connsiteY117" fmla="*/ 2050531 h 6858000"/>
              <a:gd name="connsiteX118" fmla="*/ 478812 w 1605470"/>
              <a:gd name="connsiteY118" fmla="*/ 1963269 h 6858000"/>
              <a:gd name="connsiteX119" fmla="*/ 459990 w 1605470"/>
              <a:gd name="connsiteY119" fmla="*/ 1906352 h 6858000"/>
              <a:gd name="connsiteX120" fmla="*/ 436547 w 1605470"/>
              <a:gd name="connsiteY120" fmla="*/ 1861531 h 6858000"/>
              <a:gd name="connsiteX121" fmla="*/ 390346 w 1605470"/>
              <a:gd name="connsiteY121" fmla="*/ 1732919 h 6858000"/>
              <a:gd name="connsiteX122" fmla="*/ 362657 w 1605470"/>
              <a:gd name="connsiteY122" fmla="*/ 1663540 h 6858000"/>
              <a:gd name="connsiteX123" fmla="*/ 361783 w 1605470"/>
              <a:gd name="connsiteY123" fmla="*/ 1615777 h 6858000"/>
              <a:gd name="connsiteX124" fmla="*/ 342578 w 1605470"/>
              <a:gd name="connsiteY124" fmla="*/ 1563678 h 6858000"/>
              <a:gd name="connsiteX125" fmla="*/ 355658 w 1605470"/>
              <a:gd name="connsiteY125" fmla="*/ 1519474 h 6858000"/>
              <a:gd name="connsiteX126" fmla="*/ 348400 w 1605470"/>
              <a:gd name="connsiteY126" fmla="*/ 1477995 h 6858000"/>
              <a:gd name="connsiteX127" fmla="*/ 334485 w 1605470"/>
              <a:gd name="connsiteY127" fmla="*/ 1373769 h 6858000"/>
              <a:gd name="connsiteX128" fmla="*/ 342792 w 1605470"/>
              <a:gd name="connsiteY128" fmla="*/ 1307086 h 6858000"/>
              <a:gd name="connsiteX129" fmla="*/ 343980 w 1605470"/>
              <a:gd name="connsiteY129" fmla="*/ 1189033 h 6858000"/>
              <a:gd name="connsiteX130" fmla="*/ 348665 w 1605470"/>
              <a:gd name="connsiteY130" fmla="*/ 1168288 h 6858000"/>
              <a:gd name="connsiteX131" fmla="*/ 340947 w 1605470"/>
              <a:gd name="connsiteY131" fmla="*/ 1142577 h 6858000"/>
              <a:gd name="connsiteX132" fmla="*/ 330253 w 1605470"/>
              <a:gd name="connsiteY132" fmla="*/ 1088484 h 6858000"/>
              <a:gd name="connsiteX133" fmla="*/ 318989 w 1605470"/>
              <a:gd name="connsiteY133" fmla="*/ 1016103 h 6858000"/>
              <a:gd name="connsiteX134" fmla="*/ 320445 w 1605470"/>
              <a:gd name="connsiteY134" fmla="*/ 932283 h 6858000"/>
              <a:gd name="connsiteX135" fmla="*/ 322681 w 1605470"/>
              <a:gd name="connsiteY135" fmla="*/ 915925 h 6858000"/>
              <a:gd name="connsiteX136" fmla="*/ 315310 w 1605470"/>
              <a:gd name="connsiteY136" fmla="*/ 896999 h 6858000"/>
              <a:gd name="connsiteX137" fmla="*/ 284718 w 1605470"/>
              <a:gd name="connsiteY137" fmla="*/ 821517 h 6858000"/>
              <a:gd name="connsiteX138" fmla="*/ 263668 w 1605470"/>
              <a:gd name="connsiteY138" fmla="*/ 751353 h 6858000"/>
              <a:gd name="connsiteX139" fmla="*/ 263226 w 1605470"/>
              <a:gd name="connsiteY139" fmla="*/ 721230 h 6858000"/>
              <a:gd name="connsiteX140" fmla="*/ 248897 w 1605470"/>
              <a:gd name="connsiteY140" fmla="*/ 681659 h 6858000"/>
              <a:gd name="connsiteX141" fmla="*/ 234316 w 1605470"/>
              <a:gd name="connsiteY141" fmla="*/ 635218 h 6858000"/>
              <a:gd name="connsiteX142" fmla="*/ 239327 w 1605470"/>
              <a:gd name="connsiteY142" fmla="*/ 613763 h 6858000"/>
              <a:gd name="connsiteX143" fmla="*/ 225269 w 1605470"/>
              <a:gd name="connsiteY143" fmla="*/ 598582 h 6858000"/>
              <a:gd name="connsiteX144" fmla="*/ 224950 w 1605470"/>
              <a:gd name="connsiteY144" fmla="*/ 576846 h 6858000"/>
              <a:gd name="connsiteX145" fmla="*/ 204576 w 1605470"/>
              <a:gd name="connsiteY145" fmla="*/ 530055 h 6858000"/>
              <a:gd name="connsiteX146" fmla="*/ 195012 w 1605470"/>
              <a:gd name="connsiteY146" fmla="*/ 448559 h 6858000"/>
              <a:gd name="connsiteX147" fmla="*/ 201434 w 1605470"/>
              <a:gd name="connsiteY147" fmla="*/ 441529 h 6858000"/>
              <a:gd name="connsiteX148" fmla="*/ 200655 w 1605470"/>
              <a:gd name="connsiteY148" fmla="*/ 428927 h 6858000"/>
              <a:gd name="connsiteX149" fmla="*/ 190059 w 1605470"/>
              <a:gd name="connsiteY149" fmla="*/ 430161 h 6858000"/>
              <a:gd name="connsiteX150" fmla="*/ 167079 w 1605470"/>
              <a:gd name="connsiteY150" fmla="*/ 367211 h 6858000"/>
              <a:gd name="connsiteX151" fmla="*/ 124571 w 1605470"/>
              <a:gd name="connsiteY151" fmla="*/ 302178 h 6858000"/>
              <a:gd name="connsiteX152" fmla="*/ 103243 w 1605470"/>
              <a:gd name="connsiteY152" fmla="*/ 211375 h 6858000"/>
              <a:gd name="connsiteX153" fmla="*/ 94571 w 1605470"/>
              <a:gd name="connsiteY153" fmla="*/ 184179 h 6858000"/>
              <a:gd name="connsiteX154" fmla="*/ 48685 w 1605470"/>
              <a:gd name="connsiteY154" fmla="*/ 13677 h 6858000"/>
              <a:gd name="connsiteX155" fmla="*/ 0 w 1605470"/>
              <a:gd name="connsiteY155" fmla="*/ 0 h 6858000"/>
              <a:gd name="connsiteX0" fmla="*/ 48246 w 1556785"/>
              <a:gd name="connsiteY0" fmla="*/ 0 h 6858000"/>
              <a:gd name="connsiteX1" fmla="*/ 1556785 w 1556785"/>
              <a:gd name="connsiteY1" fmla="*/ 0 h 6858000"/>
              <a:gd name="connsiteX2" fmla="*/ 1556785 w 1556785"/>
              <a:gd name="connsiteY2" fmla="*/ 6858000 h 6858000"/>
              <a:gd name="connsiteX3" fmla="*/ 105420 w 1556785"/>
              <a:gd name="connsiteY3" fmla="*/ 6858000 h 6858000"/>
              <a:gd name="connsiteX4" fmla="*/ 105561 w 1556785"/>
              <a:gd name="connsiteY4" fmla="*/ 6857735 h 6858000"/>
              <a:gd name="connsiteX5" fmla="*/ 117610 w 1556785"/>
              <a:gd name="connsiteY5" fmla="*/ 6809549 h 6858000"/>
              <a:gd name="connsiteX6" fmla="*/ 149821 w 1556785"/>
              <a:gd name="connsiteY6" fmla="*/ 6715115 h 6858000"/>
              <a:gd name="connsiteX7" fmla="*/ 159672 w 1556785"/>
              <a:gd name="connsiteY7" fmla="*/ 6680170 h 6858000"/>
              <a:gd name="connsiteX8" fmla="*/ 185222 w 1556785"/>
              <a:gd name="connsiteY8" fmla="*/ 6621207 h 6858000"/>
              <a:gd name="connsiteX9" fmla="*/ 201879 w 1556785"/>
              <a:gd name="connsiteY9" fmla="*/ 6596265 h 6858000"/>
              <a:gd name="connsiteX10" fmla="*/ 201758 w 1556785"/>
              <a:gd name="connsiteY10" fmla="*/ 6594818 h 6858000"/>
              <a:gd name="connsiteX11" fmla="*/ 206003 w 1556785"/>
              <a:gd name="connsiteY11" fmla="*/ 6593735 h 6858000"/>
              <a:gd name="connsiteX12" fmla="*/ 209200 w 1556785"/>
              <a:gd name="connsiteY12" fmla="*/ 6589172 h 6858000"/>
              <a:gd name="connsiteX13" fmla="*/ 212494 w 1556785"/>
              <a:gd name="connsiteY13" fmla="*/ 6574442 h 6858000"/>
              <a:gd name="connsiteX14" fmla="*/ 212834 w 1556785"/>
              <a:gd name="connsiteY14" fmla="*/ 6568530 h 6858000"/>
              <a:gd name="connsiteX15" fmla="*/ 215243 w 1556785"/>
              <a:gd name="connsiteY15" fmla="*/ 6560674 h 6858000"/>
              <a:gd name="connsiteX16" fmla="*/ 215588 w 1556785"/>
              <a:gd name="connsiteY16" fmla="*/ 6560598 h 6858000"/>
              <a:gd name="connsiteX17" fmla="*/ 217285 w 1556785"/>
              <a:gd name="connsiteY17" fmla="*/ 6553006 h 6858000"/>
              <a:gd name="connsiteX18" fmla="*/ 221981 w 1556785"/>
              <a:gd name="connsiteY18" fmla="*/ 6514360 h 6858000"/>
              <a:gd name="connsiteX19" fmla="*/ 263635 w 1556785"/>
              <a:gd name="connsiteY19" fmla="*/ 6478062 h 6858000"/>
              <a:gd name="connsiteX20" fmla="*/ 274324 w 1556785"/>
              <a:gd name="connsiteY20" fmla="*/ 6460325 h 6858000"/>
              <a:gd name="connsiteX21" fmla="*/ 281557 w 1556785"/>
              <a:gd name="connsiteY21" fmla="*/ 6451488 h 6858000"/>
              <a:gd name="connsiteX22" fmla="*/ 282992 w 1556785"/>
              <a:gd name="connsiteY22" fmla="*/ 6451348 h 6858000"/>
              <a:gd name="connsiteX23" fmla="*/ 287350 w 1556785"/>
              <a:gd name="connsiteY23" fmla="*/ 6414240 h 6858000"/>
              <a:gd name="connsiteX24" fmla="*/ 290226 w 1556785"/>
              <a:gd name="connsiteY24" fmla="*/ 6410269 h 6858000"/>
              <a:gd name="connsiteX25" fmla="*/ 290126 w 1556785"/>
              <a:gd name="connsiteY25" fmla="*/ 6384857 h 6858000"/>
              <a:gd name="connsiteX26" fmla="*/ 291643 w 1556785"/>
              <a:gd name="connsiteY26" fmla="*/ 6372381 h 6858000"/>
              <a:gd name="connsiteX27" fmla="*/ 288837 w 1556785"/>
              <a:gd name="connsiteY27" fmla="*/ 6367510 h 6858000"/>
              <a:gd name="connsiteX28" fmla="*/ 292717 w 1556785"/>
              <a:gd name="connsiteY28" fmla="*/ 6349778 h 6858000"/>
              <a:gd name="connsiteX29" fmla="*/ 294382 w 1556785"/>
              <a:gd name="connsiteY29" fmla="*/ 6348250 h 6858000"/>
              <a:gd name="connsiteX30" fmla="*/ 310416 w 1556785"/>
              <a:gd name="connsiteY30" fmla="*/ 6281972 h 6858000"/>
              <a:gd name="connsiteX31" fmla="*/ 321179 w 1556785"/>
              <a:gd name="connsiteY31" fmla="*/ 6211940 h 6858000"/>
              <a:gd name="connsiteX32" fmla="*/ 362674 w 1556785"/>
              <a:gd name="connsiteY32" fmla="*/ 6113913 h 6858000"/>
              <a:gd name="connsiteX33" fmla="*/ 366967 w 1556785"/>
              <a:gd name="connsiteY33" fmla="*/ 6028119 h 6858000"/>
              <a:gd name="connsiteX34" fmla="*/ 393747 w 1556785"/>
              <a:gd name="connsiteY34" fmla="*/ 5934687 h 6858000"/>
              <a:gd name="connsiteX35" fmla="*/ 427759 w 1556785"/>
              <a:gd name="connsiteY35" fmla="*/ 5765594 h 6858000"/>
              <a:gd name="connsiteX36" fmla="*/ 459595 w 1556785"/>
              <a:gd name="connsiteY36" fmla="*/ 5693685 h 6858000"/>
              <a:gd name="connsiteX37" fmla="*/ 479650 w 1556785"/>
              <a:gd name="connsiteY37" fmla="*/ 5665173 h 6858000"/>
              <a:gd name="connsiteX38" fmla="*/ 513367 w 1556785"/>
              <a:gd name="connsiteY38" fmla="*/ 5563435 h 6858000"/>
              <a:gd name="connsiteX39" fmla="*/ 542872 w 1556785"/>
              <a:gd name="connsiteY39" fmla="*/ 5476393 h 6858000"/>
              <a:gd name="connsiteX40" fmla="*/ 574065 w 1556785"/>
              <a:gd name="connsiteY40" fmla="*/ 5396260 h 6858000"/>
              <a:gd name="connsiteX41" fmla="*/ 590046 w 1556785"/>
              <a:gd name="connsiteY41" fmla="*/ 5330009 h 6858000"/>
              <a:gd name="connsiteX42" fmla="*/ 623539 w 1556785"/>
              <a:gd name="connsiteY42" fmla="*/ 5273739 h 6858000"/>
              <a:gd name="connsiteX43" fmla="*/ 633138 w 1556785"/>
              <a:gd name="connsiteY43" fmla="*/ 5241779 h 6858000"/>
              <a:gd name="connsiteX44" fmla="*/ 644364 w 1556785"/>
              <a:gd name="connsiteY44" fmla="*/ 5225268 h 6858000"/>
              <a:gd name="connsiteX45" fmla="*/ 645384 w 1556785"/>
              <a:gd name="connsiteY45" fmla="*/ 5217684 h 6858000"/>
              <a:gd name="connsiteX46" fmla="*/ 652725 w 1556785"/>
              <a:gd name="connsiteY46" fmla="*/ 5193377 h 6858000"/>
              <a:gd name="connsiteX47" fmla="*/ 656028 w 1556785"/>
              <a:gd name="connsiteY47" fmla="*/ 5179288 h 6858000"/>
              <a:gd name="connsiteX48" fmla="*/ 657012 w 1556785"/>
              <a:gd name="connsiteY48" fmla="*/ 5173621 h 6858000"/>
              <a:gd name="connsiteX49" fmla="*/ 652646 w 1556785"/>
              <a:gd name="connsiteY49" fmla="*/ 5159961 h 6858000"/>
              <a:gd name="connsiteX50" fmla="*/ 659323 w 1556785"/>
              <a:gd name="connsiteY50" fmla="*/ 5144295 h 6858000"/>
              <a:gd name="connsiteX51" fmla="*/ 656256 w 1556785"/>
              <a:gd name="connsiteY51" fmla="*/ 5125185 h 6858000"/>
              <a:gd name="connsiteX52" fmla="*/ 663086 w 1556785"/>
              <a:gd name="connsiteY52" fmla="*/ 5121884 h 6858000"/>
              <a:gd name="connsiteX53" fmla="*/ 670122 w 1556785"/>
              <a:gd name="connsiteY53" fmla="*/ 5067850 h 6858000"/>
              <a:gd name="connsiteX54" fmla="*/ 672853 w 1556785"/>
              <a:gd name="connsiteY54" fmla="*/ 5060861 h 6858000"/>
              <a:gd name="connsiteX55" fmla="*/ 669557 w 1556785"/>
              <a:gd name="connsiteY55" fmla="*/ 5034192 h 6858000"/>
              <a:gd name="connsiteX56" fmla="*/ 671111 w 1556785"/>
              <a:gd name="connsiteY56" fmla="*/ 4993030 h 6858000"/>
              <a:gd name="connsiteX57" fmla="*/ 678020 w 1556785"/>
              <a:gd name="connsiteY57" fmla="*/ 4946844 h 6858000"/>
              <a:gd name="connsiteX58" fmla="*/ 673876 w 1556785"/>
              <a:gd name="connsiteY58" fmla="*/ 4932692 h 6858000"/>
              <a:gd name="connsiteX59" fmla="*/ 689279 w 1556785"/>
              <a:gd name="connsiteY59" fmla="*/ 4858827 h 6858000"/>
              <a:gd name="connsiteX60" fmla="*/ 683433 w 1556785"/>
              <a:gd name="connsiteY60" fmla="*/ 4801535 h 6858000"/>
              <a:gd name="connsiteX61" fmla="*/ 691102 w 1556785"/>
              <a:gd name="connsiteY61" fmla="*/ 4797794 h 6858000"/>
              <a:gd name="connsiteX62" fmla="*/ 692396 w 1556785"/>
              <a:gd name="connsiteY62" fmla="*/ 4784526 h 6858000"/>
              <a:gd name="connsiteX63" fmla="*/ 694180 w 1556785"/>
              <a:gd name="connsiteY63" fmla="*/ 4781211 h 6858000"/>
              <a:gd name="connsiteX64" fmla="*/ 702967 w 1556785"/>
              <a:gd name="connsiteY64" fmla="*/ 4761984 h 6858000"/>
              <a:gd name="connsiteX65" fmla="*/ 699015 w 1556785"/>
              <a:gd name="connsiteY65" fmla="*/ 4690749 h 6858000"/>
              <a:gd name="connsiteX66" fmla="*/ 694495 w 1556785"/>
              <a:gd name="connsiteY66" fmla="*/ 4584173 h 6858000"/>
              <a:gd name="connsiteX67" fmla="*/ 689578 w 1556785"/>
              <a:gd name="connsiteY67" fmla="*/ 4444346 h 6858000"/>
              <a:gd name="connsiteX68" fmla="*/ 686143 w 1556785"/>
              <a:gd name="connsiteY68" fmla="*/ 4375228 h 6858000"/>
              <a:gd name="connsiteX69" fmla="*/ 666796 w 1556785"/>
              <a:gd name="connsiteY69" fmla="*/ 4214165 h 6858000"/>
              <a:gd name="connsiteX70" fmla="*/ 670869 w 1556785"/>
              <a:gd name="connsiteY70" fmla="*/ 4090296 h 6858000"/>
              <a:gd name="connsiteX71" fmla="*/ 656125 w 1556785"/>
              <a:gd name="connsiteY71" fmla="*/ 4033999 h 6858000"/>
              <a:gd name="connsiteX72" fmla="*/ 657274 w 1556785"/>
              <a:gd name="connsiteY72" fmla="*/ 4031933 h 6858000"/>
              <a:gd name="connsiteX73" fmla="*/ 655850 w 1556785"/>
              <a:gd name="connsiteY73" fmla="*/ 4013953 h 6858000"/>
              <a:gd name="connsiteX74" fmla="*/ 642145 w 1556785"/>
              <a:gd name="connsiteY74" fmla="*/ 3974753 h 6858000"/>
              <a:gd name="connsiteX75" fmla="*/ 643743 w 1556785"/>
              <a:gd name="connsiteY75" fmla="*/ 3969950 h 6858000"/>
              <a:gd name="connsiteX76" fmla="*/ 637165 w 1556785"/>
              <a:gd name="connsiteY76" fmla="*/ 3933779 h 6858000"/>
              <a:gd name="connsiteX77" fmla="*/ 638496 w 1556785"/>
              <a:gd name="connsiteY77" fmla="*/ 3933093 h 6858000"/>
              <a:gd name="connsiteX78" fmla="*/ 642850 w 1556785"/>
              <a:gd name="connsiteY78" fmla="*/ 3922082 h 6858000"/>
              <a:gd name="connsiteX79" fmla="*/ 647928 w 1556785"/>
              <a:gd name="connsiteY79" fmla="*/ 3901461 h 6858000"/>
              <a:gd name="connsiteX80" fmla="*/ 670522 w 1556785"/>
              <a:gd name="connsiteY80" fmla="*/ 3813873 h 6858000"/>
              <a:gd name="connsiteX81" fmla="*/ 669947 w 1556785"/>
              <a:gd name="connsiteY81" fmla="*/ 3806161 h 6858000"/>
              <a:gd name="connsiteX82" fmla="*/ 670254 w 1556785"/>
              <a:gd name="connsiteY82" fmla="*/ 3805957 h 6858000"/>
              <a:gd name="connsiteX83" fmla="*/ 670281 w 1556785"/>
              <a:gd name="connsiteY83" fmla="*/ 3797724 h 6858000"/>
              <a:gd name="connsiteX84" fmla="*/ 668896 w 1556785"/>
              <a:gd name="connsiteY84" fmla="*/ 3792098 h 6858000"/>
              <a:gd name="connsiteX85" fmla="*/ 667780 w 1556785"/>
              <a:gd name="connsiteY85" fmla="*/ 3777135 h 6858000"/>
              <a:gd name="connsiteX86" fmla="*/ 669513 w 1556785"/>
              <a:gd name="connsiteY86" fmla="*/ 3771656 h 6858000"/>
              <a:gd name="connsiteX87" fmla="*/ 673256 w 1556785"/>
              <a:gd name="connsiteY87" fmla="*/ 3769007 h 6858000"/>
              <a:gd name="connsiteX88" fmla="*/ 672722 w 1556785"/>
              <a:gd name="connsiteY88" fmla="*/ 3767709 h 6858000"/>
              <a:gd name="connsiteX89" fmla="*/ 681418 w 1556785"/>
              <a:gd name="connsiteY89" fmla="*/ 3738082 h 6858000"/>
              <a:gd name="connsiteX90" fmla="*/ 688764 w 1556785"/>
              <a:gd name="connsiteY90" fmla="*/ 3673397 h 6858000"/>
              <a:gd name="connsiteX91" fmla="*/ 688060 w 1556785"/>
              <a:gd name="connsiteY91" fmla="*/ 3637109 h 6858000"/>
              <a:gd name="connsiteX92" fmla="*/ 691503 w 1556785"/>
              <a:gd name="connsiteY92" fmla="*/ 3536883 h 6858000"/>
              <a:gd name="connsiteX93" fmla="*/ 699041 w 1556785"/>
              <a:gd name="connsiteY93" fmla="*/ 3435652 h 6858000"/>
              <a:gd name="connsiteX94" fmla="*/ 700712 w 1556785"/>
              <a:gd name="connsiteY94" fmla="*/ 3307769 h 6858000"/>
              <a:gd name="connsiteX95" fmla="*/ 718275 w 1556785"/>
              <a:gd name="connsiteY95" fmla="*/ 3250522 h 6858000"/>
              <a:gd name="connsiteX96" fmla="*/ 718700 w 1556785"/>
              <a:gd name="connsiteY96" fmla="*/ 3229163 h 6858000"/>
              <a:gd name="connsiteX97" fmla="*/ 720523 w 1556785"/>
              <a:gd name="connsiteY97" fmla="*/ 3217217 h 6858000"/>
              <a:gd name="connsiteX98" fmla="*/ 707358 w 1556785"/>
              <a:gd name="connsiteY98" fmla="*/ 3183755 h 6858000"/>
              <a:gd name="connsiteX99" fmla="*/ 707859 w 1556785"/>
              <a:gd name="connsiteY99" fmla="*/ 3178642 h 6858000"/>
              <a:gd name="connsiteX100" fmla="*/ 695459 w 1556785"/>
              <a:gd name="connsiteY100" fmla="*/ 3158586 h 6858000"/>
              <a:gd name="connsiteX101" fmla="*/ 680644 w 1556785"/>
              <a:gd name="connsiteY101" fmla="*/ 3129034 h 6858000"/>
              <a:gd name="connsiteX102" fmla="*/ 681309 w 1556785"/>
              <a:gd name="connsiteY102" fmla="*/ 3126682 h 6858000"/>
              <a:gd name="connsiteX103" fmla="*/ 672177 w 1556785"/>
              <a:gd name="connsiteY103" fmla="*/ 3114519 h 6858000"/>
              <a:gd name="connsiteX104" fmla="*/ 658786 w 1556785"/>
              <a:gd name="connsiteY104" fmla="*/ 3106272 h 6858000"/>
              <a:gd name="connsiteX105" fmla="*/ 631516 w 1556785"/>
              <a:gd name="connsiteY105" fmla="*/ 2958185 h 6858000"/>
              <a:gd name="connsiteX106" fmla="*/ 574130 w 1556785"/>
              <a:gd name="connsiteY106" fmla="*/ 2762989 h 6858000"/>
              <a:gd name="connsiteX107" fmla="*/ 523048 w 1556785"/>
              <a:gd name="connsiteY107" fmla="*/ 2554718 h 6858000"/>
              <a:gd name="connsiteX108" fmla="*/ 503142 w 1556785"/>
              <a:gd name="connsiteY108" fmla="*/ 2485734 h 6858000"/>
              <a:gd name="connsiteX109" fmla="*/ 493865 w 1556785"/>
              <a:gd name="connsiteY109" fmla="*/ 2447068 h 6858000"/>
              <a:gd name="connsiteX110" fmla="*/ 480826 w 1556785"/>
              <a:gd name="connsiteY110" fmla="*/ 2425819 h 6858000"/>
              <a:gd name="connsiteX111" fmla="*/ 486825 w 1556785"/>
              <a:gd name="connsiteY111" fmla="*/ 2402874 h 6858000"/>
              <a:gd name="connsiteX112" fmla="*/ 489437 w 1556785"/>
              <a:gd name="connsiteY112" fmla="*/ 2381443 h 6858000"/>
              <a:gd name="connsiteX113" fmla="*/ 465766 w 1556785"/>
              <a:gd name="connsiteY113" fmla="*/ 2261920 h 6858000"/>
              <a:gd name="connsiteX114" fmla="*/ 455653 w 1556785"/>
              <a:gd name="connsiteY114" fmla="*/ 2195378 h 6858000"/>
              <a:gd name="connsiteX115" fmla="*/ 439870 w 1556785"/>
              <a:gd name="connsiteY115" fmla="*/ 2155135 h 6858000"/>
              <a:gd name="connsiteX116" fmla="*/ 437328 w 1556785"/>
              <a:gd name="connsiteY116" fmla="*/ 2118008 h 6858000"/>
              <a:gd name="connsiteX117" fmla="*/ 438321 w 1556785"/>
              <a:gd name="connsiteY117" fmla="*/ 2050531 h 6858000"/>
              <a:gd name="connsiteX118" fmla="*/ 430127 w 1556785"/>
              <a:gd name="connsiteY118" fmla="*/ 1963269 h 6858000"/>
              <a:gd name="connsiteX119" fmla="*/ 411305 w 1556785"/>
              <a:gd name="connsiteY119" fmla="*/ 1906352 h 6858000"/>
              <a:gd name="connsiteX120" fmla="*/ 387862 w 1556785"/>
              <a:gd name="connsiteY120" fmla="*/ 1861531 h 6858000"/>
              <a:gd name="connsiteX121" fmla="*/ 341661 w 1556785"/>
              <a:gd name="connsiteY121" fmla="*/ 1732919 h 6858000"/>
              <a:gd name="connsiteX122" fmla="*/ 313972 w 1556785"/>
              <a:gd name="connsiteY122" fmla="*/ 1663540 h 6858000"/>
              <a:gd name="connsiteX123" fmla="*/ 313098 w 1556785"/>
              <a:gd name="connsiteY123" fmla="*/ 1615777 h 6858000"/>
              <a:gd name="connsiteX124" fmla="*/ 293893 w 1556785"/>
              <a:gd name="connsiteY124" fmla="*/ 1563678 h 6858000"/>
              <a:gd name="connsiteX125" fmla="*/ 306973 w 1556785"/>
              <a:gd name="connsiteY125" fmla="*/ 1519474 h 6858000"/>
              <a:gd name="connsiteX126" fmla="*/ 299715 w 1556785"/>
              <a:gd name="connsiteY126" fmla="*/ 1477995 h 6858000"/>
              <a:gd name="connsiteX127" fmla="*/ 285800 w 1556785"/>
              <a:gd name="connsiteY127" fmla="*/ 1373769 h 6858000"/>
              <a:gd name="connsiteX128" fmla="*/ 294107 w 1556785"/>
              <a:gd name="connsiteY128" fmla="*/ 1307086 h 6858000"/>
              <a:gd name="connsiteX129" fmla="*/ 295295 w 1556785"/>
              <a:gd name="connsiteY129" fmla="*/ 1189033 h 6858000"/>
              <a:gd name="connsiteX130" fmla="*/ 299980 w 1556785"/>
              <a:gd name="connsiteY130" fmla="*/ 1168288 h 6858000"/>
              <a:gd name="connsiteX131" fmla="*/ 292262 w 1556785"/>
              <a:gd name="connsiteY131" fmla="*/ 1142577 h 6858000"/>
              <a:gd name="connsiteX132" fmla="*/ 281568 w 1556785"/>
              <a:gd name="connsiteY132" fmla="*/ 1088484 h 6858000"/>
              <a:gd name="connsiteX133" fmla="*/ 270304 w 1556785"/>
              <a:gd name="connsiteY133" fmla="*/ 1016103 h 6858000"/>
              <a:gd name="connsiteX134" fmla="*/ 271760 w 1556785"/>
              <a:gd name="connsiteY134" fmla="*/ 932283 h 6858000"/>
              <a:gd name="connsiteX135" fmla="*/ 273996 w 1556785"/>
              <a:gd name="connsiteY135" fmla="*/ 915925 h 6858000"/>
              <a:gd name="connsiteX136" fmla="*/ 266625 w 1556785"/>
              <a:gd name="connsiteY136" fmla="*/ 896999 h 6858000"/>
              <a:gd name="connsiteX137" fmla="*/ 236033 w 1556785"/>
              <a:gd name="connsiteY137" fmla="*/ 821517 h 6858000"/>
              <a:gd name="connsiteX138" fmla="*/ 214983 w 1556785"/>
              <a:gd name="connsiteY138" fmla="*/ 751353 h 6858000"/>
              <a:gd name="connsiteX139" fmla="*/ 214541 w 1556785"/>
              <a:gd name="connsiteY139" fmla="*/ 721230 h 6858000"/>
              <a:gd name="connsiteX140" fmla="*/ 200212 w 1556785"/>
              <a:gd name="connsiteY140" fmla="*/ 681659 h 6858000"/>
              <a:gd name="connsiteX141" fmla="*/ 185631 w 1556785"/>
              <a:gd name="connsiteY141" fmla="*/ 635218 h 6858000"/>
              <a:gd name="connsiteX142" fmla="*/ 190642 w 1556785"/>
              <a:gd name="connsiteY142" fmla="*/ 613763 h 6858000"/>
              <a:gd name="connsiteX143" fmla="*/ 176584 w 1556785"/>
              <a:gd name="connsiteY143" fmla="*/ 598582 h 6858000"/>
              <a:gd name="connsiteX144" fmla="*/ 176265 w 1556785"/>
              <a:gd name="connsiteY144" fmla="*/ 576846 h 6858000"/>
              <a:gd name="connsiteX145" fmla="*/ 155891 w 1556785"/>
              <a:gd name="connsiteY145" fmla="*/ 530055 h 6858000"/>
              <a:gd name="connsiteX146" fmla="*/ 146327 w 1556785"/>
              <a:gd name="connsiteY146" fmla="*/ 448559 h 6858000"/>
              <a:gd name="connsiteX147" fmla="*/ 152749 w 1556785"/>
              <a:gd name="connsiteY147" fmla="*/ 441529 h 6858000"/>
              <a:gd name="connsiteX148" fmla="*/ 151970 w 1556785"/>
              <a:gd name="connsiteY148" fmla="*/ 428927 h 6858000"/>
              <a:gd name="connsiteX149" fmla="*/ 141374 w 1556785"/>
              <a:gd name="connsiteY149" fmla="*/ 430161 h 6858000"/>
              <a:gd name="connsiteX150" fmla="*/ 118394 w 1556785"/>
              <a:gd name="connsiteY150" fmla="*/ 367211 h 6858000"/>
              <a:gd name="connsiteX151" fmla="*/ 75886 w 1556785"/>
              <a:gd name="connsiteY151" fmla="*/ 302178 h 6858000"/>
              <a:gd name="connsiteX152" fmla="*/ 54558 w 1556785"/>
              <a:gd name="connsiteY152" fmla="*/ 211375 h 6858000"/>
              <a:gd name="connsiteX153" fmla="*/ 45886 w 1556785"/>
              <a:gd name="connsiteY153" fmla="*/ 184179 h 6858000"/>
              <a:gd name="connsiteX154" fmla="*/ 0 w 1556785"/>
              <a:gd name="connsiteY154" fmla="*/ 13677 h 6858000"/>
              <a:gd name="connsiteX155" fmla="*/ 48246 w 1556785"/>
              <a:gd name="connsiteY155" fmla="*/ 0 h 6858000"/>
              <a:gd name="connsiteX0" fmla="*/ 6323 w 1514862"/>
              <a:gd name="connsiteY0" fmla="*/ 0 h 6858000"/>
              <a:gd name="connsiteX1" fmla="*/ 1514862 w 1514862"/>
              <a:gd name="connsiteY1" fmla="*/ 0 h 6858000"/>
              <a:gd name="connsiteX2" fmla="*/ 1514862 w 1514862"/>
              <a:gd name="connsiteY2" fmla="*/ 6858000 h 6858000"/>
              <a:gd name="connsiteX3" fmla="*/ 63497 w 1514862"/>
              <a:gd name="connsiteY3" fmla="*/ 6858000 h 6858000"/>
              <a:gd name="connsiteX4" fmla="*/ 63638 w 1514862"/>
              <a:gd name="connsiteY4" fmla="*/ 6857735 h 6858000"/>
              <a:gd name="connsiteX5" fmla="*/ 75687 w 1514862"/>
              <a:gd name="connsiteY5" fmla="*/ 6809549 h 6858000"/>
              <a:gd name="connsiteX6" fmla="*/ 107898 w 1514862"/>
              <a:gd name="connsiteY6" fmla="*/ 6715115 h 6858000"/>
              <a:gd name="connsiteX7" fmla="*/ 117749 w 1514862"/>
              <a:gd name="connsiteY7" fmla="*/ 6680170 h 6858000"/>
              <a:gd name="connsiteX8" fmla="*/ 143299 w 1514862"/>
              <a:gd name="connsiteY8" fmla="*/ 6621207 h 6858000"/>
              <a:gd name="connsiteX9" fmla="*/ 159956 w 1514862"/>
              <a:gd name="connsiteY9" fmla="*/ 6596265 h 6858000"/>
              <a:gd name="connsiteX10" fmla="*/ 159835 w 1514862"/>
              <a:gd name="connsiteY10" fmla="*/ 6594818 h 6858000"/>
              <a:gd name="connsiteX11" fmla="*/ 164080 w 1514862"/>
              <a:gd name="connsiteY11" fmla="*/ 6593735 h 6858000"/>
              <a:gd name="connsiteX12" fmla="*/ 167277 w 1514862"/>
              <a:gd name="connsiteY12" fmla="*/ 6589172 h 6858000"/>
              <a:gd name="connsiteX13" fmla="*/ 170571 w 1514862"/>
              <a:gd name="connsiteY13" fmla="*/ 6574442 h 6858000"/>
              <a:gd name="connsiteX14" fmla="*/ 170911 w 1514862"/>
              <a:gd name="connsiteY14" fmla="*/ 6568530 h 6858000"/>
              <a:gd name="connsiteX15" fmla="*/ 173320 w 1514862"/>
              <a:gd name="connsiteY15" fmla="*/ 6560674 h 6858000"/>
              <a:gd name="connsiteX16" fmla="*/ 173665 w 1514862"/>
              <a:gd name="connsiteY16" fmla="*/ 6560598 h 6858000"/>
              <a:gd name="connsiteX17" fmla="*/ 175362 w 1514862"/>
              <a:gd name="connsiteY17" fmla="*/ 6553006 h 6858000"/>
              <a:gd name="connsiteX18" fmla="*/ 180058 w 1514862"/>
              <a:gd name="connsiteY18" fmla="*/ 6514360 h 6858000"/>
              <a:gd name="connsiteX19" fmla="*/ 221712 w 1514862"/>
              <a:gd name="connsiteY19" fmla="*/ 6478062 h 6858000"/>
              <a:gd name="connsiteX20" fmla="*/ 232401 w 1514862"/>
              <a:gd name="connsiteY20" fmla="*/ 6460325 h 6858000"/>
              <a:gd name="connsiteX21" fmla="*/ 239634 w 1514862"/>
              <a:gd name="connsiteY21" fmla="*/ 6451488 h 6858000"/>
              <a:gd name="connsiteX22" fmla="*/ 241069 w 1514862"/>
              <a:gd name="connsiteY22" fmla="*/ 6451348 h 6858000"/>
              <a:gd name="connsiteX23" fmla="*/ 245427 w 1514862"/>
              <a:gd name="connsiteY23" fmla="*/ 6414240 h 6858000"/>
              <a:gd name="connsiteX24" fmla="*/ 248303 w 1514862"/>
              <a:gd name="connsiteY24" fmla="*/ 6410269 h 6858000"/>
              <a:gd name="connsiteX25" fmla="*/ 248203 w 1514862"/>
              <a:gd name="connsiteY25" fmla="*/ 6384857 h 6858000"/>
              <a:gd name="connsiteX26" fmla="*/ 249720 w 1514862"/>
              <a:gd name="connsiteY26" fmla="*/ 6372381 h 6858000"/>
              <a:gd name="connsiteX27" fmla="*/ 246914 w 1514862"/>
              <a:gd name="connsiteY27" fmla="*/ 6367510 h 6858000"/>
              <a:gd name="connsiteX28" fmla="*/ 250794 w 1514862"/>
              <a:gd name="connsiteY28" fmla="*/ 6349778 h 6858000"/>
              <a:gd name="connsiteX29" fmla="*/ 252459 w 1514862"/>
              <a:gd name="connsiteY29" fmla="*/ 6348250 h 6858000"/>
              <a:gd name="connsiteX30" fmla="*/ 268493 w 1514862"/>
              <a:gd name="connsiteY30" fmla="*/ 6281972 h 6858000"/>
              <a:gd name="connsiteX31" fmla="*/ 279256 w 1514862"/>
              <a:gd name="connsiteY31" fmla="*/ 6211940 h 6858000"/>
              <a:gd name="connsiteX32" fmla="*/ 320751 w 1514862"/>
              <a:gd name="connsiteY32" fmla="*/ 6113913 h 6858000"/>
              <a:gd name="connsiteX33" fmla="*/ 325044 w 1514862"/>
              <a:gd name="connsiteY33" fmla="*/ 6028119 h 6858000"/>
              <a:gd name="connsiteX34" fmla="*/ 351824 w 1514862"/>
              <a:gd name="connsiteY34" fmla="*/ 5934687 h 6858000"/>
              <a:gd name="connsiteX35" fmla="*/ 385836 w 1514862"/>
              <a:gd name="connsiteY35" fmla="*/ 5765594 h 6858000"/>
              <a:gd name="connsiteX36" fmla="*/ 417672 w 1514862"/>
              <a:gd name="connsiteY36" fmla="*/ 5693685 h 6858000"/>
              <a:gd name="connsiteX37" fmla="*/ 437727 w 1514862"/>
              <a:gd name="connsiteY37" fmla="*/ 5665173 h 6858000"/>
              <a:gd name="connsiteX38" fmla="*/ 471444 w 1514862"/>
              <a:gd name="connsiteY38" fmla="*/ 5563435 h 6858000"/>
              <a:gd name="connsiteX39" fmla="*/ 500949 w 1514862"/>
              <a:gd name="connsiteY39" fmla="*/ 5476393 h 6858000"/>
              <a:gd name="connsiteX40" fmla="*/ 532142 w 1514862"/>
              <a:gd name="connsiteY40" fmla="*/ 5396260 h 6858000"/>
              <a:gd name="connsiteX41" fmla="*/ 548123 w 1514862"/>
              <a:gd name="connsiteY41" fmla="*/ 5330009 h 6858000"/>
              <a:gd name="connsiteX42" fmla="*/ 581616 w 1514862"/>
              <a:gd name="connsiteY42" fmla="*/ 5273739 h 6858000"/>
              <a:gd name="connsiteX43" fmla="*/ 591215 w 1514862"/>
              <a:gd name="connsiteY43" fmla="*/ 5241779 h 6858000"/>
              <a:gd name="connsiteX44" fmla="*/ 602441 w 1514862"/>
              <a:gd name="connsiteY44" fmla="*/ 5225268 h 6858000"/>
              <a:gd name="connsiteX45" fmla="*/ 603461 w 1514862"/>
              <a:gd name="connsiteY45" fmla="*/ 5217684 h 6858000"/>
              <a:gd name="connsiteX46" fmla="*/ 610802 w 1514862"/>
              <a:gd name="connsiteY46" fmla="*/ 5193377 h 6858000"/>
              <a:gd name="connsiteX47" fmla="*/ 614105 w 1514862"/>
              <a:gd name="connsiteY47" fmla="*/ 5179288 h 6858000"/>
              <a:gd name="connsiteX48" fmla="*/ 615089 w 1514862"/>
              <a:gd name="connsiteY48" fmla="*/ 5173621 h 6858000"/>
              <a:gd name="connsiteX49" fmla="*/ 610723 w 1514862"/>
              <a:gd name="connsiteY49" fmla="*/ 5159961 h 6858000"/>
              <a:gd name="connsiteX50" fmla="*/ 617400 w 1514862"/>
              <a:gd name="connsiteY50" fmla="*/ 5144295 h 6858000"/>
              <a:gd name="connsiteX51" fmla="*/ 614333 w 1514862"/>
              <a:gd name="connsiteY51" fmla="*/ 5125185 h 6858000"/>
              <a:gd name="connsiteX52" fmla="*/ 621163 w 1514862"/>
              <a:gd name="connsiteY52" fmla="*/ 5121884 h 6858000"/>
              <a:gd name="connsiteX53" fmla="*/ 628199 w 1514862"/>
              <a:gd name="connsiteY53" fmla="*/ 5067850 h 6858000"/>
              <a:gd name="connsiteX54" fmla="*/ 630930 w 1514862"/>
              <a:gd name="connsiteY54" fmla="*/ 5060861 h 6858000"/>
              <a:gd name="connsiteX55" fmla="*/ 627634 w 1514862"/>
              <a:gd name="connsiteY55" fmla="*/ 5034192 h 6858000"/>
              <a:gd name="connsiteX56" fmla="*/ 629188 w 1514862"/>
              <a:gd name="connsiteY56" fmla="*/ 4993030 h 6858000"/>
              <a:gd name="connsiteX57" fmla="*/ 636097 w 1514862"/>
              <a:gd name="connsiteY57" fmla="*/ 4946844 h 6858000"/>
              <a:gd name="connsiteX58" fmla="*/ 631953 w 1514862"/>
              <a:gd name="connsiteY58" fmla="*/ 4932692 h 6858000"/>
              <a:gd name="connsiteX59" fmla="*/ 647356 w 1514862"/>
              <a:gd name="connsiteY59" fmla="*/ 4858827 h 6858000"/>
              <a:gd name="connsiteX60" fmla="*/ 641510 w 1514862"/>
              <a:gd name="connsiteY60" fmla="*/ 4801535 h 6858000"/>
              <a:gd name="connsiteX61" fmla="*/ 649179 w 1514862"/>
              <a:gd name="connsiteY61" fmla="*/ 4797794 h 6858000"/>
              <a:gd name="connsiteX62" fmla="*/ 650473 w 1514862"/>
              <a:gd name="connsiteY62" fmla="*/ 4784526 h 6858000"/>
              <a:gd name="connsiteX63" fmla="*/ 652257 w 1514862"/>
              <a:gd name="connsiteY63" fmla="*/ 4781211 h 6858000"/>
              <a:gd name="connsiteX64" fmla="*/ 661044 w 1514862"/>
              <a:gd name="connsiteY64" fmla="*/ 4761984 h 6858000"/>
              <a:gd name="connsiteX65" fmla="*/ 657092 w 1514862"/>
              <a:gd name="connsiteY65" fmla="*/ 4690749 h 6858000"/>
              <a:gd name="connsiteX66" fmla="*/ 652572 w 1514862"/>
              <a:gd name="connsiteY66" fmla="*/ 4584173 h 6858000"/>
              <a:gd name="connsiteX67" fmla="*/ 647655 w 1514862"/>
              <a:gd name="connsiteY67" fmla="*/ 4444346 h 6858000"/>
              <a:gd name="connsiteX68" fmla="*/ 644220 w 1514862"/>
              <a:gd name="connsiteY68" fmla="*/ 4375228 h 6858000"/>
              <a:gd name="connsiteX69" fmla="*/ 624873 w 1514862"/>
              <a:gd name="connsiteY69" fmla="*/ 4214165 h 6858000"/>
              <a:gd name="connsiteX70" fmla="*/ 628946 w 1514862"/>
              <a:gd name="connsiteY70" fmla="*/ 4090296 h 6858000"/>
              <a:gd name="connsiteX71" fmla="*/ 614202 w 1514862"/>
              <a:gd name="connsiteY71" fmla="*/ 4033999 h 6858000"/>
              <a:gd name="connsiteX72" fmla="*/ 615351 w 1514862"/>
              <a:gd name="connsiteY72" fmla="*/ 4031933 h 6858000"/>
              <a:gd name="connsiteX73" fmla="*/ 613927 w 1514862"/>
              <a:gd name="connsiteY73" fmla="*/ 4013953 h 6858000"/>
              <a:gd name="connsiteX74" fmla="*/ 600222 w 1514862"/>
              <a:gd name="connsiteY74" fmla="*/ 3974753 h 6858000"/>
              <a:gd name="connsiteX75" fmla="*/ 601820 w 1514862"/>
              <a:gd name="connsiteY75" fmla="*/ 3969950 h 6858000"/>
              <a:gd name="connsiteX76" fmla="*/ 595242 w 1514862"/>
              <a:gd name="connsiteY76" fmla="*/ 3933779 h 6858000"/>
              <a:gd name="connsiteX77" fmla="*/ 596573 w 1514862"/>
              <a:gd name="connsiteY77" fmla="*/ 3933093 h 6858000"/>
              <a:gd name="connsiteX78" fmla="*/ 600927 w 1514862"/>
              <a:gd name="connsiteY78" fmla="*/ 3922082 h 6858000"/>
              <a:gd name="connsiteX79" fmla="*/ 606005 w 1514862"/>
              <a:gd name="connsiteY79" fmla="*/ 3901461 h 6858000"/>
              <a:gd name="connsiteX80" fmla="*/ 628599 w 1514862"/>
              <a:gd name="connsiteY80" fmla="*/ 3813873 h 6858000"/>
              <a:gd name="connsiteX81" fmla="*/ 628024 w 1514862"/>
              <a:gd name="connsiteY81" fmla="*/ 3806161 h 6858000"/>
              <a:gd name="connsiteX82" fmla="*/ 628331 w 1514862"/>
              <a:gd name="connsiteY82" fmla="*/ 3805957 h 6858000"/>
              <a:gd name="connsiteX83" fmla="*/ 628358 w 1514862"/>
              <a:gd name="connsiteY83" fmla="*/ 3797724 h 6858000"/>
              <a:gd name="connsiteX84" fmla="*/ 626973 w 1514862"/>
              <a:gd name="connsiteY84" fmla="*/ 3792098 h 6858000"/>
              <a:gd name="connsiteX85" fmla="*/ 625857 w 1514862"/>
              <a:gd name="connsiteY85" fmla="*/ 3777135 h 6858000"/>
              <a:gd name="connsiteX86" fmla="*/ 627590 w 1514862"/>
              <a:gd name="connsiteY86" fmla="*/ 3771656 h 6858000"/>
              <a:gd name="connsiteX87" fmla="*/ 631333 w 1514862"/>
              <a:gd name="connsiteY87" fmla="*/ 3769007 h 6858000"/>
              <a:gd name="connsiteX88" fmla="*/ 630799 w 1514862"/>
              <a:gd name="connsiteY88" fmla="*/ 3767709 h 6858000"/>
              <a:gd name="connsiteX89" fmla="*/ 639495 w 1514862"/>
              <a:gd name="connsiteY89" fmla="*/ 3738082 h 6858000"/>
              <a:gd name="connsiteX90" fmla="*/ 646841 w 1514862"/>
              <a:gd name="connsiteY90" fmla="*/ 3673397 h 6858000"/>
              <a:gd name="connsiteX91" fmla="*/ 646137 w 1514862"/>
              <a:gd name="connsiteY91" fmla="*/ 3637109 h 6858000"/>
              <a:gd name="connsiteX92" fmla="*/ 649580 w 1514862"/>
              <a:gd name="connsiteY92" fmla="*/ 3536883 h 6858000"/>
              <a:gd name="connsiteX93" fmla="*/ 657118 w 1514862"/>
              <a:gd name="connsiteY93" fmla="*/ 3435652 h 6858000"/>
              <a:gd name="connsiteX94" fmla="*/ 658789 w 1514862"/>
              <a:gd name="connsiteY94" fmla="*/ 3307769 h 6858000"/>
              <a:gd name="connsiteX95" fmla="*/ 676352 w 1514862"/>
              <a:gd name="connsiteY95" fmla="*/ 3250522 h 6858000"/>
              <a:gd name="connsiteX96" fmla="*/ 676777 w 1514862"/>
              <a:gd name="connsiteY96" fmla="*/ 3229163 h 6858000"/>
              <a:gd name="connsiteX97" fmla="*/ 678600 w 1514862"/>
              <a:gd name="connsiteY97" fmla="*/ 3217217 h 6858000"/>
              <a:gd name="connsiteX98" fmla="*/ 665435 w 1514862"/>
              <a:gd name="connsiteY98" fmla="*/ 3183755 h 6858000"/>
              <a:gd name="connsiteX99" fmla="*/ 665936 w 1514862"/>
              <a:gd name="connsiteY99" fmla="*/ 3178642 h 6858000"/>
              <a:gd name="connsiteX100" fmla="*/ 653536 w 1514862"/>
              <a:gd name="connsiteY100" fmla="*/ 3158586 h 6858000"/>
              <a:gd name="connsiteX101" fmla="*/ 638721 w 1514862"/>
              <a:gd name="connsiteY101" fmla="*/ 3129034 h 6858000"/>
              <a:gd name="connsiteX102" fmla="*/ 639386 w 1514862"/>
              <a:gd name="connsiteY102" fmla="*/ 3126682 h 6858000"/>
              <a:gd name="connsiteX103" fmla="*/ 630254 w 1514862"/>
              <a:gd name="connsiteY103" fmla="*/ 3114519 h 6858000"/>
              <a:gd name="connsiteX104" fmla="*/ 616863 w 1514862"/>
              <a:gd name="connsiteY104" fmla="*/ 3106272 h 6858000"/>
              <a:gd name="connsiteX105" fmla="*/ 589593 w 1514862"/>
              <a:gd name="connsiteY105" fmla="*/ 2958185 h 6858000"/>
              <a:gd name="connsiteX106" fmla="*/ 532207 w 1514862"/>
              <a:gd name="connsiteY106" fmla="*/ 2762989 h 6858000"/>
              <a:gd name="connsiteX107" fmla="*/ 481125 w 1514862"/>
              <a:gd name="connsiteY107" fmla="*/ 2554718 h 6858000"/>
              <a:gd name="connsiteX108" fmla="*/ 461219 w 1514862"/>
              <a:gd name="connsiteY108" fmla="*/ 2485734 h 6858000"/>
              <a:gd name="connsiteX109" fmla="*/ 451942 w 1514862"/>
              <a:gd name="connsiteY109" fmla="*/ 2447068 h 6858000"/>
              <a:gd name="connsiteX110" fmla="*/ 438903 w 1514862"/>
              <a:gd name="connsiteY110" fmla="*/ 2425819 h 6858000"/>
              <a:gd name="connsiteX111" fmla="*/ 444902 w 1514862"/>
              <a:gd name="connsiteY111" fmla="*/ 2402874 h 6858000"/>
              <a:gd name="connsiteX112" fmla="*/ 447514 w 1514862"/>
              <a:gd name="connsiteY112" fmla="*/ 2381443 h 6858000"/>
              <a:gd name="connsiteX113" fmla="*/ 423843 w 1514862"/>
              <a:gd name="connsiteY113" fmla="*/ 2261920 h 6858000"/>
              <a:gd name="connsiteX114" fmla="*/ 413730 w 1514862"/>
              <a:gd name="connsiteY114" fmla="*/ 2195378 h 6858000"/>
              <a:gd name="connsiteX115" fmla="*/ 397947 w 1514862"/>
              <a:gd name="connsiteY115" fmla="*/ 2155135 h 6858000"/>
              <a:gd name="connsiteX116" fmla="*/ 395405 w 1514862"/>
              <a:gd name="connsiteY116" fmla="*/ 2118008 h 6858000"/>
              <a:gd name="connsiteX117" fmla="*/ 396398 w 1514862"/>
              <a:gd name="connsiteY117" fmla="*/ 2050531 h 6858000"/>
              <a:gd name="connsiteX118" fmla="*/ 388204 w 1514862"/>
              <a:gd name="connsiteY118" fmla="*/ 1963269 h 6858000"/>
              <a:gd name="connsiteX119" fmla="*/ 369382 w 1514862"/>
              <a:gd name="connsiteY119" fmla="*/ 1906352 h 6858000"/>
              <a:gd name="connsiteX120" fmla="*/ 345939 w 1514862"/>
              <a:gd name="connsiteY120" fmla="*/ 1861531 h 6858000"/>
              <a:gd name="connsiteX121" fmla="*/ 299738 w 1514862"/>
              <a:gd name="connsiteY121" fmla="*/ 1732919 h 6858000"/>
              <a:gd name="connsiteX122" fmla="*/ 272049 w 1514862"/>
              <a:gd name="connsiteY122" fmla="*/ 1663540 h 6858000"/>
              <a:gd name="connsiteX123" fmla="*/ 271175 w 1514862"/>
              <a:gd name="connsiteY123" fmla="*/ 1615777 h 6858000"/>
              <a:gd name="connsiteX124" fmla="*/ 251970 w 1514862"/>
              <a:gd name="connsiteY124" fmla="*/ 1563678 h 6858000"/>
              <a:gd name="connsiteX125" fmla="*/ 265050 w 1514862"/>
              <a:gd name="connsiteY125" fmla="*/ 1519474 h 6858000"/>
              <a:gd name="connsiteX126" fmla="*/ 257792 w 1514862"/>
              <a:gd name="connsiteY126" fmla="*/ 1477995 h 6858000"/>
              <a:gd name="connsiteX127" fmla="*/ 243877 w 1514862"/>
              <a:gd name="connsiteY127" fmla="*/ 1373769 h 6858000"/>
              <a:gd name="connsiteX128" fmla="*/ 252184 w 1514862"/>
              <a:gd name="connsiteY128" fmla="*/ 1307086 h 6858000"/>
              <a:gd name="connsiteX129" fmla="*/ 253372 w 1514862"/>
              <a:gd name="connsiteY129" fmla="*/ 1189033 h 6858000"/>
              <a:gd name="connsiteX130" fmla="*/ 258057 w 1514862"/>
              <a:gd name="connsiteY130" fmla="*/ 1168288 h 6858000"/>
              <a:gd name="connsiteX131" fmla="*/ 250339 w 1514862"/>
              <a:gd name="connsiteY131" fmla="*/ 1142577 h 6858000"/>
              <a:gd name="connsiteX132" fmla="*/ 239645 w 1514862"/>
              <a:gd name="connsiteY132" fmla="*/ 1088484 h 6858000"/>
              <a:gd name="connsiteX133" fmla="*/ 228381 w 1514862"/>
              <a:gd name="connsiteY133" fmla="*/ 1016103 h 6858000"/>
              <a:gd name="connsiteX134" fmla="*/ 229837 w 1514862"/>
              <a:gd name="connsiteY134" fmla="*/ 932283 h 6858000"/>
              <a:gd name="connsiteX135" fmla="*/ 232073 w 1514862"/>
              <a:gd name="connsiteY135" fmla="*/ 915925 h 6858000"/>
              <a:gd name="connsiteX136" fmla="*/ 224702 w 1514862"/>
              <a:gd name="connsiteY136" fmla="*/ 896999 h 6858000"/>
              <a:gd name="connsiteX137" fmla="*/ 194110 w 1514862"/>
              <a:gd name="connsiteY137" fmla="*/ 821517 h 6858000"/>
              <a:gd name="connsiteX138" fmla="*/ 173060 w 1514862"/>
              <a:gd name="connsiteY138" fmla="*/ 751353 h 6858000"/>
              <a:gd name="connsiteX139" fmla="*/ 172618 w 1514862"/>
              <a:gd name="connsiteY139" fmla="*/ 721230 h 6858000"/>
              <a:gd name="connsiteX140" fmla="*/ 158289 w 1514862"/>
              <a:gd name="connsiteY140" fmla="*/ 681659 h 6858000"/>
              <a:gd name="connsiteX141" fmla="*/ 143708 w 1514862"/>
              <a:gd name="connsiteY141" fmla="*/ 635218 h 6858000"/>
              <a:gd name="connsiteX142" fmla="*/ 148719 w 1514862"/>
              <a:gd name="connsiteY142" fmla="*/ 613763 h 6858000"/>
              <a:gd name="connsiteX143" fmla="*/ 134661 w 1514862"/>
              <a:gd name="connsiteY143" fmla="*/ 598582 h 6858000"/>
              <a:gd name="connsiteX144" fmla="*/ 134342 w 1514862"/>
              <a:gd name="connsiteY144" fmla="*/ 576846 h 6858000"/>
              <a:gd name="connsiteX145" fmla="*/ 113968 w 1514862"/>
              <a:gd name="connsiteY145" fmla="*/ 530055 h 6858000"/>
              <a:gd name="connsiteX146" fmla="*/ 104404 w 1514862"/>
              <a:gd name="connsiteY146" fmla="*/ 448559 h 6858000"/>
              <a:gd name="connsiteX147" fmla="*/ 110826 w 1514862"/>
              <a:gd name="connsiteY147" fmla="*/ 441529 h 6858000"/>
              <a:gd name="connsiteX148" fmla="*/ 110047 w 1514862"/>
              <a:gd name="connsiteY148" fmla="*/ 428927 h 6858000"/>
              <a:gd name="connsiteX149" fmla="*/ 99451 w 1514862"/>
              <a:gd name="connsiteY149" fmla="*/ 430161 h 6858000"/>
              <a:gd name="connsiteX150" fmla="*/ 76471 w 1514862"/>
              <a:gd name="connsiteY150" fmla="*/ 367211 h 6858000"/>
              <a:gd name="connsiteX151" fmla="*/ 33963 w 1514862"/>
              <a:gd name="connsiteY151" fmla="*/ 302178 h 6858000"/>
              <a:gd name="connsiteX152" fmla="*/ 12635 w 1514862"/>
              <a:gd name="connsiteY152" fmla="*/ 211375 h 6858000"/>
              <a:gd name="connsiteX153" fmla="*/ 3963 w 1514862"/>
              <a:gd name="connsiteY153" fmla="*/ 184179 h 6858000"/>
              <a:gd name="connsiteX154" fmla="*/ 25635 w 1514862"/>
              <a:gd name="connsiteY154" fmla="*/ 47336 h 6858000"/>
              <a:gd name="connsiteX155" fmla="*/ 6323 w 1514862"/>
              <a:gd name="connsiteY155"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27640 w 1508539"/>
              <a:gd name="connsiteY151" fmla="*/ 302178 h 6858000"/>
              <a:gd name="connsiteX152" fmla="*/ 6312 w 1508539"/>
              <a:gd name="connsiteY152" fmla="*/ 211375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27640 w 1508539"/>
              <a:gd name="connsiteY151" fmla="*/ 302178 h 6858000"/>
              <a:gd name="connsiteX152" fmla="*/ 32747 w 1508539"/>
              <a:gd name="connsiteY152" fmla="*/ 158081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36452 w 1508539"/>
              <a:gd name="connsiteY151" fmla="*/ 268519 h 6858000"/>
              <a:gd name="connsiteX152" fmla="*/ 32747 w 1508539"/>
              <a:gd name="connsiteY152" fmla="*/ 158081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36452 w 1508539"/>
              <a:gd name="connsiteY151" fmla="*/ 268519 h 6858000"/>
              <a:gd name="connsiteX152" fmla="*/ 23935 w 1508539"/>
              <a:gd name="connsiteY152" fmla="*/ 160886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36452 w 1508539"/>
              <a:gd name="connsiteY151" fmla="*/ 268519 h 6858000"/>
              <a:gd name="connsiteX152" fmla="*/ 23935 w 1508539"/>
              <a:gd name="connsiteY152" fmla="*/ 160886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0191 w 1508539"/>
              <a:gd name="connsiteY149" fmla="*/ 404917 h 6858000"/>
              <a:gd name="connsiteX150" fmla="*/ 70148 w 1508539"/>
              <a:gd name="connsiteY150" fmla="*/ 367211 h 6858000"/>
              <a:gd name="connsiteX151" fmla="*/ 36452 w 1508539"/>
              <a:gd name="connsiteY151" fmla="*/ 268519 h 6858000"/>
              <a:gd name="connsiteX152" fmla="*/ 23935 w 1508539"/>
              <a:gd name="connsiteY152" fmla="*/ 160886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90191 w 1508539"/>
              <a:gd name="connsiteY148" fmla="*/ 404917 h 6858000"/>
              <a:gd name="connsiteX149" fmla="*/ 70148 w 1508539"/>
              <a:gd name="connsiteY149" fmla="*/ 367211 h 6858000"/>
              <a:gd name="connsiteX150" fmla="*/ 36452 w 1508539"/>
              <a:gd name="connsiteY150" fmla="*/ 268519 h 6858000"/>
              <a:gd name="connsiteX151" fmla="*/ 23935 w 1508539"/>
              <a:gd name="connsiteY151" fmla="*/ 160886 h 6858000"/>
              <a:gd name="connsiteX152" fmla="*/ 19312 w 1508539"/>
              <a:gd name="connsiteY152" fmla="*/ 47336 h 6858000"/>
              <a:gd name="connsiteX153" fmla="*/ 0 w 1508539"/>
              <a:gd name="connsiteY153"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89816 w 1508539"/>
              <a:gd name="connsiteY147" fmla="*/ 424699 h 6858000"/>
              <a:gd name="connsiteX148" fmla="*/ 90191 w 1508539"/>
              <a:gd name="connsiteY148" fmla="*/ 404917 h 6858000"/>
              <a:gd name="connsiteX149" fmla="*/ 70148 w 1508539"/>
              <a:gd name="connsiteY149" fmla="*/ 367211 h 6858000"/>
              <a:gd name="connsiteX150" fmla="*/ 36452 w 1508539"/>
              <a:gd name="connsiteY150" fmla="*/ 268519 h 6858000"/>
              <a:gd name="connsiteX151" fmla="*/ 23935 w 1508539"/>
              <a:gd name="connsiteY151" fmla="*/ 160886 h 6858000"/>
              <a:gd name="connsiteX152" fmla="*/ 19312 w 1508539"/>
              <a:gd name="connsiteY152" fmla="*/ 47336 h 6858000"/>
              <a:gd name="connsiteX153" fmla="*/ 0 w 1508539"/>
              <a:gd name="connsiteY153"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106893 w 1508539"/>
              <a:gd name="connsiteY146" fmla="*/ 465389 h 6858000"/>
              <a:gd name="connsiteX147" fmla="*/ 89816 w 1508539"/>
              <a:gd name="connsiteY147" fmla="*/ 424699 h 6858000"/>
              <a:gd name="connsiteX148" fmla="*/ 90191 w 1508539"/>
              <a:gd name="connsiteY148" fmla="*/ 404917 h 6858000"/>
              <a:gd name="connsiteX149" fmla="*/ 70148 w 1508539"/>
              <a:gd name="connsiteY149" fmla="*/ 367211 h 6858000"/>
              <a:gd name="connsiteX150" fmla="*/ 36452 w 1508539"/>
              <a:gd name="connsiteY150" fmla="*/ 268519 h 6858000"/>
              <a:gd name="connsiteX151" fmla="*/ 23935 w 1508539"/>
              <a:gd name="connsiteY151" fmla="*/ 160886 h 6858000"/>
              <a:gd name="connsiteX152" fmla="*/ 19312 w 1508539"/>
              <a:gd name="connsiteY152" fmla="*/ 47336 h 6858000"/>
              <a:gd name="connsiteX153" fmla="*/ 0 w 1508539"/>
              <a:gd name="connsiteY153"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54721 w 1508539"/>
              <a:gd name="connsiteY63" fmla="*/ 4761984 h 6858000"/>
              <a:gd name="connsiteX64" fmla="*/ 650769 w 1508539"/>
              <a:gd name="connsiteY64" fmla="*/ 4690749 h 6858000"/>
              <a:gd name="connsiteX65" fmla="*/ 646249 w 1508539"/>
              <a:gd name="connsiteY65" fmla="*/ 4584173 h 6858000"/>
              <a:gd name="connsiteX66" fmla="*/ 641332 w 1508539"/>
              <a:gd name="connsiteY66" fmla="*/ 4444346 h 6858000"/>
              <a:gd name="connsiteX67" fmla="*/ 637897 w 1508539"/>
              <a:gd name="connsiteY67" fmla="*/ 4375228 h 6858000"/>
              <a:gd name="connsiteX68" fmla="*/ 618550 w 1508539"/>
              <a:gd name="connsiteY68" fmla="*/ 4214165 h 6858000"/>
              <a:gd name="connsiteX69" fmla="*/ 622623 w 1508539"/>
              <a:gd name="connsiteY69" fmla="*/ 4090296 h 6858000"/>
              <a:gd name="connsiteX70" fmla="*/ 607879 w 1508539"/>
              <a:gd name="connsiteY70" fmla="*/ 4033999 h 6858000"/>
              <a:gd name="connsiteX71" fmla="*/ 609028 w 1508539"/>
              <a:gd name="connsiteY71" fmla="*/ 4031933 h 6858000"/>
              <a:gd name="connsiteX72" fmla="*/ 607604 w 1508539"/>
              <a:gd name="connsiteY72" fmla="*/ 4013953 h 6858000"/>
              <a:gd name="connsiteX73" fmla="*/ 593899 w 1508539"/>
              <a:gd name="connsiteY73" fmla="*/ 3974753 h 6858000"/>
              <a:gd name="connsiteX74" fmla="*/ 595497 w 1508539"/>
              <a:gd name="connsiteY74" fmla="*/ 3969950 h 6858000"/>
              <a:gd name="connsiteX75" fmla="*/ 588919 w 1508539"/>
              <a:gd name="connsiteY75" fmla="*/ 3933779 h 6858000"/>
              <a:gd name="connsiteX76" fmla="*/ 590250 w 1508539"/>
              <a:gd name="connsiteY76" fmla="*/ 3933093 h 6858000"/>
              <a:gd name="connsiteX77" fmla="*/ 594604 w 1508539"/>
              <a:gd name="connsiteY77" fmla="*/ 3922082 h 6858000"/>
              <a:gd name="connsiteX78" fmla="*/ 599682 w 1508539"/>
              <a:gd name="connsiteY78" fmla="*/ 3901461 h 6858000"/>
              <a:gd name="connsiteX79" fmla="*/ 622276 w 1508539"/>
              <a:gd name="connsiteY79" fmla="*/ 3813873 h 6858000"/>
              <a:gd name="connsiteX80" fmla="*/ 621701 w 1508539"/>
              <a:gd name="connsiteY80" fmla="*/ 3806161 h 6858000"/>
              <a:gd name="connsiteX81" fmla="*/ 622008 w 1508539"/>
              <a:gd name="connsiteY81" fmla="*/ 3805957 h 6858000"/>
              <a:gd name="connsiteX82" fmla="*/ 622035 w 1508539"/>
              <a:gd name="connsiteY82" fmla="*/ 3797724 h 6858000"/>
              <a:gd name="connsiteX83" fmla="*/ 620650 w 1508539"/>
              <a:gd name="connsiteY83" fmla="*/ 3792098 h 6858000"/>
              <a:gd name="connsiteX84" fmla="*/ 619534 w 1508539"/>
              <a:gd name="connsiteY84" fmla="*/ 3777135 h 6858000"/>
              <a:gd name="connsiteX85" fmla="*/ 621267 w 1508539"/>
              <a:gd name="connsiteY85" fmla="*/ 3771656 h 6858000"/>
              <a:gd name="connsiteX86" fmla="*/ 625010 w 1508539"/>
              <a:gd name="connsiteY86" fmla="*/ 3769007 h 6858000"/>
              <a:gd name="connsiteX87" fmla="*/ 624476 w 1508539"/>
              <a:gd name="connsiteY87" fmla="*/ 3767709 h 6858000"/>
              <a:gd name="connsiteX88" fmla="*/ 633172 w 1508539"/>
              <a:gd name="connsiteY88" fmla="*/ 3738082 h 6858000"/>
              <a:gd name="connsiteX89" fmla="*/ 640518 w 1508539"/>
              <a:gd name="connsiteY89" fmla="*/ 3673397 h 6858000"/>
              <a:gd name="connsiteX90" fmla="*/ 639814 w 1508539"/>
              <a:gd name="connsiteY90" fmla="*/ 3637109 h 6858000"/>
              <a:gd name="connsiteX91" fmla="*/ 643257 w 1508539"/>
              <a:gd name="connsiteY91" fmla="*/ 3536883 h 6858000"/>
              <a:gd name="connsiteX92" fmla="*/ 650795 w 1508539"/>
              <a:gd name="connsiteY92" fmla="*/ 3435652 h 6858000"/>
              <a:gd name="connsiteX93" fmla="*/ 652466 w 1508539"/>
              <a:gd name="connsiteY93" fmla="*/ 3307769 h 6858000"/>
              <a:gd name="connsiteX94" fmla="*/ 670029 w 1508539"/>
              <a:gd name="connsiteY94" fmla="*/ 3250522 h 6858000"/>
              <a:gd name="connsiteX95" fmla="*/ 670454 w 1508539"/>
              <a:gd name="connsiteY95" fmla="*/ 3229163 h 6858000"/>
              <a:gd name="connsiteX96" fmla="*/ 672277 w 1508539"/>
              <a:gd name="connsiteY96" fmla="*/ 3217217 h 6858000"/>
              <a:gd name="connsiteX97" fmla="*/ 659112 w 1508539"/>
              <a:gd name="connsiteY97" fmla="*/ 3183755 h 6858000"/>
              <a:gd name="connsiteX98" fmla="*/ 659613 w 1508539"/>
              <a:gd name="connsiteY98" fmla="*/ 3178642 h 6858000"/>
              <a:gd name="connsiteX99" fmla="*/ 647213 w 1508539"/>
              <a:gd name="connsiteY99" fmla="*/ 3158586 h 6858000"/>
              <a:gd name="connsiteX100" fmla="*/ 632398 w 1508539"/>
              <a:gd name="connsiteY100" fmla="*/ 3129034 h 6858000"/>
              <a:gd name="connsiteX101" fmla="*/ 633063 w 1508539"/>
              <a:gd name="connsiteY101" fmla="*/ 3126682 h 6858000"/>
              <a:gd name="connsiteX102" fmla="*/ 623931 w 1508539"/>
              <a:gd name="connsiteY102" fmla="*/ 3114519 h 6858000"/>
              <a:gd name="connsiteX103" fmla="*/ 610540 w 1508539"/>
              <a:gd name="connsiteY103" fmla="*/ 3106272 h 6858000"/>
              <a:gd name="connsiteX104" fmla="*/ 583270 w 1508539"/>
              <a:gd name="connsiteY104" fmla="*/ 2958185 h 6858000"/>
              <a:gd name="connsiteX105" fmla="*/ 525884 w 1508539"/>
              <a:gd name="connsiteY105" fmla="*/ 2762989 h 6858000"/>
              <a:gd name="connsiteX106" fmla="*/ 474802 w 1508539"/>
              <a:gd name="connsiteY106" fmla="*/ 2554718 h 6858000"/>
              <a:gd name="connsiteX107" fmla="*/ 454896 w 1508539"/>
              <a:gd name="connsiteY107" fmla="*/ 2485734 h 6858000"/>
              <a:gd name="connsiteX108" fmla="*/ 445619 w 1508539"/>
              <a:gd name="connsiteY108" fmla="*/ 2447068 h 6858000"/>
              <a:gd name="connsiteX109" fmla="*/ 432580 w 1508539"/>
              <a:gd name="connsiteY109" fmla="*/ 2425819 h 6858000"/>
              <a:gd name="connsiteX110" fmla="*/ 438579 w 1508539"/>
              <a:gd name="connsiteY110" fmla="*/ 2402874 h 6858000"/>
              <a:gd name="connsiteX111" fmla="*/ 441191 w 1508539"/>
              <a:gd name="connsiteY111" fmla="*/ 2381443 h 6858000"/>
              <a:gd name="connsiteX112" fmla="*/ 417520 w 1508539"/>
              <a:gd name="connsiteY112" fmla="*/ 2261920 h 6858000"/>
              <a:gd name="connsiteX113" fmla="*/ 407407 w 1508539"/>
              <a:gd name="connsiteY113" fmla="*/ 2195378 h 6858000"/>
              <a:gd name="connsiteX114" fmla="*/ 391624 w 1508539"/>
              <a:gd name="connsiteY114" fmla="*/ 2155135 h 6858000"/>
              <a:gd name="connsiteX115" fmla="*/ 389082 w 1508539"/>
              <a:gd name="connsiteY115" fmla="*/ 2118008 h 6858000"/>
              <a:gd name="connsiteX116" fmla="*/ 390075 w 1508539"/>
              <a:gd name="connsiteY116" fmla="*/ 2050531 h 6858000"/>
              <a:gd name="connsiteX117" fmla="*/ 381881 w 1508539"/>
              <a:gd name="connsiteY117" fmla="*/ 1963269 h 6858000"/>
              <a:gd name="connsiteX118" fmla="*/ 363059 w 1508539"/>
              <a:gd name="connsiteY118" fmla="*/ 1906352 h 6858000"/>
              <a:gd name="connsiteX119" fmla="*/ 339616 w 1508539"/>
              <a:gd name="connsiteY119" fmla="*/ 1861531 h 6858000"/>
              <a:gd name="connsiteX120" fmla="*/ 293415 w 1508539"/>
              <a:gd name="connsiteY120" fmla="*/ 1732919 h 6858000"/>
              <a:gd name="connsiteX121" fmla="*/ 265726 w 1508539"/>
              <a:gd name="connsiteY121" fmla="*/ 1663540 h 6858000"/>
              <a:gd name="connsiteX122" fmla="*/ 264852 w 1508539"/>
              <a:gd name="connsiteY122" fmla="*/ 1615777 h 6858000"/>
              <a:gd name="connsiteX123" fmla="*/ 245647 w 1508539"/>
              <a:gd name="connsiteY123" fmla="*/ 1563678 h 6858000"/>
              <a:gd name="connsiteX124" fmla="*/ 258727 w 1508539"/>
              <a:gd name="connsiteY124" fmla="*/ 1519474 h 6858000"/>
              <a:gd name="connsiteX125" fmla="*/ 251469 w 1508539"/>
              <a:gd name="connsiteY125" fmla="*/ 1477995 h 6858000"/>
              <a:gd name="connsiteX126" fmla="*/ 237554 w 1508539"/>
              <a:gd name="connsiteY126" fmla="*/ 1373769 h 6858000"/>
              <a:gd name="connsiteX127" fmla="*/ 245861 w 1508539"/>
              <a:gd name="connsiteY127" fmla="*/ 1307086 h 6858000"/>
              <a:gd name="connsiteX128" fmla="*/ 247049 w 1508539"/>
              <a:gd name="connsiteY128" fmla="*/ 1189033 h 6858000"/>
              <a:gd name="connsiteX129" fmla="*/ 251734 w 1508539"/>
              <a:gd name="connsiteY129" fmla="*/ 1168288 h 6858000"/>
              <a:gd name="connsiteX130" fmla="*/ 244016 w 1508539"/>
              <a:gd name="connsiteY130" fmla="*/ 1142577 h 6858000"/>
              <a:gd name="connsiteX131" fmla="*/ 233322 w 1508539"/>
              <a:gd name="connsiteY131" fmla="*/ 1088484 h 6858000"/>
              <a:gd name="connsiteX132" fmla="*/ 222058 w 1508539"/>
              <a:gd name="connsiteY132" fmla="*/ 1016103 h 6858000"/>
              <a:gd name="connsiteX133" fmla="*/ 223514 w 1508539"/>
              <a:gd name="connsiteY133" fmla="*/ 932283 h 6858000"/>
              <a:gd name="connsiteX134" fmla="*/ 225750 w 1508539"/>
              <a:gd name="connsiteY134" fmla="*/ 915925 h 6858000"/>
              <a:gd name="connsiteX135" fmla="*/ 218379 w 1508539"/>
              <a:gd name="connsiteY135" fmla="*/ 896999 h 6858000"/>
              <a:gd name="connsiteX136" fmla="*/ 187787 w 1508539"/>
              <a:gd name="connsiteY136" fmla="*/ 821517 h 6858000"/>
              <a:gd name="connsiteX137" fmla="*/ 166737 w 1508539"/>
              <a:gd name="connsiteY137" fmla="*/ 751353 h 6858000"/>
              <a:gd name="connsiteX138" fmla="*/ 166295 w 1508539"/>
              <a:gd name="connsiteY138" fmla="*/ 721230 h 6858000"/>
              <a:gd name="connsiteX139" fmla="*/ 151966 w 1508539"/>
              <a:gd name="connsiteY139" fmla="*/ 681659 h 6858000"/>
              <a:gd name="connsiteX140" fmla="*/ 137385 w 1508539"/>
              <a:gd name="connsiteY140" fmla="*/ 635218 h 6858000"/>
              <a:gd name="connsiteX141" fmla="*/ 142396 w 1508539"/>
              <a:gd name="connsiteY141" fmla="*/ 613763 h 6858000"/>
              <a:gd name="connsiteX142" fmla="*/ 128338 w 1508539"/>
              <a:gd name="connsiteY142" fmla="*/ 598582 h 6858000"/>
              <a:gd name="connsiteX143" fmla="*/ 128019 w 1508539"/>
              <a:gd name="connsiteY143" fmla="*/ 576846 h 6858000"/>
              <a:gd name="connsiteX144" fmla="*/ 107645 w 1508539"/>
              <a:gd name="connsiteY144" fmla="*/ 530055 h 6858000"/>
              <a:gd name="connsiteX145" fmla="*/ 106893 w 1508539"/>
              <a:gd name="connsiteY145" fmla="*/ 465389 h 6858000"/>
              <a:gd name="connsiteX146" fmla="*/ 89816 w 1508539"/>
              <a:gd name="connsiteY146" fmla="*/ 424699 h 6858000"/>
              <a:gd name="connsiteX147" fmla="*/ 90191 w 1508539"/>
              <a:gd name="connsiteY147" fmla="*/ 404917 h 6858000"/>
              <a:gd name="connsiteX148" fmla="*/ 70148 w 1508539"/>
              <a:gd name="connsiteY148" fmla="*/ 367211 h 6858000"/>
              <a:gd name="connsiteX149" fmla="*/ 36452 w 1508539"/>
              <a:gd name="connsiteY149" fmla="*/ 268519 h 6858000"/>
              <a:gd name="connsiteX150" fmla="*/ 23935 w 1508539"/>
              <a:gd name="connsiteY150" fmla="*/ 160886 h 6858000"/>
              <a:gd name="connsiteX151" fmla="*/ 19312 w 1508539"/>
              <a:gd name="connsiteY151" fmla="*/ 47336 h 6858000"/>
              <a:gd name="connsiteX152" fmla="*/ 0 w 1508539"/>
              <a:gd name="connsiteY152"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50769 w 1508539"/>
              <a:gd name="connsiteY63" fmla="*/ 4690749 h 6858000"/>
              <a:gd name="connsiteX64" fmla="*/ 646249 w 1508539"/>
              <a:gd name="connsiteY64" fmla="*/ 4584173 h 6858000"/>
              <a:gd name="connsiteX65" fmla="*/ 641332 w 1508539"/>
              <a:gd name="connsiteY65" fmla="*/ 4444346 h 6858000"/>
              <a:gd name="connsiteX66" fmla="*/ 637897 w 1508539"/>
              <a:gd name="connsiteY66" fmla="*/ 4375228 h 6858000"/>
              <a:gd name="connsiteX67" fmla="*/ 618550 w 1508539"/>
              <a:gd name="connsiteY67" fmla="*/ 4214165 h 6858000"/>
              <a:gd name="connsiteX68" fmla="*/ 622623 w 1508539"/>
              <a:gd name="connsiteY68" fmla="*/ 4090296 h 6858000"/>
              <a:gd name="connsiteX69" fmla="*/ 607879 w 1508539"/>
              <a:gd name="connsiteY69" fmla="*/ 4033999 h 6858000"/>
              <a:gd name="connsiteX70" fmla="*/ 609028 w 1508539"/>
              <a:gd name="connsiteY70" fmla="*/ 4031933 h 6858000"/>
              <a:gd name="connsiteX71" fmla="*/ 607604 w 1508539"/>
              <a:gd name="connsiteY71" fmla="*/ 4013953 h 6858000"/>
              <a:gd name="connsiteX72" fmla="*/ 593899 w 1508539"/>
              <a:gd name="connsiteY72" fmla="*/ 3974753 h 6858000"/>
              <a:gd name="connsiteX73" fmla="*/ 595497 w 1508539"/>
              <a:gd name="connsiteY73" fmla="*/ 3969950 h 6858000"/>
              <a:gd name="connsiteX74" fmla="*/ 588919 w 1508539"/>
              <a:gd name="connsiteY74" fmla="*/ 3933779 h 6858000"/>
              <a:gd name="connsiteX75" fmla="*/ 590250 w 1508539"/>
              <a:gd name="connsiteY75" fmla="*/ 3933093 h 6858000"/>
              <a:gd name="connsiteX76" fmla="*/ 594604 w 1508539"/>
              <a:gd name="connsiteY76" fmla="*/ 3922082 h 6858000"/>
              <a:gd name="connsiteX77" fmla="*/ 599682 w 1508539"/>
              <a:gd name="connsiteY77" fmla="*/ 3901461 h 6858000"/>
              <a:gd name="connsiteX78" fmla="*/ 622276 w 1508539"/>
              <a:gd name="connsiteY78" fmla="*/ 3813873 h 6858000"/>
              <a:gd name="connsiteX79" fmla="*/ 621701 w 1508539"/>
              <a:gd name="connsiteY79" fmla="*/ 3806161 h 6858000"/>
              <a:gd name="connsiteX80" fmla="*/ 622008 w 1508539"/>
              <a:gd name="connsiteY80" fmla="*/ 3805957 h 6858000"/>
              <a:gd name="connsiteX81" fmla="*/ 622035 w 1508539"/>
              <a:gd name="connsiteY81" fmla="*/ 3797724 h 6858000"/>
              <a:gd name="connsiteX82" fmla="*/ 620650 w 1508539"/>
              <a:gd name="connsiteY82" fmla="*/ 3792098 h 6858000"/>
              <a:gd name="connsiteX83" fmla="*/ 619534 w 1508539"/>
              <a:gd name="connsiteY83" fmla="*/ 3777135 h 6858000"/>
              <a:gd name="connsiteX84" fmla="*/ 621267 w 1508539"/>
              <a:gd name="connsiteY84" fmla="*/ 3771656 h 6858000"/>
              <a:gd name="connsiteX85" fmla="*/ 625010 w 1508539"/>
              <a:gd name="connsiteY85" fmla="*/ 3769007 h 6858000"/>
              <a:gd name="connsiteX86" fmla="*/ 624476 w 1508539"/>
              <a:gd name="connsiteY86" fmla="*/ 3767709 h 6858000"/>
              <a:gd name="connsiteX87" fmla="*/ 633172 w 1508539"/>
              <a:gd name="connsiteY87" fmla="*/ 3738082 h 6858000"/>
              <a:gd name="connsiteX88" fmla="*/ 640518 w 1508539"/>
              <a:gd name="connsiteY88" fmla="*/ 3673397 h 6858000"/>
              <a:gd name="connsiteX89" fmla="*/ 639814 w 1508539"/>
              <a:gd name="connsiteY89" fmla="*/ 3637109 h 6858000"/>
              <a:gd name="connsiteX90" fmla="*/ 643257 w 1508539"/>
              <a:gd name="connsiteY90" fmla="*/ 3536883 h 6858000"/>
              <a:gd name="connsiteX91" fmla="*/ 650795 w 1508539"/>
              <a:gd name="connsiteY91" fmla="*/ 3435652 h 6858000"/>
              <a:gd name="connsiteX92" fmla="*/ 652466 w 1508539"/>
              <a:gd name="connsiteY92" fmla="*/ 3307769 h 6858000"/>
              <a:gd name="connsiteX93" fmla="*/ 670029 w 1508539"/>
              <a:gd name="connsiteY93" fmla="*/ 3250522 h 6858000"/>
              <a:gd name="connsiteX94" fmla="*/ 670454 w 1508539"/>
              <a:gd name="connsiteY94" fmla="*/ 3229163 h 6858000"/>
              <a:gd name="connsiteX95" fmla="*/ 672277 w 1508539"/>
              <a:gd name="connsiteY95" fmla="*/ 3217217 h 6858000"/>
              <a:gd name="connsiteX96" fmla="*/ 659112 w 1508539"/>
              <a:gd name="connsiteY96" fmla="*/ 3183755 h 6858000"/>
              <a:gd name="connsiteX97" fmla="*/ 659613 w 1508539"/>
              <a:gd name="connsiteY97" fmla="*/ 3178642 h 6858000"/>
              <a:gd name="connsiteX98" fmla="*/ 647213 w 1508539"/>
              <a:gd name="connsiteY98" fmla="*/ 3158586 h 6858000"/>
              <a:gd name="connsiteX99" fmla="*/ 632398 w 1508539"/>
              <a:gd name="connsiteY99" fmla="*/ 3129034 h 6858000"/>
              <a:gd name="connsiteX100" fmla="*/ 633063 w 1508539"/>
              <a:gd name="connsiteY100" fmla="*/ 3126682 h 6858000"/>
              <a:gd name="connsiteX101" fmla="*/ 623931 w 1508539"/>
              <a:gd name="connsiteY101" fmla="*/ 3114519 h 6858000"/>
              <a:gd name="connsiteX102" fmla="*/ 610540 w 1508539"/>
              <a:gd name="connsiteY102" fmla="*/ 3106272 h 6858000"/>
              <a:gd name="connsiteX103" fmla="*/ 583270 w 1508539"/>
              <a:gd name="connsiteY103" fmla="*/ 2958185 h 6858000"/>
              <a:gd name="connsiteX104" fmla="*/ 525884 w 1508539"/>
              <a:gd name="connsiteY104" fmla="*/ 2762989 h 6858000"/>
              <a:gd name="connsiteX105" fmla="*/ 474802 w 1508539"/>
              <a:gd name="connsiteY105" fmla="*/ 2554718 h 6858000"/>
              <a:gd name="connsiteX106" fmla="*/ 454896 w 1508539"/>
              <a:gd name="connsiteY106" fmla="*/ 2485734 h 6858000"/>
              <a:gd name="connsiteX107" fmla="*/ 445619 w 1508539"/>
              <a:gd name="connsiteY107" fmla="*/ 2447068 h 6858000"/>
              <a:gd name="connsiteX108" fmla="*/ 432580 w 1508539"/>
              <a:gd name="connsiteY108" fmla="*/ 2425819 h 6858000"/>
              <a:gd name="connsiteX109" fmla="*/ 438579 w 1508539"/>
              <a:gd name="connsiteY109" fmla="*/ 2402874 h 6858000"/>
              <a:gd name="connsiteX110" fmla="*/ 441191 w 1508539"/>
              <a:gd name="connsiteY110" fmla="*/ 2381443 h 6858000"/>
              <a:gd name="connsiteX111" fmla="*/ 417520 w 1508539"/>
              <a:gd name="connsiteY111" fmla="*/ 2261920 h 6858000"/>
              <a:gd name="connsiteX112" fmla="*/ 407407 w 1508539"/>
              <a:gd name="connsiteY112" fmla="*/ 2195378 h 6858000"/>
              <a:gd name="connsiteX113" fmla="*/ 391624 w 1508539"/>
              <a:gd name="connsiteY113" fmla="*/ 2155135 h 6858000"/>
              <a:gd name="connsiteX114" fmla="*/ 389082 w 1508539"/>
              <a:gd name="connsiteY114" fmla="*/ 2118008 h 6858000"/>
              <a:gd name="connsiteX115" fmla="*/ 390075 w 1508539"/>
              <a:gd name="connsiteY115" fmla="*/ 2050531 h 6858000"/>
              <a:gd name="connsiteX116" fmla="*/ 381881 w 1508539"/>
              <a:gd name="connsiteY116" fmla="*/ 1963269 h 6858000"/>
              <a:gd name="connsiteX117" fmla="*/ 363059 w 1508539"/>
              <a:gd name="connsiteY117" fmla="*/ 1906352 h 6858000"/>
              <a:gd name="connsiteX118" fmla="*/ 339616 w 1508539"/>
              <a:gd name="connsiteY118" fmla="*/ 1861531 h 6858000"/>
              <a:gd name="connsiteX119" fmla="*/ 293415 w 1508539"/>
              <a:gd name="connsiteY119" fmla="*/ 1732919 h 6858000"/>
              <a:gd name="connsiteX120" fmla="*/ 265726 w 1508539"/>
              <a:gd name="connsiteY120" fmla="*/ 1663540 h 6858000"/>
              <a:gd name="connsiteX121" fmla="*/ 264852 w 1508539"/>
              <a:gd name="connsiteY121" fmla="*/ 1615777 h 6858000"/>
              <a:gd name="connsiteX122" fmla="*/ 245647 w 1508539"/>
              <a:gd name="connsiteY122" fmla="*/ 1563678 h 6858000"/>
              <a:gd name="connsiteX123" fmla="*/ 258727 w 1508539"/>
              <a:gd name="connsiteY123" fmla="*/ 1519474 h 6858000"/>
              <a:gd name="connsiteX124" fmla="*/ 251469 w 1508539"/>
              <a:gd name="connsiteY124" fmla="*/ 1477995 h 6858000"/>
              <a:gd name="connsiteX125" fmla="*/ 237554 w 1508539"/>
              <a:gd name="connsiteY125" fmla="*/ 1373769 h 6858000"/>
              <a:gd name="connsiteX126" fmla="*/ 245861 w 1508539"/>
              <a:gd name="connsiteY126" fmla="*/ 1307086 h 6858000"/>
              <a:gd name="connsiteX127" fmla="*/ 247049 w 1508539"/>
              <a:gd name="connsiteY127" fmla="*/ 1189033 h 6858000"/>
              <a:gd name="connsiteX128" fmla="*/ 251734 w 1508539"/>
              <a:gd name="connsiteY128" fmla="*/ 1168288 h 6858000"/>
              <a:gd name="connsiteX129" fmla="*/ 244016 w 1508539"/>
              <a:gd name="connsiteY129" fmla="*/ 1142577 h 6858000"/>
              <a:gd name="connsiteX130" fmla="*/ 233322 w 1508539"/>
              <a:gd name="connsiteY130" fmla="*/ 1088484 h 6858000"/>
              <a:gd name="connsiteX131" fmla="*/ 222058 w 1508539"/>
              <a:gd name="connsiteY131" fmla="*/ 1016103 h 6858000"/>
              <a:gd name="connsiteX132" fmla="*/ 223514 w 1508539"/>
              <a:gd name="connsiteY132" fmla="*/ 932283 h 6858000"/>
              <a:gd name="connsiteX133" fmla="*/ 225750 w 1508539"/>
              <a:gd name="connsiteY133" fmla="*/ 915925 h 6858000"/>
              <a:gd name="connsiteX134" fmla="*/ 218379 w 1508539"/>
              <a:gd name="connsiteY134" fmla="*/ 896999 h 6858000"/>
              <a:gd name="connsiteX135" fmla="*/ 187787 w 1508539"/>
              <a:gd name="connsiteY135" fmla="*/ 821517 h 6858000"/>
              <a:gd name="connsiteX136" fmla="*/ 166737 w 1508539"/>
              <a:gd name="connsiteY136" fmla="*/ 751353 h 6858000"/>
              <a:gd name="connsiteX137" fmla="*/ 166295 w 1508539"/>
              <a:gd name="connsiteY137" fmla="*/ 721230 h 6858000"/>
              <a:gd name="connsiteX138" fmla="*/ 151966 w 1508539"/>
              <a:gd name="connsiteY138" fmla="*/ 681659 h 6858000"/>
              <a:gd name="connsiteX139" fmla="*/ 137385 w 1508539"/>
              <a:gd name="connsiteY139" fmla="*/ 635218 h 6858000"/>
              <a:gd name="connsiteX140" fmla="*/ 142396 w 1508539"/>
              <a:gd name="connsiteY140" fmla="*/ 613763 h 6858000"/>
              <a:gd name="connsiteX141" fmla="*/ 128338 w 1508539"/>
              <a:gd name="connsiteY141" fmla="*/ 598582 h 6858000"/>
              <a:gd name="connsiteX142" fmla="*/ 128019 w 1508539"/>
              <a:gd name="connsiteY142" fmla="*/ 576846 h 6858000"/>
              <a:gd name="connsiteX143" fmla="*/ 107645 w 1508539"/>
              <a:gd name="connsiteY143" fmla="*/ 530055 h 6858000"/>
              <a:gd name="connsiteX144" fmla="*/ 106893 w 1508539"/>
              <a:gd name="connsiteY144" fmla="*/ 465389 h 6858000"/>
              <a:gd name="connsiteX145" fmla="*/ 89816 w 1508539"/>
              <a:gd name="connsiteY145" fmla="*/ 424699 h 6858000"/>
              <a:gd name="connsiteX146" fmla="*/ 90191 w 1508539"/>
              <a:gd name="connsiteY146" fmla="*/ 404917 h 6858000"/>
              <a:gd name="connsiteX147" fmla="*/ 70148 w 1508539"/>
              <a:gd name="connsiteY147" fmla="*/ 367211 h 6858000"/>
              <a:gd name="connsiteX148" fmla="*/ 36452 w 1508539"/>
              <a:gd name="connsiteY148" fmla="*/ 268519 h 6858000"/>
              <a:gd name="connsiteX149" fmla="*/ 23935 w 1508539"/>
              <a:gd name="connsiteY149" fmla="*/ 160886 h 6858000"/>
              <a:gd name="connsiteX150" fmla="*/ 19312 w 1508539"/>
              <a:gd name="connsiteY150" fmla="*/ 47336 h 6858000"/>
              <a:gd name="connsiteX151" fmla="*/ 0 w 1508539"/>
              <a:gd name="connsiteY151"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52962 w 1508539"/>
              <a:gd name="connsiteY62" fmla="*/ 4750867 h 6858000"/>
              <a:gd name="connsiteX63" fmla="*/ 650769 w 1508539"/>
              <a:gd name="connsiteY63" fmla="*/ 4690749 h 6858000"/>
              <a:gd name="connsiteX64" fmla="*/ 646249 w 1508539"/>
              <a:gd name="connsiteY64" fmla="*/ 4584173 h 6858000"/>
              <a:gd name="connsiteX65" fmla="*/ 641332 w 1508539"/>
              <a:gd name="connsiteY65" fmla="*/ 4444346 h 6858000"/>
              <a:gd name="connsiteX66" fmla="*/ 637897 w 1508539"/>
              <a:gd name="connsiteY66" fmla="*/ 4375228 h 6858000"/>
              <a:gd name="connsiteX67" fmla="*/ 618550 w 1508539"/>
              <a:gd name="connsiteY67" fmla="*/ 4214165 h 6858000"/>
              <a:gd name="connsiteX68" fmla="*/ 622623 w 1508539"/>
              <a:gd name="connsiteY68" fmla="*/ 4090296 h 6858000"/>
              <a:gd name="connsiteX69" fmla="*/ 607879 w 1508539"/>
              <a:gd name="connsiteY69" fmla="*/ 4033999 h 6858000"/>
              <a:gd name="connsiteX70" fmla="*/ 609028 w 1508539"/>
              <a:gd name="connsiteY70" fmla="*/ 4031933 h 6858000"/>
              <a:gd name="connsiteX71" fmla="*/ 607604 w 1508539"/>
              <a:gd name="connsiteY71" fmla="*/ 4013953 h 6858000"/>
              <a:gd name="connsiteX72" fmla="*/ 593899 w 1508539"/>
              <a:gd name="connsiteY72" fmla="*/ 3974753 h 6858000"/>
              <a:gd name="connsiteX73" fmla="*/ 595497 w 1508539"/>
              <a:gd name="connsiteY73" fmla="*/ 3969950 h 6858000"/>
              <a:gd name="connsiteX74" fmla="*/ 588919 w 1508539"/>
              <a:gd name="connsiteY74" fmla="*/ 3933779 h 6858000"/>
              <a:gd name="connsiteX75" fmla="*/ 590250 w 1508539"/>
              <a:gd name="connsiteY75" fmla="*/ 3933093 h 6858000"/>
              <a:gd name="connsiteX76" fmla="*/ 594604 w 1508539"/>
              <a:gd name="connsiteY76" fmla="*/ 3922082 h 6858000"/>
              <a:gd name="connsiteX77" fmla="*/ 599682 w 1508539"/>
              <a:gd name="connsiteY77" fmla="*/ 3901461 h 6858000"/>
              <a:gd name="connsiteX78" fmla="*/ 622276 w 1508539"/>
              <a:gd name="connsiteY78" fmla="*/ 3813873 h 6858000"/>
              <a:gd name="connsiteX79" fmla="*/ 621701 w 1508539"/>
              <a:gd name="connsiteY79" fmla="*/ 3806161 h 6858000"/>
              <a:gd name="connsiteX80" fmla="*/ 622008 w 1508539"/>
              <a:gd name="connsiteY80" fmla="*/ 3805957 h 6858000"/>
              <a:gd name="connsiteX81" fmla="*/ 622035 w 1508539"/>
              <a:gd name="connsiteY81" fmla="*/ 3797724 h 6858000"/>
              <a:gd name="connsiteX82" fmla="*/ 620650 w 1508539"/>
              <a:gd name="connsiteY82" fmla="*/ 3792098 h 6858000"/>
              <a:gd name="connsiteX83" fmla="*/ 619534 w 1508539"/>
              <a:gd name="connsiteY83" fmla="*/ 3777135 h 6858000"/>
              <a:gd name="connsiteX84" fmla="*/ 621267 w 1508539"/>
              <a:gd name="connsiteY84" fmla="*/ 3771656 h 6858000"/>
              <a:gd name="connsiteX85" fmla="*/ 625010 w 1508539"/>
              <a:gd name="connsiteY85" fmla="*/ 3769007 h 6858000"/>
              <a:gd name="connsiteX86" fmla="*/ 624476 w 1508539"/>
              <a:gd name="connsiteY86" fmla="*/ 3767709 h 6858000"/>
              <a:gd name="connsiteX87" fmla="*/ 633172 w 1508539"/>
              <a:gd name="connsiteY87" fmla="*/ 3738082 h 6858000"/>
              <a:gd name="connsiteX88" fmla="*/ 640518 w 1508539"/>
              <a:gd name="connsiteY88" fmla="*/ 3673397 h 6858000"/>
              <a:gd name="connsiteX89" fmla="*/ 639814 w 1508539"/>
              <a:gd name="connsiteY89" fmla="*/ 3637109 h 6858000"/>
              <a:gd name="connsiteX90" fmla="*/ 643257 w 1508539"/>
              <a:gd name="connsiteY90" fmla="*/ 3536883 h 6858000"/>
              <a:gd name="connsiteX91" fmla="*/ 650795 w 1508539"/>
              <a:gd name="connsiteY91" fmla="*/ 3435652 h 6858000"/>
              <a:gd name="connsiteX92" fmla="*/ 652466 w 1508539"/>
              <a:gd name="connsiteY92" fmla="*/ 3307769 h 6858000"/>
              <a:gd name="connsiteX93" fmla="*/ 670029 w 1508539"/>
              <a:gd name="connsiteY93" fmla="*/ 3250522 h 6858000"/>
              <a:gd name="connsiteX94" fmla="*/ 670454 w 1508539"/>
              <a:gd name="connsiteY94" fmla="*/ 3229163 h 6858000"/>
              <a:gd name="connsiteX95" fmla="*/ 672277 w 1508539"/>
              <a:gd name="connsiteY95" fmla="*/ 3217217 h 6858000"/>
              <a:gd name="connsiteX96" fmla="*/ 659112 w 1508539"/>
              <a:gd name="connsiteY96" fmla="*/ 3183755 h 6858000"/>
              <a:gd name="connsiteX97" fmla="*/ 659613 w 1508539"/>
              <a:gd name="connsiteY97" fmla="*/ 3178642 h 6858000"/>
              <a:gd name="connsiteX98" fmla="*/ 647213 w 1508539"/>
              <a:gd name="connsiteY98" fmla="*/ 3158586 h 6858000"/>
              <a:gd name="connsiteX99" fmla="*/ 632398 w 1508539"/>
              <a:gd name="connsiteY99" fmla="*/ 3129034 h 6858000"/>
              <a:gd name="connsiteX100" fmla="*/ 633063 w 1508539"/>
              <a:gd name="connsiteY100" fmla="*/ 3126682 h 6858000"/>
              <a:gd name="connsiteX101" fmla="*/ 623931 w 1508539"/>
              <a:gd name="connsiteY101" fmla="*/ 3114519 h 6858000"/>
              <a:gd name="connsiteX102" fmla="*/ 610540 w 1508539"/>
              <a:gd name="connsiteY102" fmla="*/ 3106272 h 6858000"/>
              <a:gd name="connsiteX103" fmla="*/ 583270 w 1508539"/>
              <a:gd name="connsiteY103" fmla="*/ 2958185 h 6858000"/>
              <a:gd name="connsiteX104" fmla="*/ 525884 w 1508539"/>
              <a:gd name="connsiteY104" fmla="*/ 2762989 h 6858000"/>
              <a:gd name="connsiteX105" fmla="*/ 474802 w 1508539"/>
              <a:gd name="connsiteY105" fmla="*/ 2554718 h 6858000"/>
              <a:gd name="connsiteX106" fmla="*/ 454896 w 1508539"/>
              <a:gd name="connsiteY106" fmla="*/ 2485734 h 6858000"/>
              <a:gd name="connsiteX107" fmla="*/ 445619 w 1508539"/>
              <a:gd name="connsiteY107" fmla="*/ 2447068 h 6858000"/>
              <a:gd name="connsiteX108" fmla="*/ 432580 w 1508539"/>
              <a:gd name="connsiteY108" fmla="*/ 2425819 h 6858000"/>
              <a:gd name="connsiteX109" fmla="*/ 438579 w 1508539"/>
              <a:gd name="connsiteY109" fmla="*/ 2402874 h 6858000"/>
              <a:gd name="connsiteX110" fmla="*/ 441191 w 1508539"/>
              <a:gd name="connsiteY110" fmla="*/ 2381443 h 6858000"/>
              <a:gd name="connsiteX111" fmla="*/ 417520 w 1508539"/>
              <a:gd name="connsiteY111" fmla="*/ 2261920 h 6858000"/>
              <a:gd name="connsiteX112" fmla="*/ 407407 w 1508539"/>
              <a:gd name="connsiteY112" fmla="*/ 2195378 h 6858000"/>
              <a:gd name="connsiteX113" fmla="*/ 391624 w 1508539"/>
              <a:gd name="connsiteY113" fmla="*/ 2155135 h 6858000"/>
              <a:gd name="connsiteX114" fmla="*/ 389082 w 1508539"/>
              <a:gd name="connsiteY114" fmla="*/ 2118008 h 6858000"/>
              <a:gd name="connsiteX115" fmla="*/ 390075 w 1508539"/>
              <a:gd name="connsiteY115" fmla="*/ 2050531 h 6858000"/>
              <a:gd name="connsiteX116" fmla="*/ 381881 w 1508539"/>
              <a:gd name="connsiteY116" fmla="*/ 1963269 h 6858000"/>
              <a:gd name="connsiteX117" fmla="*/ 363059 w 1508539"/>
              <a:gd name="connsiteY117" fmla="*/ 1906352 h 6858000"/>
              <a:gd name="connsiteX118" fmla="*/ 339616 w 1508539"/>
              <a:gd name="connsiteY118" fmla="*/ 1861531 h 6858000"/>
              <a:gd name="connsiteX119" fmla="*/ 293415 w 1508539"/>
              <a:gd name="connsiteY119" fmla="*/ 1732919 h 6858000"/>
              <a:gd name="connsiteX120" fmla="*/ 265726 w 1508539"/>
              <a:gd name="connsiteY120" fmla="*/ 1663540 h 6858000"/>
              <a:gd name="connsiteX121" fmla="*/ 264852 w 1508539"/>
              <a:gd name="connsiteY121" fmla="*/ 1615777 h 6858000"/>
              <a:gd name="connsiteX122" fmla="*/ 245647 w 1508539"/>
              <a:gd name="connsiteY122" fmla="*/ 1563678 h 6858000"/>
              <a:gd name="connsiteX123" fmla="*/ 258727 w 1508539"/>
              <a:gd name="connsiteY123" fmla="*/ 1519474 h 6858000"/>
              <a:gd name="connsiteX124" fmla="*/ 251469 w 1508539"/>
              <a:gd name="connsiteY124" fmla="*/ 1477995 h 6858000"/>
              <a:gd name="connsiteX125" fmla="*/ 237554 w 1508539"/>
              <a:gd name="connsiteY125" fmla="*/ 1373769 h 6858000"/>
              <a:gd name="connsiteX126" fmla="*/ 245861 w 1508539"/>
              <a:gd name="connsiteY126" fmla="*/ 1307086 h 6858000"/>
              <a:gd name="connsiteX127" fmla="*/ 247049 w 1508539"/>
              <a:gd name="connsiteY127" fmla="*/ 1189033 h 6858000"/>
              <a:gd name="connsiteX128" fmla="*/ 251734 w 1508539"/>
              <a:gd name="connsiteY128" fmla="*/ 1168288 h 6858000"/>
              <a:gd name="connsiteX129" fmla="*/ 244016 w 1508539"/>
              <a:gd name="connsiteY129" fmla="*/ 1142577 h 6858000"/>
              <a:gd name="connsiteX130" fmla="*/ 233322 w 1508539"/>
              <a:gd name="connsiteY130" fmla="*/ 1088484 h 6858000"/>
              <a:gd name="connsiteX131" fmla="*/ 222058 w 1508539"/>
              <a:gd name="connsiteY131" fmla="*/ 1016103 h 6858000"/>
              <a:gd name="connsiteX132" fmla="*/ 223514 w 1508539"/>
              <a:gd name="connsiteY132" fmla="*/ 932283 h 6858000"/>
              <a:gd name="connsiteX133" fmla="*/ 225750 w 1508539"/>
              <a:gd name="connsiteY133" fmla="*/ 915925 h 6858000"/>
              <a:gd name="connsiteX134" fmla="*/ 218379 w 1508539"/>
              <a:gd name="connsiteY134" fmla="*/ 896999 h 6858000"/>
              <a:gd name="connsiteX135" fmla="*/ 187787 w 1508539"/>
              <a:gd name="connsiteY135" fmla="*/ 821517 h 6858000"/>
              <a:gd name="connsiteX136" fmla="*/ 166737 w 1508539"/>
              <a:gd name="connsiteY136" fmla="*/ 751353 h 6858000"/>
              <a:gd name="connsiteX137" fmla="*/ 166295 w 1508539"/>
              <a:gd name="connsiteY137" fmla="*/ 721230 h 6858000"/>
              <a:gd name="connsiteX138" fmla="*/ 151966 w 1508539"/>
              <a:gd name="connsiteY138" fmla="*/ 681659 h 6858000"/>
              <a:gd name="connsiteX139" fmla="*/ 137385 w 1508539"/>
              <a:gd name="connsiteY139" fmla="*/ 635218 h 6858000"/>
              <a:gd name="connsiteX140" fmla="*/ 142396 w 1508539"/>
              <a:gd name="connsiteY140" fmla="*/ 613763 h 6858000"/>
              <a:gd name="connsiteX141" fmla="*/ 128338 w 1508539"/>
              <a:gd name="connsiteY141" fmla="*/ 598582 h 6858000"/>
              <a:gd name="connsiteX142" fmla="*/ 128019 w 1508539"/>
              <a:gd name="connsiteY142" fmla="*/ 576846 h 6858000"/>
              <a:gd name="connsiteX143" fmla="*/ 107645 w 1508539"/>
              <a:gd name="connsiteY143" fmla="*/ 530055 h 6858000"/>
              <a:gd name="connsiteX144" fmla="*/ 106893 w 1508539"/>
              <a:gd name="connsiteY144" fmla="*/ 465389 h 6858000"/>
              <a:gd name="connsiteX145" fmla="*/ 89816 w 1508539"/>
              <a:gd name="connsiteY145" fmla="*/ 424699 h 6858000"/>
              <a:gd name="connsiteX146" fmla="*/ 90191 w 1508539"/>
              <a:gd name="connsiteY146" fmla="*/ 404917 h 6858000"/>
              <a:gd name="connsiteX147" fmla="*/ 70148 w 1508539"/>
              <a:gd name="connsiteY147" fmla="*/ 367211 h 6858000"/>
              <a:gd name="connsiteX148" fmla="*/ 36452 w 1508539"/>
              <a:gd name="connsiteY148" fmla="*/ 268519 h 6858000"/>
              <a:gd name="connsiteX149" fmla="*/ 23935 w 1508539"/>
              <a:gd name="connsiteY149" fmla="*/ 160886 h 6858000"/>
              <a:gd name="connsiteX150" fmla="*/ 19312 w 1508539"/>
              <a:gd name="connsiteY150" fmla="*/ 47336 h 6858000"/>
              <a:gd name="connsiteX151" fmla="*/ 0 w 1508539"/>
              <a:gd name="connsiteY151"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51669 w 1508539"/>
              <a:gd name="connsiteY61" fmla="*/ 4780965 h 6858000"/>
              <a:gd name="connsiteX62" fmla="*/ 652962 w 1508539"/>
              <a:gd name="connsiteY62" fmla="*/ 4750867 h 6858000"/>
              <a:gd name="connsiteX63" fmla="*/ 650769 w 1508539"/>
              <a:gd name="connsiteY63" fmla="*/ 4690749 h 6858000"/>
              <a:gd name="connsiteX64" fmla="*/ 646249 w 1508539"/>
              <a:gd name="connsiteY64" fmla="*/ 4584173 h 6858000"/>
              <a:gd name="connsiteX65" fmla="*/ 641332 w 1508539"/>
              <a:gd name="connsiteY65" fmla="*/ 4444346 h 6858000"/>
              <a:gd name="connsiteX66" fmla="*/ 637897 w 1508539"/>
              <a:gd name="connsiteY66" fmla="*/ 4375228 h 6858000"/>
              <a:gd name="connsiteX67" fmla="*/ 618550 w 1508539"/>
              <a:gd name="connsiteY67" fmla="*/ 4214165 h 6858000"/>
              <a:gd name="connsiteX68" fmla="*/ 622623 w 1508539"/>
              <a:gd name="connsiteY68" fmla="*/ 4090296 h 6858000"/>
              <a:gd name="connsiteX69" fmla="*/ 607879 w 1508539"/>
              <a:gd name="connsiteY69" fmla="*/ 4033999 h 6858000"/>
              <a:gd name="connsiteX70" fmla="*/ 609028 w 1508539"/>
              <a:gd name="connsiteY70" fmla="*/ 4031933 h 6858000"/>
              <a:gd name="connsiteX71" fmla="*/ 607604 w 1508539"/>
              <a:gd name="connsiteY71" fmla="*/ 4013953 h 6858000"/>
              <a:gd name="connsiteX72" fmla="*/ 593899 w 1508539"/>
              <a:gd name="connsiteY72" fmla="*/ 3974753 h 6858000"/>
              <a:gd name="connsiteX73" fmla="*/ 595497 w 1508539"/>
              <a:gd name="connsiteY73" fmla="*/ 3969950 h 6858000"/>
              <a:gd name="connsiteX74" fmla="*/ 588919 w 1508539"/>
              <a:gd name="connsiteY74" fmla="*/ 3933779 h 6858000"/>
              <a:gd name="connsiteX75" fmla="*/ 590250 w 1508539"/>
              <a:gd name="connsiteY75" fmla="*/ 3933093 h 6858000"/>
              <a:gd name="connsiteX76" fmla="*/ 594604 w 1508539"/>
              <a:gd name="connsiteY76" fmla="*/ 3922082 h 6858000"/>
              <a:gd name="connsiteX77" fmla="*/ 599682 w 1508539"/>
              <a:gd name="connsiteY77" fmla="*/ 3901461 h 6858000"/>
              <a:gd name="connsiteX78" fmla="*/ 622276 w 1508539"/>
              <a:gd name="connsiteY78" fmla="*/ 3813873 h 6858000"/>
              <a:gd name="connsiteX79" fmla="*/ 621701 w 1508539"/>
              <a:gd name="connsiteY79" fmla="*/ 3806161 h 6858000"/>
              <a:gd name="connsiteX80" fmla="*/ 622008 w 1508539"/>
              <a:gd name="connsiteY80" fmla="*/ 3805957 h 6858000"/>
              <a:gd name="connsiteX81" fmla="*/ 622035 w 1508539"/>
              <a:gd name="connsiteY81" fmla="*/ 3797724 h 6858000"/>
              <a:gd name="connsiteX82" fmla="*/ 620650 w 1508539"/>
              <a:gd name="connsiteY82" fmla="*/ 3792098 h 6858000"/>
              <a:gd name="connsiteX83" fmla="*/ 619534 w 1508539"/>
              <a:gd name="connsiteY83" fmla="*/ 3777135 h 6858000"/>
              <a:gd name="connsiteX84" fmla="*/ 621267 w 1508539"/>
              <a:gd name="connsiteY84" fmla="*/ 3771656 h 6858000"/>
              <a:gd name="connsiteX85" fmla="*/ 625010 w 1508539"/>
              <a:gd name="connsiteY85" fmla="*/ 3769007 h 6858000"/>
              <a:gd name="connsiteX86" fmla="*/ 624476 w 1508539"/>
              <a:gd name="connsiteY86" fmla="*/ 3767709 h 6858000"/>
              <a:gd name="connsiteX87" fmla="*/ 633172 w 1508539"/>
              <a:gd name="connsiteY87" fmla="*/ 3738082 h 6858000"/>
              <a:gd name="connsiteX88" fmla="*/ 640518 w 1508539"/>
              <a:gd name="connsiteY88" fmla="*/ 3673397 h 6858000"/>
              <a:gd name="connsiteX89" fmla="*/ 639814 w 1508539"/>
              <a:gd name="connsiteY89" fmla="*/ 3637109 h 6858000"/>
              <a:gd name="connsiteX90" fmla="*/ 643257 w 1508539"/>
              <a:gd name="connsiteY90" fmla="*/ 3536883 h 6858000"/>
              <a:gd name="connsiteX91" fmla="*/ 650795 w 1508539"/>
              <a:gd name="connsiteY91" fmla="*/ 3435652 h 6858000"/>
              <a:gd name="connsiteX92" fmla="*/ 652466 w 1508539"/>
              <a:gd name="connsiteY92" fmla="*/ 3307769 h 6858000"/>
              <a:gd name="connsiteX93" fmla="*/ 670029 w 1508539"/>
              <a:gd name="connsiteY93" fmla="*/ 3250522 h 6858000"/>
              <a:gd name="connsiteX94" fmla="*/ 670454 w 1508539"/>
              <a:gd name="connsiteY94" fmla="*/ 3229163 h 6858000"/>
              <a:gd name="connsiteX95" fmla="*/ 672277 w 1508539"/>
              <a:gd name="connsiteY95" fmla="*/ 3217217 h 6858000"/>
              <a:gd name="connsiteX96" fmla="*/ 659112 w 1508539"/>
              <a:gd name="connsiteY96" fmla="*/ 3183755 h 6858000"/>
              <a:gd name="connsiteX97" fmla="*/ 659613 w 1508539"/>
              <a:gd name="connsiteY97" fmla="*/ 3178642 h 6858000"/>
              <a:gd name="connsiteX98" fmla="*/ 647213 w 1508539"/>
              <a:gd name="connsiteY98" fmla="*/ 3158586 h 6858000"/>
              <a:gd name="connsiteX99" fmla="*/ 632398 w 1508539"/>
              <a:gd name="connsiteY99" fmla="*/ 3129034 h 6858000"/>
              <a:gd name="connsiteX100" fmla="*/ 633063 w 1508539"/>
              <a:gd name="connsiteY100" fmla="*/ 3126682 h 6858000"/>
              <a:gd name="connsiteX101" fmla="*/ 623931 w 1508539"/>
              <a:gd name="connsiteY101" fmla="*/ 3114519 h 6858000"/>
              <a:gd name="connsiteX102" fmla="*/ 610540 w 1508539"/>
              <a:gd name="connsiteY102" fmla="*/ 3106272 h 6858000"/>
              <a:gd name="connsiteX103" fmla="*/ 583270 w 1508539"/>
              <a:gd name="connsiteY103" fmla="*/ 2958185 h 6858000"/>
              <a:gd name="connsiteX104" fmla="*/ 525884 w 1508539"/>
              <a:gd name="connsiteY104" fmla="*/ 2762989 h 6858000"/>
              <a:gd name="connsiteX105" fmla="*/ 474802 w 1508539"/>
              <a:gd name="connsiteY105" fmla="*/ 2554718 h 6858000"/>
              <a:gd name="connsiteX106" fmla="*/ 454896 w 1508539"/>
              <a:gd name="connsiteY106" fmla="*/ 2485734 h 6858000"/>
              <a:gd name="connsiteX107" fmla="*/ 445619 w 1508539"/>
              <a:gd name="connsiteY107" fmla="*/ 2447068 h 6858000"/>
              <a:gd name="connsiteX108" fmla="*/ 432580 w 1508539"/>
              <a:gd name="connsiteY108" fmla="*/ 2425819 h 6858000"/>
              <a:gd name="connsiteX109" fmla="*/ 438579 w 1508539"/>
              <a:gd name="connsiteY109" fmla="*/ 2402874 h 6858000"/>
              <a:gd name="connsiteX110" fmla="*/ 441191 w 1508539"/>
              <a:gd name="connsiteY110" fmla="*/ 2381443 h 6858000"/>
              <a:gd name="connsiteX111" fmla="*/ 417520 w 1508539"/>
              <a:gd name="connsiteY111" fmla="*/ 2261920 h 6858000"/>
              <a:gd name="connsiteX112" fmla="*/ 407407 w 1508539"/>
              <a:gd name="connsiteY112" fmla="*/ 2195378 h 6858000"/>
              <a:gd name="connsiteX113" fmla="*/ 391624 w 1508539"/>
              <a:gd name="connsiteY113" fmla="*/ 2155135 h 6858000"/>
              <a:gd name="connsiteX114" fmla="*/ 389082 w 1508539"/>
              <a:gd name="connsiteY114" fmla="*/ 2118008 h 6858000"/>
              <a:gd name="connsiteX115" fmla="*/ 390075 w 1508539"/>
              <a:gd name="connsiteY115" fmla="*/ 2050531 h 6858000"/>
              <a:gd name="connsiteX116" fmla="*/ 381881 w 1508539"/>
              <a:gd name="connsiteY116" fmla="*/ 1963269 h 6858000"/>
              <a:gd name="connsiteX117" fmla="*/ 363059 w 1508539"/>
              <a:gd name="connsiteY117" fmla="*/ 1906352 h 6858000"/>
              <a:gd name="connsiteX118" fmla="*/ 339616 w 1508539"/>
              <a:gd name="connsiteY118" fmla="*/ 1861531 h 6858000"/>
              <a:gd name="connsiteX119" fmla="*/ 293415 w 1508539"/>
              <a:gd name="connsiteY119" fmla="*/ 1732919 h 6858000"/>
              <a:gd name="connsiteX120" fmla="*/ 265726 w 1508539"/>
              <a:gd name="connsiteY120" fmla="*/ 1663540 h 6858000"/>
              <a:gd name="connsiteX121" fmla="*/ 264852 w 1508539"/>
              <a:gd name="connsiteY121" fmla="*/ 1615777 h 6858000"/>
              <a:gd name="connsiteX122" fmla="*/ 245647 w 1508539"/>
              <a:gd name="connsiteY122" fmla="*/ 1563678 h 6858000"/>
              <a:gd name="connsiteX123" fmla="*/ 258727 w 1508539"/>
              <a:gd name="connsiteY123" fmla="*/ 1519474 h 6858000"/>
              <a:gd name="connsiteX124" fmla="*/ 251469 w 1508539"/>
              <a:gd name="connsiteY124" fmla="*/ 1477995 h 6858000"/>
              <a:gd name="connsiteX125" fmla="*/ 237554 w 1508539"/>
              <a:gd name="connsiteY125" fmla="*/ 1373769 h 6858000"/>
              <a:gd name="connsiteX126" fmla="*/ 245861 w 1508539"/>
              <a:gd name="connsiteY126" fmla="*/ 1307086 h 6858000"/>
              <a:gd name="connsiteX127" fmla="*/ 247049 w 1508539"/>
              <a:gd name="connsiteY127" fmla="*/ 1189033 h 6858000"/>
              <a:gd name="connsiteX128" fmla="*/ 251734 w 1508539"/>
              <a:gd name="connsiteY128" fmla="*/ 1168288 h 6858000"/>
              <a:gd name="connsiteX129" fmla="*/ 244016 w 1508539"/>
              <a:gd name="connsiteY129" fmla="*/ 1142577 h 6858000"/>
              <a:gd name="connsiteX130" fmla="*/ 233322 w 1508539"/>
              <a:gd name="connsiteY130" fmla="*/ 1088484 h 6858000"/>
              <a:gd name="connsiteX131" fmla="*/ 222058 w 1508539"/>
              <a:gd name="connsiteY131" fmla="*/ 1016103 h 6858000"/>
              <a:gd name="connsiteX132" fmla="*/ 223514 w 1508539"/>
              <a:gd name="connsiteY132" fmla="*/ 932283 h 6858000"/>
              <a:gd name="connsiteX133" fmla="*/ 225750 w 1508539"/>
              <a:gd name="connsiteY133" fmla="*/ 915925 h 6858000"/>
              <a:gd name="connsiteX134" fmla="*/ 218379 w 1508539"/>
              <a:gd name="connsiteY134" fmla="*/ 896999 h 6858000"/>
              <a:gd name="connsiteX135" fmla="*/ 187787 w 1508539"/>
              <a:gd name="connsiteY135" fmla="*/ 821517 h 6858000"/>
              <a:gd name="connsiteX136" fmla="*/ 166737 w 1508539"/>
              <a:gd name="connsiteY136" fmla="*/ 751353 h 6858000"/>
              <a:gd name="connsiteX137" fmla="*/ 166295 w 1508539"/>
              <a:gd name="connsiteY137" fmla="*/ 721230 h 6858000"/>
              <a:gd name="connsiteX138" fmla="*/ 151966 w 1508539"/>
              <a:gd name="connsiteY138" fmla="*/ 681659 h 6858000"/>
              <a:gd name="connsiteX139" fmla="*/ 137385 w 1508539"/>
              <a:gd name="connsiteY139" fmla="*/ 635218 h 6858000"/>
              <a:gd name="connsiteX140" fmla="*/ 142396 w 1508539"/>
              <a:gd name="connsiteY140" fmla="*/ 613763 h 6858000"/>
              <a:gd name="connsiteX141" fmla="*/ 128338 w 1508539"/>
              <a:gd name="connsiteY141" fmla="*/ 598582 h 6858000"/>
              <a:gd name="connsiteX142" fmla="*/ 128019 w 1508539"/>
              <a:gd name="connsiteY142" fmla="*/ 576846 h 6858000"/>
              <a:gd name="connsiteX143" fmla="*/ 107645 w 1508539"/>
              <a:gd name="connsiteY143" fmla="*/ 530055 h 6858000"/>
              <a:gd name="connsiteX144" fmla="*/ 106893 w 1508539"/>
              <a:gd name="connsiteY144" fmla="*/ 465389 h 6858000"/>
              <a:gd name="connsiteX145" fmla="*/ 89816 w 1508539"/>
              <a:gd name="connsiteY145" fmla="*/ 424699 h 6858000"/>
              <a:gd name="connsiteX146" fmla="*/ 90191 w 1508539"/>
              <a:gd name="connsiteY146" fmla="*/ 404917 h 6858000"/>
              <a:gd name="connsiteX147" fmla="*/ 70148 w 1508539"/>
              <a:gd name="connsiteY147" fmla="*/ 367211 h 6858000"/>
              <a:gd name="connsiteX148" fmla="*/ 36452 w 1508539"/>
              <a:gd name="connsiteY148" fmla="*/ 268519 h 6858000"/>
              <a:gd name="connsiteX149" fmla="*/ 23935 w 1508539"/>
              <a:gd name="connsiteY149" fmla="*/ 160886 h 6858000"/>
              <a:gd name="connsiteX150" fmla="*/ 19312 w 1508539"/>
              <a:gd name="connsiteY150" fmla="*/ 47336 h 6858000"/>
              <a:gd name="connsiteX151" fmla="*/ 0 w 1508539"/>
              <a:gd name="connsiteY151"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46936 w 1508539"/>
              <a:gd name="connsiteY60" fmla="*/ 4821170 h 6858000"/>
              <a:gd name="connsiteX61" fmla="*/ 651669 w 1508539"/>
              <a:gd name="connsiteY61" fmla="*/ 4780965 h 6858000"/>
              <a:gd name="connsiteX62" fmla="*/ 652962 w 1508539"/>
              <a:gd name="connsiteY62" fmla="*/ 4750867 h 6858000"/>
              <a:gd name="connsiteX63" fmla="*/ 650769 w 1508539"/>
              <a:gd name="connsiteY63" fmla="*/ 4690749 h 6858000"/>
              <a:gd name="connsiteX64" fmla="*/ 646249 w 1508539"/>
              <a:gd name="connsiteY64" fmla="*/ 4584173 h 6858000"/>
              <a:gd name="connsiteX65" fmla="*/ 641332 w 1508539"/>
              <a:gd name="connsiteY65" fmla="*/ 4444346 h 6858000"/>
              <a:gd name="connsiteX66" fmla="*/ 637897 w 1508539"/>
              <a:gd name="connsiteY66" fmla="*/ 4375228 h 6858000"/>
              <a:gd name="connsiteX67" fmla="*/ 618550 w 1508539"/>
              <a:gd name="connsiteY67" fmla="*/ 4214165 h 6858000"/>
              <a:gd name="connsiteX68" fmla="*/ 622623 w 1508539"/>
              <a:gd name="connsiteY68" fmla="*/ 4090296 h 6858000"/>
              <a:gd name="connsiteX69" fmla="*/ 607879 w 1508539"/>
              <a:gd name="connsiteY69" fmla="*/ 4033999 h 6858000"/>
              <a:gd name="connsiteX70" fmla="*/ 609028 w 1508539"/>
              <a:gd name="connsiteY70" fmla="*/ 4031933 h 6858000"/>
              <a:gd name="connsiteX71" fmla="*/ 607604 w 1508539"/>
              <a:gd name="connsiteY71" fmla="*/ 4013953 h 6858000"/>
              <a:gd name="connsiteX72" fmla="*/ 593899 w 1508539"/>
              <a:gd name="connsiteY72" fmla="*/ 3974753 h 6858000"/>
              <a:gd name="connsiteX73" fmla="*/ 595497 w 1508539"/>
              <a:gd name="connsiteY73" fmla="*/ 3969950 h 6858000"/>
              <a:gd name="connsiteX74" fmla="*/ 588919 w 1508539"/>
              <a:gd name="connsiteY74" fmla="*/ 3933779 h 6858000"/>
              <a:gd name="connsiteX75" fmla="*/ 590250 w 1508539"/>
              <a:gd name="connsiteY75" fmla="*/ 3933093 h 6858000"/>
              <a:gd name="connsiteX76" fmla="*/ 594604 w 1508539"/>
              <a:gd name="connsiteY76" fmla="*/ 3922082 h 6858000"/>
              <a:gd name="connsiteX77" fmla="*/ 599682 w 1508539"/>
              <a:gd name="connsiteY77" fmla="*/ 3901461 h 6858000"/>
              <a:gd name="connsiteX78" fmla="*/ 622276 w 1508539"/>
              <a:gd name="connsiteY78" fmla="*/ 3813873 h 6858000"/>
              <a:gd name="connsiteX79" fmla="*/ 621701 w 1508539"/>
              <a:gd name="connsiteY79" fmla="*/ 3806161 h 6858000"/>
              <a:gd name="connsiteX80" fmla="*/ 622008 w 1508539"/>
              <a:gd name="connsiteY80" fmla="*/ 3805957 h 6858000"/>
              <a:gd name="connsiteX81" fmla="*/ 622035 w 1508539"/>
              <a:gd name="connsiteY81" fmla="*/ 3797724 h 6858000"/>
              <a:gd name="connsiteX82" fmla="*/ 620650 w 1508539"/>
              <a:gd name="connsiteY82" fmla="*/ 3792098 h 6858000"/>
              <a:gd name="connsiteX83" fmla="*/ 619534 w 1508539"/>
              <a:gd name="connsiteY83" fmla="*/ 3777135 h 6858000"/>
              <a:gd name="connsiteX84" fmla="*/ 621267 w 1508539"/>
              <a:gd name="connsiteY84" fmla="*/ 3771656 h 6858000"/>
              <a:gd name="connsiteX85" fmla="*/ 625010 w 1508539"/>
              <a:gd name="connsiteY85" fmla="*/ 3769007 h 6858000"/>
              <a:gd name="connsiteX86" fmla="*/ 624476 w 1508539"/>
              <a:gd name="connsiteY86" fmla="*/ 3767709 h 6858000"/>
              <a:gd name="connsiteX87" fmla="*/ 633172 w 1508539"/>
              <a:gd name="connsiteY87" fmla="*/ 3738082 h 6858000"/>
              <a:gd name="connsiteX88" fmla="*/ 640518 w 1508539"/>
              <a:gd name="connsiteY88" fmla="*/ 3673397 h 6858000"/>
              <a:gd name="connsiteX89" fmla="*/ 639814 w 1508539"/>
              <a:gd name="connsiteY89" fmla="*/ 3637109 h 6858000"/>
              <a:gd name="connsiteX90" fmla="*/ 643257 w 1508539"/>
              <a:gd name="connsiteY90" fmla="*/ 3536883 h 6858000"/>
              <a:gd name="connsiteX91" fmla="*/ 650795 w 1508539"/>
              <a:gd name="connsiteY91" fmla="*/ 3435652 h 6858000"/>
              <a:gd name="connsiteX92" fmla="*/ 652466 w 1508539"/>
              <a:gd name="connsiteY92" fmla="*/ 3307769 h 6858000"/>
              <a:gd name="connsiteX93" fmla="*/ 670029 w 1508539"/>
              <a:gd name="connsiteY93" fmla="*/ 3250522 h 6858000"/>
              <a:gd name="connsiteX94" fmla="*/ 670454 w 1508539"/>
              <a:gd name="connsiteY94" fmla="*/ 3229163 h 6858000"/>
              <a:gd name="connsiteX95" fmla="*/ 672277 w 1508539"/>
              <a:gd name="connsiteY95" fmla="*/ 3217217 h 6858000"/>
              <a:gd name="connsiteX96" fmla="*/ 659112 w 1508539"/>
              <a:gd name="connsiteY96" fmla="*/ 3183755 h 6858000"/>
              <a:gd name="connsiteX97" fmla="*/ 659613 w 1508539"/>
              <a:gd name="connsiteY97" fmla="*/ 3178642 h 6858000"/>
              <a:gd name="connsiteX98" fmla="*/ 647213 w 1508539"/>
              <a:gd name="connsiteY98" fmla="*/ 3158586 h 6858000"/>
              <a:gd name="connsiteX99" fmla="*/ 632398 w 1508539"/>
              <a:gd name="connsiteY99" fmla="*/ 3129034 h 6858000"/>
              <a:gd name="connsiteX100" fmla="*/ 633063 w 1508539"/>
              <a:gd name="connsiteY100" fmla="*/ 3126682 h 6858000"/>
              <a:gd name="connsiteX101" fmla="*/ 623931 w 1508539"/>
              <a:gd name="connsiteY101" fmla="*/ 3114519 h 6858000"/>
              <a:gd name="connsiteX102" fmla="*/ 610540 w 1508539"/>
              <a:gd name="connsiteY102" fmla="*/ 3106272 h 6858000"/>
              <a:gd name="connsiteX103" fmla="*/ 583270 w 1508539"/>
              <a:gd name="connsiteY103" fmla="*/ 2958185 h 6858000"/>
              <a:gd name="connsiteX104" fmla="*/ 525884 w 1508539"/>
              <a:gd name="connsiteY104" fmla="*/ 2762989 h 6858000"/>
              <a:gd name="connsiteX105" fmla="*/ 474802 w 1508539"/>
              <a:gd name="connsiteY105" fmla="*/ 2554718 h 6858000"/>
              <a:gd name="connsiteX106" fmla="*/ 454896 w 1508539"/>
              <a:gd name="connsiteY106" fmla="*/ 2485734 h 6858000"/>
              <a:gd name="connsiteX107" fmla="*/ 445619 w 1508539"/>
              <a:gd name="connsiteY107" fmla="*/ 2447068 h 6858000"/>
              <a:gd name="connsiteX108" fmla="*/ 432580 w 1508539"/>
              <a:gd name="connsiteY108" fmla="*/ 2425819 h 6858000"/>
              <a:gd name="connsiteX109" fmla="*/ 438579 w 1508539"/>
              <a:gd name="connsiteY109" fmla="*/ 2402874 h 6858000"/>
              <a:gd name="connsiteX110" fmla="*/ 441191 w 1508539"/>
              <a:gd name="connsiteY110" fmla="*/ 2381443 h 6858000"/>
              <a:gd name="connsiteX111" fmla="*/ 417520 w 1508539"/>
              <a:gd name="connsiteY111" fmla="*/ 2261920 h 6858000"/>
              <a:gd name="connsiteX112" fmla="*/ 407407 w 1508539"/>
              <a:gd name="connsiteY112" fmla="*/ 2195378 h 6858000"/>
              <a:gd name="connsiteX113" fmla="*/ 391624 w 1508539"/>
              <a:gd name="connsiteY113" fmla="*/ 2155135 h 6858000"/>
              <a:gd name="connsiteX114" fmla="*/ 389082 w 1508539"/>
              <a:gd name="connsiteY114" fmla="*/ 2118008 h 6858000"/>
              <a:gd name="connsiteX115" fmla="*/ 390075 w 1508539"/>
              <a:gd name="connsiteY115" fmla="*/ 2050531 h 6858000"/>
              <a:gd name="connsiteX116" fmla="*/ 381881 w 1508539"/>
              <a:gd name="connsiteY116" fmla="*/ 1963269 h 6858000"/>
              <a:gd name="connsiteX117" fmla="*/ 363059 w 1508539"/>
              <a:gd name="connsiteY117" fmla="*/ 1906352 h 6858000"/>
              <a:gd name="connsiteX118" fmla="*/ 339616 w 1508539"/>
              <a:gd name="connsiteY118" fmla="*/ 1861531 h 6858000"/>
              <a:gd name="connsiteX119" fmla="*/ 293415 w 1508539"/>
              <a:gd name="connsiteY119" fmla="*/ 1732919 h 6858000"/>
              <a:gd name="connsiteX120" fmla="*/ 265726 w 1508539"/>
              <a:gd name="connsiteY120" fmla="*/ 1663540 h 6858000"/>
              <a:gd name="connsiteX121" fmla="*/ 264852 w 1508539"/>
              <a:gd name="connsiteY121" fmla="*/ 1615777 h 6858000"/>
              <a:gd name="connsiteX122" fmla="*/ 245647 w 1508539"/>
              <a:gd name="connsiteY122" fmla="*/ 1563678 h 6858000"/>
              <a:gd name="connsiteX123" fmla="*/ 258727 w 1508539"/>
              <a:gd name="connsiteY123" fmla="*/ 1519474 h 6858000"/>
              <a:gd name="connsiteX124" fmla="*/ 251469 w 1508539"/>
              <a:gd name="connsiteY124" fmla="*/ 1477995 h 6858000"/>
              <a:gd name="connsiteX125" fmla="*/ 237554 w 1508539"/>
              <a:gd name="connsiteY125" fmla="*/ 1373769 h 6858000"/>
              <a:gd name="connsiteX126" fmla="*/ 245861 w 1508539"/>
              <a:gd name="connsiteY126" fmla="*/ 1307086 h 6858000"/>
              <a:gd name="connsiteX127" fmla="*/ 247049 w 1508539"/>
              <a:gd name="connsiteY127" fmla="*/ 1189033 h 6858000"/>
              <a:gd name="connsiteX128" fmla="*/ 251734 w 1508539"/>
              <a:gd name="connsiteY128" fmla="*/ 1168288 h 6858000"/>
              <a:gd name="connsiteX129" fmla="*/ 244016 w 1508539"/>
              <a:gd name="connsiteY129" fmla="*/ 1142577 h 6858000"/>
              <a:gd name="connsiteX130" fmla="*/ 233322 w 1508539"/>
              <a:gd name="connsiteY130" fmla="*/ 1088484 h 6858000"/>
              <a:gd name="connsiteX131" fmla="*/ 222058 w 1508539"/>
              <a:gd name="connsiteY131" fmla="*/ 1016103 h 6858000"/>
              <a:gd name="connsiteX132" fmla="*/ 223514 w 1508539"/>
              <a:gd name="connsiteY132" fmla="*/ 932283 h 6858000"/>
              <a:gd name="connsiteX133" fmla="*/ 225750 w 1508539"/>
              <a:gd name="connsiteY133" fmla="*/ 915925 h 6858000"/>
              <a:gd name="connsiteX134" fmla="*/ 218379 w 1508539"/>
              <a:gd name="connsiteY134" fmla="*/ 896999 h 6858000"/>
              <a:gd name="connsiteX135" fmla="*/ 187787 w 1508539"/>
              <a:gd name="connsiteY135" fmla="*/ 821517 h 6858000"/>
              <a:gd name="connsiteX136" fmla="*/ 166737 w 1508539"/>
              <a:gd name="connsiteY136" fmla="*/ 751353 h 6858000"/>
              <a:gd name="connsiteX137" fmla="*/ 166295 w 1508539"/>
              <a:gd name="connsiteY137" fmla="*/ 721230 h 6858000"/>
              <a:gd name="connsiteX138" fmla="*/ 151966 w 1508539"/>
              <a:gd name="connsiteY138" fmla="*/ 681659 h 6858000"/>
              <a:gd name="connsiteX139" fmla="*/ 137385 w 1508539"/>
              <a:gd name="connsiteY139" fmla="*/ 635218 h 6858000"/>
              <a:gd name="connsiteX140" fmla="*/ 142396 w 1508539"/>
              <a:gd name="connsiteY140" fmla="*/ 613763 h 6858000"/>
              <a:gd name="connsiteX141" fmla="*/ 128338 w 1508539"/>
              <a:gd name="connsiteY141" fmla="*/ 598582 h 6858000"/>
              <a:gd name="connsiteX142" fmla="*/ 128019 w 1508539"/>
              <a:gd name="connsiteY142" fmla="*/ 576846 h 6858000"/>
              <a:gd name="connsiteX143" fmla="*/ 107645 w 1508539"/>
              <a:gd name="connsiteY143" fmla="*/ 530055 h 6858000"/>
              <a:gd name="connsiteX144" fmla="*/ 106893 w 1508539"/>
              <a:gd name="connsiteY144" fmla="*/ 465389 h 6858000"/>
              <a:gd name="connsiteX145" fmla="*/ 89816 w 1508539"/>
              <a:gd name="connsiteY145" fmla="*/ 424699 h 6858000"/>
              <a:gd name="connsiteX146" fmla="*/ 90191 w 1508539"/>
              <a:gd name="connsiteY146" fmla="*/ 404917 h 6858000"/>
              <a:gd name="connsiteX147" fmla="*/ 70148 w 1508539"/>
              <a:gd name="connsiteY147" fmla="*/ 367211 h 6858000"/>
              <a:gd name="connsiteX148" fmla="*/ 36452 w 1508539"/>
              <a:gd name="connsiteY148" fmla="*/ 268519 h 6858000"/>
              <a:gd name="connsiteX149" fmla="*/ 23935 w 1508539"/>
              <a:gd name="connsiteY149" fmla="*/ 160886 h 6858000"/>
              <a:gd name="connsiteX150" fmla="*/ 19312 w 1508539"/>
              <a:gd name="connsiteY150" fmla="*/ 47336 h 6858000"/>
              <a:gd name="connsiteX151" fmla="*/ 0 w 1508539"/>
              <a:gd name="connsiteY151"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880 w 1508539"/>
              <a:gd name="connsiteY24" fmla="*/ 6384857 h 6858000"/>
              <a:gd name="connsiteX25" fmla="*/ 243397 w 1508539"/>
              <a:gd name="connsiteY25" fmla="*/ 6372381 h 6858000"/>
              <a:gd name="connsiteX26" fmla="*/ 240591 w 1508539"/>
              <a:gd name="connsiteY26" fmla="*/ 6367510 h 6858000"/>
              <a:gd name="connsiteX27" fmla="*/ 244471 w 1508539"/>
              <a:gd name="connsiteY27" fmla="*/ 6349778 h 6858000"/>
              <a:gd name="connsiteX28" fmla="*/ 246136 w 1508539"/>
              <a:gd name="connsiteY28" fmla="*/ 6348250 h 6858000"/>
              <a:gd name="connsiteX29" fmla="*/ 262170 w 1508539"/>
              <a:gd name="connsiteY29" fmla="*/ 6281972 h 6858000"/>
              <a:gd name="connsiteX30" fmla="*/ 272933 w 1508539"/>
              <a:gd name="connsiteY30" fmla="*/ 6211940 h 6858000"/>
              <a:gd name="connsiteX31" fmla="*/ 314428 w 1508539"/>
              <a:gd name="connsiteY31" fmla="*/ 6113913 h 6858000"/>
              <a:gd name="connsiteX32" fmla="*/ 318721 w 1508539"/>
              <a:gd name="connsiteY32" fmla="*/ 6028119 h 6858000"/>
              <a:gd name="connsiteX33" fmla="*/ 345501 w 1508539"/>
              <a:gd name="connsiteY33" fmla="*/ 5934687 h 6858000"/>
              <a:gd name="connsiteX34" fmla="*/ 379513 w 1508539"/>
              <a:gd name="connsiteY34" fmla="*/ 5765594 h 6858000"/>
              <a:gd name="connsiteX35" fmla="*/ 411349 w 1508539"/>
              <a:gd name="connsiteY35" fmla="*/ 5693685 h 6858000"/>
              <a:gd name="connsiteX36" fmla="*/ 431404 w 1508539"/>
              <a:gd name="connsiteY36" fmla="*/ 5665173 h 6858000"/>
              <a:gd name="connsiteX37" fmla="*/ 465121 w 1508539"/>
              <a:gd name="connsiteY37" fmla="*/ 5563435 h 6858000"/>
              <a:gd name="connsiteX38" fmla="*/ 494626 w 1508539"/>
              <a:gd name="connsiteY38" fmla="*/ 5476393 h 6858000"/>
              <a:gd name="connsiteX39" fmla="*/ 525819 w 1508539"/>
              <a:gd name="connsiteY39" fmla="*/ 5396260 h 6858000"/>
              <a:gd name="connsiteX40" fmla="*/ 541800 w 1508539"/>
              <a:gd name="connsiteY40" fmla="*/ 5330009 h 6858000"/>
              <a:gd name="connsiteX41" fmla="*/ 575293 w 1508539"/>
              <a:gd name="connsiteY41" fmla="*/ 5273739 h 6858000"/>
              <a:gd name="connsiteX42" fmla="*/ 584892 w 1508539"/>
              <a:gd name="connsiteY42" fmla="*/ 5241779 h 6858000"/>
              <a:gd name="connsiteX43" fmla="*/ 596118 w 1508539"/>
              <a:gd name="connsiteY43" fmla="*/ 5225268 h 6858000"/>
              <a:gd name="connsiteX44" fmla="*/ 597138 w 1508539"/>
              <a:gd name="connsiteY44" fmla="*/ 5217684 h 6858000"/>
              <a:gd name="connsiteX45" fmla="*/ 604479 w 1508539"/>
              <a:gd name="connsiteY45" fmla="*/ 5193377 h 6858000"/>
              <a:gd name="connsiteX46" fmla="*/ 607782 w 1508539"/>
              <a:gd name="connsiteY46" fmla="*/ 5179288 h 6858000"/>
              <a:gd name="connsiteX47" fmla="*/ 608766 w 1508539"/>
              <a:gd name="connsiteY47" fmla="*/ 5173621 h 6858000"/>
              <a:gd name="connsiteX48" fmla="*/ 604400 w 1508539"/>
              <a:gd name="connsiteY48" fmla="*/ 5159961 h 6858000"/>
              <a:gd name="connsiteX49" fmla="*/ 611077 w 1508539"/>
              <a:gd name="connsiteY49" fmla="*/ 5144295 h 6858000"/>
              <a:gd name="connsiteX50" fmla="*/ 608010 w 1508539"/>
              <a:gd name="connsiteY50" fmla="*/ 5125185 h 6858000"/>
              <a:gd name="connsiteX51" fmla="*/ 614840 w 1508539"/>
              <a:gd name="connsiteY51" fmla="*/ 5121884 h 6858000"/>
              <a:gd name="connsiteX52" fmla="*/ 621876 w 1508539"/>
              <a:gd name="connsiteY52" fmla="*/ 5067850 h 6858000"/>
              <a:gd name="connsiteX53" fmla="*/ 624607 w 1508539"/>
              <a:gd name="connsiteY53" fmla="*/ 5060861 h 6858000"/>
              <a:gd name="connsiteX54" fmla="*/ 621311 w 1508539"/>
              <a:gd name="connsiteY54" fmla="*/ 5034192 h 6858000"/>
              <a:gd name="connsiteX55" fmla="*/ 622865 w 1508539"/>
              <a:gd name="connsiteY55" fmla="*/ 4993030 h 6858000"/>
              <a:gd name="connsiteX56" fmla="*/ 629774 w 1508539"/>
              <a:gd name="connsiteY56" fmla="*/ 4946844 h 6858000"/>
              <a:gd name="connsiteX57" fmla="*/ 625630 w 1508539"/>
              <a:gd name="connsiteY57" fmla="*/ 4932692 h 6858000"/>
              <a:gd name="connsiteX58" fmla="*/ 641033 w 1508539"/>
              <a:gd name="connsiteY58" fmla="*/ 4858827 h 6858000"/>
              <a:gd name="connsiteX59" fmla="*/ 646936 w 1508539"/>
              <a:gd name="connsiteY59" fmla="*/ 4821170 h 6858000"/>
              <a:gd name="connsiteX60" fmla="*/ 651669 w 1508539"/>
              <a:gd name="connsiteY60" fmla="*/ 4780965 h 6858000"/>
              <a:gd name="connsiteX61" fmla="*/ 652962 w 1508539"/>
              <a:gd name="connsiteY61" fmla="*/ 4750867 h 6858000"/>
              <a:gd name="connsiteX62" fmla="*/ 650769 w 1508539"/>
              <a:gd name="connsiteY62" fmla="*/ 4690749 h 6858000"/>
              <a:gd name="connsiteX63" fmla="*/ 646249 w 1508539"/>
              <a:gd name="connsiteY63" fmla="*/ 4584173 h 6858000"/>
              <a:gd name="connsiteX64" fmla="*/ 641332 w 1508539"/>
              <a:gd name="connsiteY64" fmla="*/ 4444346 h 6858000"/>
              <a:gd name="connsiteX65" fmla="*/ 637897 w 1508539"/>
              <a:gd name="connsiteY65" fmla="*/ 4375228 h 6858000"/>
              <a:gd name="connsiteX66" fmla="*/ 618550 w 1508539"/>
              <a:gd name="connsiteY66" fmla="*/ 4214165 h 6858000"/>
              <a:gd name="connsiteX67" fmla="*/ 622623 w 1508539"/>
              <a:gd name="connsiteY67" fmla="*/ 4090296 h 6858000"/>
              <a:gd name="connsiteX68" fmla="*/ 607879 w 1508539"/>
              <a:gd name="connsiteY68" fmla="*/ 4033999 h 6858000"/>
              <a:gd name="connsiteX69" fmla="*/ 609028 w 1508539"/>
              <a:gd name="connsiteY69" fmla="*/ 4031933 h 6858000"/>
              <a:gd name="connsiteX70" fmla="*/ 607604 w 1508539"/>
              <a:gd name="connsiteY70" fmla="*/ 4013953 h 6858000"/>
              <a:gd name="connsiteX71" fmla="*/ 593899 w 1508539"/>
              <a:gd name="connsiteY71" fmla="*/ 3974753 h 6858000"/>
              <a:gd name="connsiteX72" fmla="*/ 595497 w 1508539"/>
              <a:gd name="connsiteY72" fmla="*/ 3969950 h 6858000"/>
              <a:gd name="connsiteX73" fmla="*/ 588919 w 1508539"/>
              <a:gd name="connsiteY73" fmla="*/ 3933779 h 6858000"/>
              <a:gd name="connsiteX74" fmla="*/ 590250 w 1508539"/>
              <a:gd name="connsiteY74" fmla="*/ 3933093 h 6858000"/>
              <a:gd name="connsiteX75" fmla="*/ 594604 w 1508539"/>
              <a:gd name="connsiteY75" fmla="*/ 3922082 h 6858000"/>
              <a:gd name="connsiteX76" fmla="*/ 599682 w 1508539"/>
              <a:gd name="connsiteY76" fmla="*/ 3901461 h 6858000"/>
              <a:gd name="connsiteX77" fmla="*/ 622276 w 1508539"/>
              <a:gd name="connsiteY77" fmla="*/ 3813873 h 6858000"/>
              <a:gd name="connsiteX78" fmla="*/ 621701 w 1508539"/>
              <a:gd name="connsiteY78" fmla="*/ 3806161 h 6858000"/>
              <a:gd name="connsiteX79" fmla="*/ 622008 w 1508539"/>
              <a:gd name="connsiteY79" fmla="*/ 3805957 h 6858000"/>
              <a:gd name="connsiteX80" fmla="*/ 622035 w 1508539"/>
              <a:gd name="connsiteY80" fmla="*/ 3797724 h 6858000"/>
              <a:gd name="connsiteX81" fmla="*/ 620650 w 1508539"/>
              <a:gd name="connsiteY81" fmla="*/ 3792098 h 6858000"/>
              <a:gd name="connsiteX82" fmla="*/ 619534 w 1508539"/>
              <a:gd name="connsiteY82" fmla="*/ 3777135 h 6858000"/>
              <a:gd name="connsiteX83" fmla="*/ 621267 w 1508539"/>
              <a:gd name="connsiteY83" fmla="*/ 3771656 h 6858000"/>
              <a:gd name="connsiteX84" fmla="*/ 625010 w 1508539"/>
              <a:gd name="connsiteY84" fmla="*/ 3769007 h 6858000"/>
              <a:gd name="connsiteX85" fmla="*/ 624476 w 1508539"/>
              <a:gd name="connsiteY85" fmla="*/ 3767709 h 6858000"/>
              <a:gd name="connsiteX86" fmla="*/ 633172 w 1508539"/>
              <a:gd name="connsiteY86" fmla="*/ 3738082 h 6858000"/>
              <a:gd name="connsiteX87" fmla="*/ 640518 w 1508539"/>
              <a:gd name="connsiteY87" fmla="*/ 3673397 h 6858000"/>
              <a:gd name="connsiteX88" fmla="*/ 639814 w 1508539"/>
              <a:gd name="connsiteY88" fmla="*/ 3637109 h 6858000"/>
              <a:gd name="connsiteX89" fmla="*/ 643257 w 1508539"/>
              <a:gd name="connsiteY89" fmla="*/ 3536883 h 6858000"/>
              <a:gd name="connsiteX90" fmla="*/ 650795 w 1508539"/>
              <a:gd name="connsiteY90" fmla="*/ 3435652 h 6858000"/>
              <a:gd name="connsiteX91" fmla="*/ 652466 w 1508539"/>
              <a:gd name="connsiteY91" fmla="*/ 3307769 h 6858000"/>
              <a:gd name="connsiteX92" fmla="*/ 670029 w 1508539"/>
              <a:gd name="connsiteY92" fmla="*/ 3250522 h 6858000"/>
              <a:gd name="connsiteX93" fmla="*/ 670454 w 1508539"/>
              <a:gd name="connsiteY93" fmla="*/ 3229163 h 6858000"/>
              <a:gd name="connsiteX94" fmla="*/ 672277 w 1508539"/>
              <a:gd name="connsiteY94" fmla="*/ 3217217 h 6858000"/>
              <a:gd name="connsiteX95" fmla="*/ 659112 w 1508539"/>
              <a:gd name="connsiteY95" fmla="*/ 3183755 h 6858000"/>
              <a:gd name="connsiteX96" fmla="*/ 659613 w 1508539"/>
              <a:gd name="connsiteY96" fmla="*/ 3178642 h 6858000"/>
              <a:gd name="connsiteX97" fmla="*/ 647213 w 1508539"/>
              <a:gd name="connsiteY97" fmla="*/ 3158586 h 6858000"/>
              <a:gd name="connsiteX98" fmla="*/ 632398 w 1508539"/>
              <a:gd name="connsiteY98" fmla="*/ 3129034 h 6858000"/>
              <a:gd name="connsiteX99" fmla="*/ 633063 w 1508539"/>
              <a:gd name="connsiteY99" fmla="*/ 3126682 h 6858000"/>
              <a:gd name="connsiteX100" fmla="*/ 623931 w 1508539"/>
              <a:gd name="connsiteY100" fmla="*/ 3114519 h 6858000"/>
              <a:gd name="connsiteX101" fmla="*/ 610540 w 1508539"/>
              <a:gd name="connsiteY101" fmla="*/ 3106272 h 6858000"/>
              <a:gd name="connsiteX102" fmla="*/ 583270 w 1508539"/>
              <a:gd name="connsiteY102" fmla="*/ 2958185 h 6858000"/>
              <a:gd name="connsiteX103" fmla="*/ 525884 w 1508539"/>
              <a:gd name="connsiteY103" fmla="*/ 2762989 h 6858000"/>
              <a:gd name="connsiteX104" fmla="*/ 474802 w 1508539"/>
              <a:gd name="connsiteY104" fmla="*/ 2554718 h 6858000"/>
              <a:gd name="connsiteX105" fmla="*/ 454896 w 1508539"/>
              <a:gd name="connsiteY105" fmla="*/ 2485734 h 6858000"/>
              <a:gd name="connsiteX106" fmla="*/ 445619 w 1508539"/>
              <a:gd name="connsiteY106" fmla="*/ 2447068 h 6858000"/>
              <a:gd name="connsiteX107" fmla="*/ 432580 w 1508539"/>
              <a:gd name="connsiteY107" fmla="*/ 2425819 h 6858000"/>
              <a:gd name="connsiteX108" fmla="*/ 438579 w 1508539"/>
              <a:gd name="connsiteY108" fmla="*/ 2402874 h 6858000"/>
              <a:gd name="connsiteX109" fmla="*/ 441191 w 1508539"/>
              <a:gd name="connsiteY109" fmla="*/ 2381443 h 6858000"/>
              <a:gd name="connsiteX110" fmla="*/ 417520 w 1508539"/>
              <a:gd name="connsiteY110" fmla="*/ 2261920 h 6858000"/>
              <a:gd name="connsiteX111" fmla="*/ 407407 w 1508539"/>
              <a:gd name="connsiteY111" fmla="*/ 2195378 h 6858000"/>
              <a:gd name="connsiteX112" fmla="*/ 391624 w 1508539"/>
              <a:gd name="connsiteY112" fmla="*/ 2155135 h 6858000"/>
              <a:gd name="connsiteX113" fmla="*/ 389082 w 1508539"/>
              <a:gd name="connsiteY113" fmla="*/ 2118008 h 6858000"/>
              <a:gd name="connsiteX114" fmla="*/ 390075 w 1508539"/>
              <a:gd name="connsiteY114" fmla="*/ 2050531 h 6858000"/>
              <a:gd name="connsiteX115" fmla="*/ 381881 w 1508539"/>
              <a:gd name="connsiteY115" fmla="*/ 1963269 h 6858000"/>
              <a:gd name="connsiteX116" fmla="*/ 363059 w 1508539"/>
              <a:gd name="connsiteY116" fmla="*/ 1906352 h 6858000"/>
              <a:gd name="connsiteX117" fmla="*/ 339616 w 1508539"/>
              <a:gd name="connsiteY117" fmla="*/ 1861531 h 6858000"/>
              <a:gd name="connsiteX118" fmla="*/ 293415 w 1508539"/>
              <a:gd name="connsiteY118" fmla="*/ 1732919 h 6858000"/>
              <a:gd name="connsiteX119" fmla="*/ 265726 w 1508539"/>
              <a:gd name="connsiteY119" fmla="*/ 1663540 h 6858000"/>
              <a:gd name="connsiteX120" fmla="*/ 264852 w 1508539"/>
              <a:gd name="connsiteY120" fmla="*/ 1615777 h 6858000"/>
              <a:gd name="connsiteX121" fmla="*/ 245647 w 1508539"/>
              <a:gd name="connsiteY121" fmla="*/ 1563678 h 6858000"/>
              <a:gd name="connsiteX122" fmla="*/ 258727 w 1508539"/>
              <a:gd name="connsiteY122" fmla="*/ 1519474 h 6858000"/>
              <a:gd name="connsiteX123" fmla="*/ 251469 w 1508539"/>
              <a:gd name="connsiteY123" fmla="*/ 1477995 h 6858000"/>
              <a:gd name="connsiteX124" fmla="*/ 237554 w 1508539"/>
              <a:gd name="connsiteY124" fmla="*/ 1373769 h 6858000"/>
              <a:gd name="connsiteX125" fmla="*/ 245861 w 1508539"/>
              <a:gd name="connsiteY125" fmla="*/ 1307086 h 6858000"/>
              <a:gd name="connsiteX126" fmla="*/ 247049 w 1508539"/>
              <a:gd name="connsiteY126" fmla="*/ 1189033 h 6858000"/>
              <a:gd name="connsiteX127" fmla="*/ 251734 w 1508539"/>
              <a:gd name="connsiteY127" fmla="*/ 1168288 h 6858000"/>
              <a:gd name="connsiteX128" fmla="*/ 244016 w 1508539"/>
              <a:gd name="connsiteY128" fmla="*/ 1142577 h 6858000"/>
              <a:gd name="connsiteX129" fmla="*/ 233322 w 1508539"/>
              <a:gd name="connsiteY129" fmla="*/ 1088484 h 6858000"/>
              <a:gd name="connsiteX130" fmla="*/ 222058 w 1508539"/>
              <a:gd name="connsiteY130" fmla="*/ 1016103 h 6858000"/>
              <a:gd name="connsiteX131" fmla="*/ 223514 w 1508539"/>
              <a:gd name="connsiteY131" fmla="*/ 932283 h 6858000"/>
              <a:gd name="connsiteX132" fmla="*/ 225750 w 1508539"/>
              <a:gd name="connsiteY132" fmla="*/ 915925 h 6858000"/>
              <a:gd name="connsiteX133" fmla="*/ 218379 w 1508539"/>
              <a:gd name="connsiteY133" fmla="*/ 896999 h 6858000"/>
              <a:gd name="connsiteX134" fmla="*/ 187787 w 1508539"/>
              <a:gd name="connsiteY134" fmla="*/ 821517 h 6858000"/>
              <a:gd name="connsiteX135" fmla="*/ 166737 w 1508539"/>
              <a:gd name="connsiteY135" fmla="*/ 751353 h 6858000"/>
              <a:gd name="connsiteX136" fmla="*/ 166295 w 1508539"/>
              <a:gd name="connsiteY136" fmla="*/ 721230 h 6858000"/>
              <a:gd name="connsiteX137" fmla="*/ 151966 w 1508539"/>
              <a:gd name="connsiteY137" fmla="*/ 681659 h 6858000"/>
              <a:gd name="connsiteX138" fmla="*/ 137385 w 1508539"/>
              <a:gd name="connsiteY138" fmla="*/ 635218 h 6858000"/>
              <a:gd name="connsiteX139" fmla="*/ 142396 w 1508539"/>
              <a:gd name="connsiteY139" fmla="*/ 613763 h 6858000"/>
              <a:gd name="connsiteX140" fmla="*/ 128338 w 1508539"/>
              <a:gd name="connsiteY140" fmla="*/ 598582 h 6858000"/>
              <a:gd name="connsiteX141" fmla="*/ 128019 w 1508539"/>
              <a:gd name="connsiteY141" fmla="*/ 576846 h 6858000"/>
              <a:gd name="connsiteX142" fmla="*/ 107645 w 1508539"/>
              <a:gd name="connsiteY142" fmla="*/ 530055 h 6858000"/>
              <a:gd name="connsiteX143" fmla="*/ 106893 w 1508539"/>
              <a:gd name="connsiteY143" fmla="*/ 465389 h 6858000"/>
              <a:gd name="connsiteX144" fmla="*/ 89816 w 1508539"/>
              <a:gd name="connsiteY144" fmla="*/ 424699 h 6858000"/>
              <a:gd name="connsiteX145" fmla="*/ 90191 w 1508539"/>
              <a:gd name="connsiteY145" fmla="*/ 404917 h 6858000"/>
              <a:gd name="connsiteX146" fmla="*/ 70148 w 1508539"/>
              <a:gd name="connsiteY146" fmla="*/ 367211 h 6858000"/>
              <a:gd name="connsiteX147" fmla="*/ 36452 w 1508539"/>
              <a:gd name="connsiteY147" fmla="*/ 268519 h 6858000"/>
              <a:gd name="connsiteX148" fmla="*/ 23935 w 1508539"/>
              <a:gd name="connsiteY148" fmla="*/ 160886 h 6858000"/>
              <a:gd name="connsiteX149" fmla="*/ 19312 w 1508539"/>
              <a:gd name="connsiteY149" fmla="*/ 47336 h 6858000"/>
              <a:gd name="connsiteX150" fmla="*/ 0 w 1508539"/>
              <a:gd name="connsiteY150"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880 w 1508539"/>
              <a:gd name="connsiteY24" fmla="*/ 6384857 h 6858000"/>
              <a:gd name="connsiteX25" fmla="*/ 240591 w 1508539"/>
              <a:gd name="connsiteY25" fmla="*/ 6367510 h 6858000"/>
              <a:gd name="connsiteX26" fmla="*/ 244471 w 1508539"/>
              <a:gd name="connsiteY26" fmla="*/ 6349778 h 6858000"/>
              <a:gd name="connsiteX27" fmla="*/ 246136 w 1508539"/>
              <a:gd name="connsiteY27" fmla="*/ 6348250 h 6858000"/>
              <a:gd name="connsiteX28" fmla="*/ 262170 w 1508539"/>
              <a:gd name="connsiteY28" fmla="*/ 6281972 h 6858000"/>
              <a:gd name="connsiteX29" fmla="*/ 272933 w 1508539"/>
              <a:gd name="connsiteY29" fmla="*/ 6211940 h 6858000"/>
              <a:gd name="connsiteX30" fmla="*/ 314428 w 1508539"/>
              <a:gd name="connsiteY30" fmla="*/ 6113913 h 6858000"/>
              <a:gd name="connsiteX31" fmla="*/ 318721 w 1508539"/>
              <a:gd name="connsiteY31" fmla="*/ 6028119 h 6858000"/>
              <a:gd name="connsiteX32" fmla="*/ 345501 w 1508539"/>
              <a:gd name="connsiteY32" fmla="*/ 5934687 h 6858000"/>
              <a:gd name="connsiteX33" fmla="*/ 379513 w 1508539"/>
              <a:gd name="connsiteY33" fmla="*/ 5765594 h 6858000"/>
              <a:gd name="connsiteX34" fmla="*/ 411349 w 1508539"/>
              <a:gd name="connsiteY34" fmla="*/ 5693685 h 6858000"/>
              <a:gd name="connsiteX35" fmla="*/ 431404 w 1508539"/>
              <a:gd name="connsiteY35" fmla="*/ 5665173 h 6858000"/>
              <a:gd name="connsiteX36" fmla="*/ 465121 w 1508539"/>
              <a:gd name="connsiteY36" fmla="*/ 5563435 h 6858000"/>
              <a:gd name="connsiteX37" fmla="*/ 494626 w 1508539"/>
              <a:gd name="connsiteY37" fmla="*/ 5476393 h 6858000"/>
              <a:gd name="connsiteX38" fmla="*/ 525819 w 1508539"/>
              <a:gd name="connsiteY38" fmla="*/ 5396260 h 6858000"/>
              <a:gd name="connsiteX39" fmla="*/ 541800 w 1508539"/>
              <a:gd name="connsiteY39" fmla="*/ 5330009 h 6858000"/>
              <a:gd name="connsiteX40" fmla="*/ 575293 w 1508539"/>
              <a:gd name="connsiteY40" fmla="*/ 5273739 h 6858000"/>
              <a:gd name="connsiteX41" fmla="*/ 584892 w 1508539"/>
              <a:gd name="connsiteY41" fmla="*/ 5241779 h 6858000"/>
              <a:gd name="connsiteX42" fmla="*/ 596118 w 1508539"/>
              <a:gd name="connsiteY42" fmla="*/ 5225268 h 6858000"/>
              <a:gd name="connsiteX43" fmla="*/ 597138 w 1508539"/>
              <a:gd name="connsiteY43" fmla="*/ 5217684 h 6858000"/>
              <a:gd name="connsiteX44" fmla="*/ 604479 w 1508539"/>
              <a:gd name="connsiteY44" fmla="*/ 5193377 h 6858000"/>
              <a:gd name="connsiteX45" fmla="*/ 607782 w 1508539"/>
              <a:gd name="connsiteY45" fmla="*/ 5179288 h 6858000"/>
              <a:gd name="connsiteX46" fmla="*/ 608766 w 1508539"/>
              <a:gd name="connsiteY46" fmla="*/ 5173621 h 6858000"/>
              <a:gd name="connsiteX47" fmla="*/ 604400 w 1508539"/>
              <a:gd name="connsiteY47" fmla="*/ 5159961 h 6858000"/>
              <a:gd name="connsiteX48" fmla="*/ 611077 w 1508539"/>
              <a:gd name="connsiteY48" fmla="*/ 5144295 h 6858000"/>
              <a:gd name="connsiteX49" fmla="*/ 608010 w 1508539"/>
              <a:gd name="connsiteY49" fmla="*/ 5125185 h 6858000"/>
              <a:gd name="connsiteX50" fmla="*/ 614840 w 1508539"/>
              <a:gd name="connsiteY50" fmla="*/ 5121884 h 6858000"/>
              <a:gd name="connsiteX51" fmla="*/ 621876 w 1508539"/>
              <a:gd name="connsiteY51" fmla="*/ 5067850 h 6858000"/>
              <a:gd name="connsiteX52" fmla="*/ 624607 w 1508539"/>
              <a:gd name="connsiteY52" fmla="*/ 5060861 h 6858000"/>
              <a:gd name="connsiteX53" fmla="*/ 621311 w 1508539"/>
              <a:gd name="connsiteY53" fmla="*/ 5034192 h 6858000"/>
              <a:gd name="connsiteX54" fmla="*/ 622865 w 1508539"/>
              <a:gd name="connsiteY54" fmla="*/ 4993030 h 6858000"/>
              <a:gd name="connsiteX55" fmla="*/ 629774 w 1508539"/>
              <a:gd name="connsiteY55" fmla="*/ 4946844 h 6858000"/>
              <a:gd name="connsiteX56" fmla="*/ 625630 w 1508539"/>
              <a:gd name="connsiteY56" fmla="*/ 4932692 h 6858000"/>
              <a:gd name="connsiteX57" fmla="*/ 641033 w 1508539"/>
              <a:gd name="connsiteY57" fmla="*/ 4858827 h 6858000"/>
              <a:gd name="connsiteX58" fmla="*/ 646936 w 1508539"/>
              <a:gd name="connsiteY58" fmla="*/ 4821170 h 6858000"/>
              <a:gd name="connsiteX59" fmla="*/ 651669 w 1508539"/>
              <a:gd name="connsiteY59" fmla="*/ 4780965 h 6858000"/>
              <a:gd name="connsiteX60" fmla="*/ 652962 w 1508539"/>
              <a:gd name="connsiteY60" fmla="*/ 4750867 h 6858000"/>
              <a:gd name="connsiteX61" fmla="*/ 650769 w 1508539"/>
              <a:gd name="connsiteY61" fmla="*/ 4690749 h 6858000"/>
              <a:gd name="connsiteX62" fmla="*/ 646249 w 1508539"/>
              <a:gd name="connsiteY62" fmla="*/ 4584173 h 6858000"/>
              <a:gd name="connsiteX63" fmla="*/ 641332 w 1508539"/>
              <a:gd name="connsiteY63" fmla="*/ 4444346 h 6858000"/>
              <a:gd name="connsiteX64" fmla="*/ 637897 w 1508539"/>
              <a:gd name="connsiteY64" fmla="*/ 4375228 h 6858000"/>
              <a:gd name="connsiteX65" fmla="*/ 618550 w 1508539"/>
              <a:gd name="connsiteY65" fmla="*/ 4214165 h 6858000"/>
              <a:gd name="connsiteX66" fmla="*/ 622623 w 1508539"/>
              <a:gd name="connsiteY66" fmla="*/ 4090296 h 6858000"/>
              <a:gd name="connsiteX67" fmla="*/ 607879 w 1508539"/>
              <a:gd name="connsiteY67" fmla="*/ 4033999 h 6858000"/>
              <a:gd name="connsiteX68" fmla="*/ 609028 w 1508539"/>
              <a:gd name="connsiteY68" fmla="*/ 4031933 h 6858000"/>
              <a:gd name="connsiteX69" fmla="*/ 607604 w 1508539"/>
              <a:gd name="connsiteY69" fmla="*/ 4013953 h 6858000"/>
              <a:gd name="connsiteX70" fmla="*/ 593899 w 1508539"/>
              <a:gd name="connsiteY70" fmla="*/ 3974753 h 6858000"/>
              <a:gd name="connsiteX71" fmla="*/ 595497 w 1508539"/>
              <a:gd name="connsiteY71" fmla="*/ 3969950 h 6858000"/>
              <a:gd name="connsiteX72" fmla="*/ 588919 w 1508539"/>
              <a:gd name="connsiteY72" fmla="*/ 3933779 h 6858000"/>
              <a:gd name="connsiteX73" fmla="*/ 590250 w 1508539"/>
              <a:gd name="connsiteY73" fmla="*/ 3933093 h 6858000"/>
              <a:gd name="connsiteX74" fmla="*/ 594604 w 1508539"/>
              <a:gd name="connsiteY74" fmla="*/ 3922082 h 6858000"/>
              <a:gd name="connsiteX75" fmla="*/ 599682 w 1508539"/>
              <a:gd name="connsiteY75" fmla="*/ 3901461 h 6858000"/>
              <a:gd name="connsiteX76" fmla="*/ 622276 w 1508539"/>
              <a:gd name="connsiteY76" fmla="*/ 3813873 h 6858000"/>
              <a:gd name="connsiteX77" fmla="*/ 621701 w 1508539"/>
              <a:gd name="connsiteY77" fmla="*/ 3806161 h 6858000"/>
              <a:gd name="connsiteX78" fmla="*/ 622008 w 1508539"/>
              <a:gd name="connsiteY78" fmla="*/ 3805957 h 6858000"/>
              <a:gd name="connsiteX79" fmla="*/ 622035 w 1508539"/>
              <a:gd name="connsiteY79" fmla="*/ 3797724 h 6858000"/>
              <a:gd name="connsiteX80" fmla="*/ 620650 w 1508539"/>
              <a:gd name="connsiteY80" fmla="*/ 3792098 h 6858000"/>
              <a:gd name="connsiteX81" fmla="*/ 619534 w 1508539"/>
              <a:gd name="connsiteY81" fmla="*/ 3777135 h 6858000"/>
              <a:gd name="connsiteX82" fmla="*/ 621267 w 1508539"/>
              <a:gd name="connsiteY82" fmla="*/ 3771656 h 6858000"/>
              <a:gd name="connsiteX83" fmla="*/ 625010 w 1508539"/>
              <a:gd name="connsiteY83" fmla="*/ 3769007 h 6858000"/>
              <a:gd name="connsiteX84" fmla="*/ 624476 w 1508539"/>
              <a:gd name="connsiteY84" fmla="*/ 3767709 h 6858000"/>
              <a:gd name="connsiteX85" fmla="*/ 633172 w 1508539"/>
              <a:gd name="connsiteY85" fmla="*/ 3738082 h 6858000"/>
              <a:gd name="connsiteX86" fmla="*/ 640518 w 1508539"/>
              <a:gd name="connsiteY86" fmla="*/ 3673397 h 6858000"/>
              <a:gd name="connsiteX87" fmla="*/ 639814 w 1508539"/>
              <a:gd name="connsiteY87" fmla="*/ 3637109 h 6858000"/>
              <a:gd name="connsiteX88" fmla="*/ 643257 w 1508539"/>
              <a:gd name="connsiteY88" fmla="*/ 3536883 h 6858000"/>
              <a:gd name="connsiteX89" fmla="*/ 650795 w 1508539"/>
              <a:gd name="connsiteY89" fmla="*/ 3435652 h 6858000"/>
              <a:gd name="connsiteX90" fmla="*/ 652466 w 1508539"/>
              <a:gd name="connsiteY90" fmla="*/ 3307769 h 6858000"/>
              <a:gd name="connsiteX91" fmla="*/ 670029 w 1508539"/>
              <a:gd name="connsiteY91" fmla="*/ 3250522 h 6858000"/>
              <a:gd name="connsiteX92" fmla="*/ 670454 w 1508539"/>
              <a:gd name="connsiteY92" fmla="*/ 3229163 h 6858000"/>
              <a:gd name="connsiteX93" fmla="*/ 672277 w 1508539"/>
              <a:gd name="connsiteY93" fmla="*/ 3217217 h 6858000"/>
              <a:gd name="connsiteX94" fmla="*/ 659112 w 1508539"/>
              <a:gd name="connsiteY94" fmla="*/ 3183755 h 6858000"/>
              <a:gd name="connsiteX95" fmla="*/ 659613 w 1508539"/>
              <a:gd name="connsiteY95" fmla="*/ 3178642 h 6858000"/>
              <a:gd name="connsiteX96" fmla="*/ 647213 w 1508539"/>
              <a:gd name="connsiteY96" fmla="*/ 3158586 h 6858000"/>
              <a:gd name="connsiteX97" fmla="*/ 632398 w 1508539"/>
              <a:gd name="connsiteY97" fmla="*/ 3129034 h 6858000"/>
              <a:gd name="connsiteX98" fmla="*/ 633063 w 1508539"/>
              <a:gd name="connsiteY98" fmla="*/ 3126682 h 6858000"/>
              <a:gd name="connsiteX99" fmla="*/ 623931 w 1508539"/>
              <a:gd name="connsiteY99" fmla="*/ 3114519 h 6858000"/>
              <a:gd name="connsiteX100" fmla="*/ 610540 w 1508539"/>
              <a:gd name="connsiteY100" fmla="*/ 3106272 h 6858000"/>
              <a:gd name="connsiteX101" fmla="*/ 583270 w 1508539"/>
              <a:gd name="connsiteY101" fmla="*/ 2958185 h 6858000"/>
              <a:gd name="connsiteX102" fmla="*/ 525884 w 1508539"/>
              <a:gd name="connsiteY102" fmla="*/ 2762989 h 6858000"/>
              <a:gd name="connsiteX103" fmla="*/ 474802 w 1508539"/>
              <a:gd name="connsiteY103" fmla="*/ 2554718 h 6858000"/>
              <a:gd name="connsiteX104" fmla="*/ 454896 w 1508539"/>
              <a:gd name="connsiteY104" fmla="*/ 2485734 h 6858000"/>
              <a:gd name="connsiteX105" fmla="*/ 445619 w 1508539"/>
              <a:gd name="connsiteY105" fmla="*/ 2447068 h 6858000"/>
              <a:gd name="connsiteX106" fmla="*/ 432580 w 1508539"/>
              <a:gd name="connsiteY106" fmla="*/ 2425819 h 6858000"/>
              <a:gd name="connsiteX107" fmla="*/ 438579 w 1508539"/>
              <a:gd name="connsiteY107" fmla="*/ 2402874 h 6858000"/>
              <a:gd name="connsiteX108" fmla="*/ 441191 w 1508539"/>
              <a:gd name="connsiteY108" fmla="*/ 2381443 h 6858000"/>
              <a:gd name="connsiteX109" fmla="*/ 417520 w 1508539"/>
              <a:gd name="connsiteY109" fmla="*/ 2261920 h 6858000"/>
              <a:gd name="connsiteX110" fmla="*/ 407407 w 1508539"/>
              <a:gd name="connsiteY110" fmla="*/ 2195378 h 6858000"/>
              <a:gd name="connsiteX111" fmla="*/ 391624 w 1508539"/>
              <a:gd name="connsiteY111" fmla="*/ 2155135 h 6858000"/>
              <a:gd name="connsiteX112" fmla="*/ 389082 w 1508539"/>
              <a:gd name="connsiteY112" fmla="*/ 2118008 h 6858000"/>
              <a:gd name="connsiteX113" fmla="*/ 390075 w 1508539"/>
              <a:gd name="connsiteY113" fmla="*/ 2050531 h 6858000"/>
              <a:gd name="connsiteX114" fmla="*/ 381881 w 1508539"/>
              <a:gd name="connsiteY114" fmla="*/ 1963269 h 6858000"/>
              <a:gd name="connsiteX115" fmla="*/ 363059 w 1508539"/>
              <a:gd name="connsiteY115" fmla="*/ 1906352 h 6858000"/>
              <a:gd name="connsiteX116" fmla="*/ 339616 w 1508539"/>
              <a:gd name="connsiteY116" fmla="*/ 1861531 h 6858000"/>
              <a:gd name="connsiteX117" fmla="*/ 293415 w 1508539"/>
              <a:gd name="connsiteY117" fmla="*/ 1732919 h 6858000"/>
              <a:gd name="connsiteX118" fmla="*/ 265726 w 1508539"/>
              <a:gd name="connsiteY118" fmla="*/ 1663540 h 6858000"/>
              <a:gd name="connsiteX119" fmla="*/ 264852 w 1508539"/>
              <a:gd name="connsiteY119" fmla="*/ 1615777 h 6858000"/>
              <a:gd name="connsiteX120" fmla="*/ 245647 w 1508539"/>
              <a:gd name="connsiteY120" fmla="*/ 1563678 h 6858000"/>
              <a:gd name="connsiteX121" fmla="*/ 258727 w 1508539"/>
              <a:gd name="connsiteY121" fmla="*/ 1519474 h 6858000"/>
              <a:gd name="connsiteX122" fmla="*/ 251469 w 1508539"/>
              <a:gd name="connsiteY122" fmla="*/ 1477995 h 6858000"/>
              <a:gd name="connsiteX123" fmla="*/ 237554 w 1508539"/>
              <a:gd name="connsiteY123" fmla="*/ 1373769 h 6858000"/>
              <a:gd name="connsiteX124" fmla="*/ 245861 w 1508539"/>
              <a:gd name="connsiteY124" fmla="*/ 1307086 h 6858000"/>
              <a:gd name="connsiteX125" fmla="*/ 247049 w 1508539"/>
              <a:gd name="connsiteY125" fmla="*/ 1189033 h 6858000"/>
              <a:gd name="connsiteX126" fmla="*/ 251734 w 1508539"/>
              <a:gd name="connsiteY126" fmla="*/ 1168288 h 6858000"/>
              <a:gd name="connsiteX127" fmla="*/ 244016 w 1508539"/>
              <a:gd name="connsiteY127" fmla="*/ 1142577 h 6858000"/>
              <a:gd name="connsiteX128" fmla="*/ 233322 w 1508539"/>
              <a:gd name="connsiteY128" fmla="*/ 1088484 h 6858000"/>
              <a:gd name="connsiteX129" fmla="*/ 222058 w 1508539"/>
              <a:gd name="connsiteY129" fmla="*/ 1016103 h 6858000"/>
              <a:gd name="connsiteX130" fmla="*/ 223514 w 1508539"/>
              <a:gd name="connsiteY130" fmla="*/ 932283 h 6858000"/>
              <a:gd name="connsiteX131" fmla="*/ 225750 w 1508539"/>
              <a:gd name="connsiteY131" fmla="*/ 915925 h 6858000"/>
              <a:gd name="connsiteX132" fmla="*/ 218379 w 1508539"/>
              <a:gd name="connsiteY132" fmla="*/ 896999 h 6858000"/>
              <a:gd name="connsiteX133" fmla="*/ 187787 w 1508539"/>
              <a:gd name="connsiteY133" fmla="*/ 821517 h 6858000"/>
              <a:gd name="connsiteX134" fmla="*/ 166737 w 1508539"/>
              <a:gd name="connsiteY134" fmla="*/ 751353 h 6858000"/>
              <a:gd name="connsiteX135" fmla="*/ 166295 w 1508539"/>
              <a:gd name="connsiteY135" fmla="*/ 721230 h 6858000"/>
              <a:gd name="connsiteX136" fmla="*/ 151966 w 1508539"/>
              <a:gd name="connsiteY136" fmla="*/ 681659 h 6858000"/>
              <a:gd name="connsiteX137" fmla="*/ 137385 w 1508539"/>
              <a:gd name="connsiteY137" fmla="*/ 635218 h 6858000"/>
              <a:gd name="connsiteX138" fmla="*/ 142396 w 1508539"/>
              <a:gd name="connsiteY138" fmla="*/ 613763 h 6858000"/>
              <a:gd name="connsiteX139" fmla="*/ 128338 w 1508539"/>
              <a:gd name="connsiteY139" fmla="*/ 598582 h 6858000"/>
              <a:gd name="connsiteX140" fmla="*/ 128019 w 1508539"/>
              <a:gd name="connsiteY140" fmla="*/ 576846 h 6858000"/>
              <a:gd name="connsiteX141" fmla="*/ 107645 w 1508539"/>
              <a:gd name="connsiteY141" fmla="*/ 530055 h 6858000"/>
              <a:gd name="connsiteX142" fmla="*/ 106893 w 1508539"/>
              <a:gd name="connsiteY142" fmla="*/ 465389 h 6858000"/>
              <a:gd name="connsiteX143" fmla="*/ 89816 w 1508539"/>
              <a:gd name="connsiteY143" fmla="*/ 424699 h 6858000"/>
              <a:gd name="connsiteX144" fmla="*/ 90191 w 1508539"/>
              <a:gd name="connsiteY144" fmla="*/ 404917 h 6858000"/>
              <a:gd name="connsiteX145" fmla="*/ 70148 w 1508539"/>
              <a:gd name="connsiteY145" fmla="*/ 367211 h 6858000"/>
              <a:gd name="connsiteX146" fmla="*/ 36452 w 1508539"/>
              <a:gd name="connsiteY146" fmla="*/ 268519 h 6858000"/>
              <a:gd name="connsiteX147" fmla="*/ 23935 w 1508539"/>
              <a:gd name="connsiteY147" fmla="*/ 160886 h 6858000"/>
              <a:gd name="connsiteX148" fmla="*/ 19312 w 1508539"/>
              <a:gd name="connsiteY148" fmla="*/ 47336 h 6858000"/>
              <a:gd name="connsiteX149" fmla="*/ 0 w 1508539"/>
              <a:gd name="connsiteY149"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139560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880 w 1508539"/>
              <a:gd name="connsiteY24" fmla="*/ 6384857 h 6858000"/>
              <a:gd name="connsiteX25" fmla="*/ 240591 w 1508539"/>
              <a:gd name="connsiteY25" fmla="*/ 6367510 h 6858000"/>
              <a:gd name="connsiteX26" fmla="*/ 244471 w 1508539"/>
              <a:gd name="connsiteY26" fmla="*/ 6349778 h 6858000"/>
              <a:gd name="connsiteX27" fmla="*/ 246136 w 1508539"/>
              <a:gd name="connsiteY27" fmla="*/ 6348250 h 6858000"/>
              <a:gd name="connsiteX28" fmla="*/ 262170 w 1508539"/>
              <a:gd name="connsiteY28" fmla="*/ 6281972 h 6858000"/>
              <a:gd name="connsiteX29" fmla="*/ 272933 w 1508539"/>
              <a:gd name="connsiteY29" fmla="*/ 6211940 h 6858000"/>
              <a:gd name="connsiteX30" fmla="*/ 314428 w 1508539"/>
              <a:gd name="connsiteY30" fmla="*/ 6113913 h 6858000"/>
              <a:gd name="connsiteX31" fmla="*/ 318721 w 1508539"/>
              <a:gd name="connsiteY31" fmla="*/ 6028119 h 6858000"/>
              <a:gd name="connsiteX32" fmla="*/ 345501 w 1508539"/>
              <a:gd name="connsiteY32" fmla="*/ 5934687 h 6858000"/>
              <a:gd name="connsiteX33" fmla="*/ 379513 w 1508539"/>
              <a:gd name="connsiteY33" fmla="*/ 5765594 h 6858000"/>
              <a:gd name="connsiteX34" fmla="*/ 411349 w 1508539"/>
              <a:gd name="connsiteY34" fmla="*/ 5693685 h 6858000"/>
              <a:gd name="connsiteX35" fmla="*/ 431404 w 1508539"/>
              <a:gd name="connsiteY35" fmla="*/ 5665173 h 6858000"/>
              <a:gd name="connsiteX36" fmla="*/ 465121 w 1508539"/>
              <a:gd name="connsiteY36" fmla="*/ 5563435 h 6858000"/>
              <a:gd name="connsiteX37" fmla="*/ 494626 w 1508539"/>
              <a:gd name="connsiteY37" fmla="*/ 5476393 h 6858000"/>
              <a:gd name="connsiteX38" fmla="*/ 525819 w 1508539"/>
              <a:gd name="connsiteY38" fmla="*/ 5396260 h 6858000"/>
              <a:gd name="connsiteX39" fmla="*/ 541800 w 1508539"/>
              <a:gd name="connsiteY39" fmla="*/ 5330009 h 6858000"/>
              <a:gd name="connsiteX40" fmla="*/ 575293 w 1508539"/>
              <a:gd name="connsiteY40" fmla="*/ 5273739 h 6858000"/>
              <a:gd name="connsiteX41" fmla="*/ 584892 w 1508539"/>
              <a:gd name="connsiteY41" fmla="*/ 5241779 h 6858000"/>
              <a:gd name="connsiteX42" fmla="*/ 596118 w 1508539"/>
              <a:gd name="connsiteY42" fmla="*/ 5225268 h 6858000"/>
              <a:gd name="connsiteX43" fmla="*/ 597138 w 1508539"/>
              <a:gd name="connsiteY43" fmla="*/ 5217684 h 6858000"/>
              <a:gd name="connsiteX44" fmla="*/ 604479 w 1508539"/>
              <a:gd name="connsiteY44" fmla="*/ 5193377 h 6858000"/>
              <a:gd name="connsiteX45" fmla="*/ 607782 w 1508539"/>
              <a:gd name="connsiteY45" fmla="*/ 5179288 h 6858000"/>
              <a:gd name="connsiteX46" fmla="*/ 608766 w 1508539"/>
              <a:gd name="connsiteY46" fmla="*/ 5173621 h 6858000"/>
              <a:gd name="connsiteX47" fmla="*/ 604400 w 1508539"/>
              <a:gd name="connsiteY47" fmla="*/ 5159961 h 6858000"/>
              <a:gd name="connsiteX48" fmla="*/ 611077 w 1508539"/>
              <a:gd name="connsiteY48" fmla="*/ 5144295 h 6858000"/>
              <a:gd name="connsiteX49" fmla="*/ 608010 w 1508539"/>
              <a:gd name="connsiteY49" fmla="*/ 5125185 h 6858000"/>
              <a:gd name="connsiteX50" fmla="*/ 614840 w 1508539"/>
              <a:gd name="connsiteY50" fmla="*/ 5121884 h 6858000"/>
              <a:gd name="connsiteX51" fmla="*/ 621876 w 1508539"/>
              <a:gd name="connsiteY51" fmla="*/ 5067850 h 6858000"/>
              <a:gd name="connsiteX52" fmla="*/ 624607 w 1508539"/>
              <a:gd name="connsiteY52" fmla="*/ 5060861 h 6858000"/>
              <a:gd name="connsiteX53" fmla="*/ 621311 w 1508539"/>
              <a:gd name="connsiteY53" fmla="*/ 5034192 h 6858000"/>
              <a:gd name="connsiteX54" fmla="*/ 622865 w 1508539"/>
              <a:gd name="connsiteY54" fmla="*/ 4993030 h 6858000"/>
              <a:gd name="connsiteX55" fmla="*/ 629774 w 1508539"/>
              <a:gd name="connsiteY55" fmla="*/ 4946844 h 6858000"/>
              <a:gd name="connsiteX56" fmla="*/ 625630 w 1508539"/>
              <a:gd name="connsiteY56" fmla="*/ 4932692 h 6858000"/>
              <a:gd name="connsiteX57" fmla="*/ 641033 w 1508539"/>
              <a:gd name="connsiteY57" fmla="*/ 4858827 h 6858000"/>
              <a:gd name="connsiteX58" fmla="*/ 646936 w 1508539"/>
              <a:gd name="connsiteY58" fmla="*/ 4821170 h 6858000"/>
              <a:gd name="connsiteX59" fmla="*/ 651669 w 1508539"/>
              <a:gd name="connsiteY59" fmla="*/ 4780965 h 6858000"/>
              <a:gd name="connsiteX60" fmla="*/ 652962 w 1508539"/>
              <a:gd name="connsiteY60" fmla="*/ 4750867 h 6858000"/>
              <a:gd name="connsiteX61" fmla="*/ 650769 w 1508539"/>
              <a:gd name="connsiteY61" fmla="*/ 4690749 h 6858000"/>
              <a:gd name="connsiteX62" fmla="*/ 646249 w 1508539"/>
              <a:gd name="connsiteY62" fmla="*/ 4584173 h 6858000"/>
              <a:gd name="connsiteX63" fmla="*/ 641332 w 1508539"/>
              <a:gd name="connsiteY63" fmla="*/ 4444346 h 6858000"/>
              <a:gd name="connsiteX64" fmla="*/ 637897 w 1508539"/>
              <a:gd name="connsiteY64" fmla="*/ 4375228 h 6858000"/>
              <a:gd name="connsiteX65" fmla="*/ 618550 w 1508539"/>
              <a:gd name="connsiteY65" fmla="*/ 4214165 h 6858000"/>
              <a:gd name="connsiteX66" fmla="*/ 622623 w 1508539"/>
              <a:gd name="connsiteY66" fmla="*/ 4090296 h 6858000"/>
              <a:gd name="connsiteX67" fmla="*/ 607879 w 1508539"/>
              <a:gd name="connsiteY67" fmla="*/ 4033999 h 6858000"/>
              <a:gd name="connsiteX68" fmla="*/ 609028 w 1508539"/>
              <a:gd name="connsiteY68" fmla="*/ 4031933 h 6858000"/>
              <a:gd name="connsiteX69" fmla="*/ 607604 w 1508539"/>
              <a:gd name="connsiteY69" fmla="*/ 4013953 h 6858000"/>
              <a:gd name="connsiteX70" fmla="*/ 593899 w 1508539"/>
              <a:gd name="connsiteY70" fmla="*/ 3974753 h 6858000"/>
              <a:gd name="connsiteX71" fmla="*/ 595497 w 1508539"/>
              <a:gd name="connsiteY71" fmla="*/ 3969950 h 6858000"/>
              <a:gd name="connsiteX72" fmla="*/ 588919 w 1508539"/>
              <a:gd name="connsiteY72" fmla="*/ 3933779 h 6858000"/>
              <a:gd name="connsiteX73" fmla="*/ 590250 w 1508539"/>
              <a:gd name="connsiteY73" fmla="*/ 3933093 h 6858000"/>
              <a:gd name="connsiteX74" fmla="*/ 594604 w 1508539"/>
              <a:gd name="connsiteY74" fmla="*/ 3922082 h 6858000"/>
              <a:gd name="connsiteX75" fmla="*/ 599682 w 1508539"/>
              <a:gd name="connsiteY75" fmla="*/ 3901461 h 6858000"/>
              <a:gd name="connsiteX76" fmla="*/ 622276 w 1508539"/>
              <a:gd name="connsiteY76" fmla="*/ 3813873 h 6858000"/>
              <a:gd name="connsiteX77" fmla="*/ 621701 w 1508539"/>
              <a:gd name="connsiteY77" fmla="*/ 3806161 h 6858000"/>
              <a:gd name="connsiteX78" fmla="*/ 622008 w 1508539"/>
              <a:gd name="connsiteY78" fmla="*/ 3805957 h 6858000"/>
              <a:gd name="connsiteX79" fmla="*/ 622035 w 1508539"/>
              <a:gd name="connsiteY79" fmla="*/ 3797724 h 6858000"/>
              <a:gd name="connsiteX80" fmla="*/ 620650 w 1508539"/>
              <a:gd name="connsiteY80" fmla="*/ 3792098 h 6858000"/>
              <a:gd name="connsiteX81" fmla="*/ 619534 w 1508539"/>
              <a:gd name="connsiteY81" fmla="*/ 3777135 h 6858000"/>
              <a:gd name="connsiteX82" fmla="*/ 621267 w 1508539"/>
              <a:gd name="connsiteY82" fmla="*/ 3771656 h 6858000"/>
              <a:gd name="connsiteX83" fmla="*/ 625010 w 1508539"/>
              <a:gd name="connsiteY83" fmla="*/ 3769007 h 6858000"/>
              <a:gd name="connsiteX84" fmla="*/ 624476 w 1508539"/>
              <a:gd name="connsiteY84" fmla="*/ 3767709 h 6858000"/>
              <a:gd name="connsiteX85" fmla="*/ 633172 w 1508539"/>
              <a:gd name="connsiteY85" fmla="*/ 3738082 h 6858000"/>
              <a:gd name="connsiteX86" fmla="*/ 640518 w 1508539"/>
              <a:gd name="connsiteY86" fmla="*/ 3673397 h 6858000"/>
              <a:gd name="connsiteX87" fmla="*/ 639814 w 1508539"/>
              <a:gd name="connsiteY87" fmla="*/ 3637109 h 6858000"/>
              <a:gd name="connsiteX88" fmla="*/ 643257 w 1508539"/>
              <a:gd name="connsiteY88" fmla="*/ 3536883 h 6858000"/>
              <a:gd name="connsiteX89" fmla="*/ 650795 w 1508539"/>
              <a:gd name="connsiteY89" fmla="*/ 3435652 h 6858000"/>
              <a:gd name="connsiteX90" fmla="*/ 652466 w 1508539"/>
              <a:gd name="connsiteY90" fmla="*/ 3307769 h 6858000"/>
              <a:gd name="connsiteX91" fmla="*/ 670029 w 1508539"/>
              <a:gd name="connsiteY91" fmla="*/ 3250522 h 6858000"/>
              <a:gd name="connsiteX92" fmla="*/ 670454 w 1508539"/>
              <a:gd name="connsiteY92" fmla="*/ 3229163 h 6858000"/>
              <a:gd name="connsiteX93" fmla="*/ 672277 w 1508539"/>
              <a:gd name="connsiteY93" fmla="*/ 3217217 h 6858000"/>
              <a:gd name="connsiteX94" fmla="*/ 659112 w 1508539"/>
              <a:gd name="connsiteY94" fmla="*/ 3183755 h 6858000"/>
              <a:gd name="connsiteX95" fmla="*/ 659613 w 1508539"/>
              <a:gd name="connsiteY95" fmla="*/ 3178642 h 6858000"/>
              <a:gd name="connsiteX96" fmla="*/ 647213 w 1508539"/>
              <a:gd name="connsiteY96" fmla="*/ 3158586 h 6858000"/>
              <a:gd name="connsiteX97" fmla="*/ 632398 w 1508539"/>
              <a:gd name="connsiteY97" fmla="*/ 3129034 h 6858000"/>
              <a:gd name="connsiteX98" fmla="*/ 633063 w 1508539"/>
              <a:gd name="connsiteY98" fmla="*/ 3126682 h 6858000"/>
              <a:gd name="connsiteX99" fmla="*/ 623931 w 1508539"/>
              <a:gd name="connsiteY99" fmla="*/ 3114519 h 6858000"/>
              <a:gd name="connsiteX100" fmla="*/ 610540 w 1508539"/>
              <a:gd name="connsiteY100" fmla="*/ 3106272 h 6858000"/>
              <a:gd name="connsiteX101" fmla="*/ 583270 w 1508539"/>
              <a:gd name="connsiteY101" fmla="*/ 2958185 h 6858000"/>
              <a:gd name="connsiteX102" fmla="*/ 525884 w 1508539"/>
              <a:gd name="connsiteY102" fmla="*/ 2762989 h 6858000"/>
              <a:gd name="connsiteX103" fmla="*/ 474802 w 1508539"/>
              <a:gd name="connsiteY103" fmla="*/ 2554718 h 6858000"/>
              <a:gd name="connsiteX104" fmla="*/ 454896 w 1508539"/>
              <a:gd name="connsiteY104" fmla="*/ 2485734 h 6858000"/>
              <a:gd name="connsiteX105" fmla="*/ 445619 w 1508539"/>
              <a:gd name="connsiteY105" fmla="*/ 2447068 h 6858000"/>
              <a:gd name="connsiteX106" fmla="*/ 432580 w 1508539"/>
              <a:gd name="connsiteY106" fmla="*/ 2425819 h 6858000"/>
              <a:gd name="connsiteX107" fmla="*/ 438579 w 1508539"/>
              <a:gd name="connsiteY107" fmla="*/ 2402874 h 6858000"/>
              <a:gd name="connsiteX108" fmla="*/ 441191 w 1508539"/>
              <a:gd name="connsiteY108" fmla="*/ 2381443 h 6858000"/>
              <a:gd name="connsiteX109" fmla="*/ 417520 w 1508539"/>
              <a:gd name="connsiteY109" fmla="*/ 2261920 h 6858000"/>
              <a:gd name="connsiteX110" fmla="*/ 407407 w 1508539"/>
              <a:gd name="connsiteY110" fmla="*/ 2195378 h 6858000"/>
              <a:gd name="connsiteX111" fmla="*/ 391624 w 1508539"/>
              <a:gd name="connsiteY111" fmla="*/ 2155135 h 6858000"/>
              <a:gd name="connsiteX112" fmla="*/ 389082 w 1508539"/>
              <a:gd name="connsiteY112" fmla="*/ 2118008 h 6858000"/>
              <a:gd name="connsiteX113" fmla="*/ 390075 w 1508539"/>
              <a:gd name="connsiteY113" fmla="*/ 2050531 h 6858000"/>
              <a:gd name="connsiteX114" fmla="*/ 381881 w 1508539"/>
              <a:gd name="connsiteY114" fmla="*/ 1963269 h 6858000"/>
              <a:gd name="connsiteX115" fmla="*/ 363059 w 1508539"/>
              <a:gd name="connsiteY115" fmla="*/ 1906352 h 6858000"/>
              <a:gd name="connsiteX116" fmla="*/ 339616 w 1508539"/>
              <a:gd name="connsiteY116" fmla="*/ 1861531 h 6858000"/>
              <a:gd name="connsiteX117" fmla="*/ 293415 w 1508539"/>
              <a:gd name="connsiteY117" fmla="*/ 1732919 h 6858000"/>
              <a:gd name="connsiteX118" fmla="*/ 265726 w 1508539"/>
              <a:gd name="connsiteY118" fmla="*/ 1663540 h 6858000"/>
              <a:gd name="connsiteX119" fmla="*/ 264852 w 1508539"/>
              <a:gd name="connsiteY119" fmla="*/ 1615777 h 6858000"/>
              <a:gd name="connsiteX120" fmla="*/ 245647 w 1508539"/>
              <a:gd name="connsiteY120" fmla="*/ 1563678 h 6858000"/>
              <a:gd name="connsiteX121" fmla="*/ 258727 w 1508539"/>
              <a:gd name="connsiteY121" fmla="*/ 1519474 h 6858000"/>
              <a:gd name="connsiteX122" fmla="*/ 251469 w 1508539"/>
              <a:gd name="connsiteY122" fmla="*/ 1477995 h 6858000"/>
              <a:gd name="connsiteX123" fmla="*/ 237554 w 1508539"/>
              <a:gd name="connsiteY123" fmla="*/ 1373769 h 6858000"/>
              <a:gd name="connsiteX124" fmla="*/ 245861 w 1508539"/>
              <a:gd name="connsiteY124" fmla="*/ 1307086 h 6858000"/>
              <a:gd name="connsiteX125" fmla="*/ 247049 w 1508539"/>
              <a:gd name="connsiteY125" fmla="*/ 1189033 h 6858000"/>
              <a:gd name="connsiteX126" fmla="*/ 251734 w 1508539"/>
              <a:gd name="connsiteY126" fmla="*/ 1168288 h 6858000"/>
              <a:gd name="connsiteX127" fmla="*/ 244016 w 1508539"/>
              <a:gd name="connsiteY127" fmla="*/ 1142577 h 6858000"/>
              <a:gd name="connsiteX128" fmla="*/ 233322 w 1508539"/>
              <a:gd name="connsiteY128" fmla="*/ 1088484 h 6858000"/>
              <a:gd name="connsiteX129" fmla="*/ 222058 w 1508539"/>
              <a:gd name="connsiteY129" fmla="*/ 1016103 h 6858000"/>
              <a:gd name="connsiteX130" fmla="*/ 223514 w 1508539"/>
              <a:gd name="connsiteY130" fmla="*/ 932283 h 6858000"/>
              <a:gd name="connsiteX131" fmla="*/ 225750 w 1508539"/>
              <a:gd name="connsiteY131" fmla="*/ 915925 h 6858000"/>
              <a:gd name="connsiteX132" fmla="*/ 218379 w 1508539"/>
              <a:gd name="connsiteY132" fmla="*/ 896999 h 6858000"/>
              <a:gd name="connsiteX133" fmla="*/ 187787 w 1508539"/>
              <a:gd name="connsiteY133" fmla="*/ 821517 h 6858000"/>
              <a:gd name="connsiteX134" fmla="*/ 166737 w 1508539"/>
              <a:gd name="connsiteY134" fmla="*/ 751353 h 6858000"/>
              <a:gd name="connsiteX135" fmla="*/ 166295 w 1508539"/>
              <a:gd name="connsiteY135" fmla="*/ 721230 h 6858000"/>
              <a:gd name="connsiteX136" fmla="*/ 151966 w 1508539"/>
              <a:gd name="connsiteY136" fmla="*/ 681659 h 6858000"/>
              <a:gd name="connsiteX137" fmla="*/ 137385 w 1508539"/>
              <a:gd name="connsiteY137" fmla="*/ 635218 h 6858000"/>
              <a:gd name="connsiteX138" fmla="*/ 142396 w 1508539"/>
              <a:gd name="connsiteY138" fmla="*/ 613763 h 6858000"/>
              <a:gd name="connsiteX139" fmla="*/ 128338 w 1508539"/>
              <a:gd name="connsiteY139" fmla="*/ 598582 h 6858000"/>
              <a:gd name="connsiteX140" fmla="*/ 128019 w 1508539"/>
              <a:gd name="connsiteY140" fmla="*/ 576846 h 6858000"/>
              <a:gd name="connsiteX141" fmla="*/ 107645 w 1508539"/>
              <a:gd name="connsiteY141" fmla="*/ 530055 h 6858000"/>
              <a:gd name="connsiteX142" fmla="*/ 106893 w 1508539"/>
              <a:gd name="connsiteY142" fmla="*/ 465389 h 6858000"/>
              <a:gd name="connsiteX143" fmla="*/ 89816 w 1508539"/>
              <a:gd name="connsiteY143" fmla="*/ 424699 h 6858000"/>
              <a:gd name="connsiteX144" fmla="*/ 90191 w 1508539"/>
              <a:gd name="connsiteY144" fmla="*/ 404917 h 6858000"/>
              <a:gd name="connsiteX145" fmla="*/ 70148 w 1508539"/>
              <a:gd name="connsiteY145" fmla="*/ 367211 h 6858000"/>
              <a:gd name="connsiteX146" fmla="*/ 36452 w 1508539"/>
              <a:gd name="connsiteY146" fmla="*/ 268519 h 6858000"/>
              <a:gd name="connsiteX147" fmla="*/ 23935 w 1508539"/>
              <a:gd name="connsiteY147" fmla="*/ 160886 h 6858000"/>
              <a:gd name="connsiteX148" fmla="*/ 19312 w 1508539"/>
              <a:gd name="connsiteY148" fmla="*/ 47336 h 6858000"/>
              <a:gd name="connsiteX149" fmla="*/ 0 w 1508539"/>
              <a:gd name="connsiteY14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69364 w 1508539"/>
              <a:gd name="connsiteY4" fmla="*/ 6809549 h 6858000"/>
              <a:gd name="connsiteX5" fmla="*/ 101575 w 1508539"/>
              <a:gd name="connsiteY5" fmla="*/ 6715115 h 6858000"/>
              <a:gd name="connsiteX6" fmla="*/ 111426 w 1508539"/>
              <a:gd name="connsiteY6" fmla="*/ 6680170 h 6858000"/>
              <a:gd name="connsiteX7" fmla="*/ 136976 w 1508539"/>
              <a:gd name="connsiteY7" fmla="*/ 6621207 h 6858000"/>
              <a:gd name="connsiteX8" fmla="*/ 153633 w 1508539"/>
              <a:gd name="connsiteY8" fmla="*/ 6596265 h 6858000"/>
              <a:gd name="connsiteX9" fmla="*/ 153512 w 1508539"/>
              <a:gd name="connsiteY9" fmla="*/ 6594818 h 6858000"/>
              <a:gd name="connsiteX10" fmla="*/ 157757 w 1508539"/>
              <a:gd name="connsiteY10" fmla="*/ 6593735 h 6858000"/>
              <a:gd name="connsiteX11" fmla="*/ 160954 w 1508539"/>
              <a:gd name="connsiteY11" fmla="*/ 6589172 h 6858000"/>
              <a:gd name="connsiteX12" fmla="*/ 164248 w 1508539"/>
              <a:gd name="connsiteY12" fmla="*/ 6574442 h 6858000"/>
              <a:gd name="connsiteX13" fmla="*/ 164588 w 1508539"/>
              <a:gd name="connsiteY13" fmla="*/ 6568530 h 6858000"/>
              <a:gd name="connsiteX14" fmla="*/ 166997 w 1508539"/>
              <a:gd name="connsiteY14" fmla="*/ 6560674 h 6858000"/>
              <a:gd name="connsiteX15" fmla="*/ 167342 w 1508539"/>
              <a:gd name="connsiteY15" fmla="*/ 6560598 h 6858000"/>
              <a:gd name="connsiteX16" fmla="*/ 169039 w 1508539"/>
              <a:gd name="connsiteY16" fmla="*/ 6553006 h 6858000"/>
              <a:gd name="connsiteX17" fmla="*/ 173735 w 1508539"/>
              <a:gd name="connsiteY17" fmla="*/ 6514360 h 6858000"/>
              <a:gd name="connsiteX18" fmla="*/ 215389 w 1508539"/>
              <a:gd name="connsiteY18" fmla="*/ 6478062 h 6858000"/>
              <a:gd name="connsiteX19" fmla="*/ 226078 w 1508539"/>
              <a:gd name="connsiteY19" fmla="*/ 6460325 h 6858000"/>
              <a:gd name="connsiteX20" fmla="*/ 233311 w 1508539"/>
              <a:gd name="connsiteY20" fmla="*/ 6451488 h 6858000"/>
              <a:gd name="connsiteX21" fmla="*/ 234746 w 1508539"/>
              <a:gd name="connsiteY21" fmla="*/ 6451348 h 6858000"/>
              <a:gd name="connsiteX22" fmla="*/ 239104 w 1508539"/>
              <a:gd name="connsiteY22" fmla="*/ 6414240 h 6858000"/>
              <a:gd name="connsiteX23" fmla="*/ 241880 w 1508539"/>
              <a:gd name="connsiteY23" fmla="*/ 6384857 h 6858000"/>
              <a:gd name="connsiteX24" fmla="*/ 240591 w 1508539"/>
              <a:gd name="connsiteY24" fmla="*/ 6367510 h 6858000"/>
              <a:gd name="connsiteX25" fmla="*/ 244471 w 1508539"/>
              <a:gd name="connsiteY25" fmla="*/ 6349778 h 6858000"/>
              <a:gd name="connsiteX26" fmla="*/ 246136 w 1508539"/>
              <a:gd name="connsiteY26" fmla="*/ 6348250 h 6858000"/>
              <a:gd name="connsiteX27" fmla="*/ 262170 w 1508539"/>
              <a:gd name="connsiteY27" fmla="*/ 6281972 h 6858000"/>
              <a:gd name="connsiteX28" fmla="*/ 272933 w 1508539"/>
              <a:gd name="connsiteY28" fmla="*/ 6211940 h 6858000"/>
              <a:gd name="connsiteX29" fmla="*/ 314428 w 1508539"/>
              <a:gd name="connsiteY29" fmla="*/ 6113913 h 6858000"/>
              <a:gd name="connsiteX30" fmla="*/ 318721 w 1508539"/>
              <a:gd name="connsiteY30" fmla="*/ 6028119 h 6858000"/>
              <a:gd name="connsiteX31" fmla="*/ 345501 w 1508539"/>
              <a:gd name="connsiteY31" fmla="*/ 5934687 h 6858000"/>
              <a:gd name="connsiteX32" fmla="*/ 379513 w 1508539"/>
              <a:gd name="connsiteY32" fmla="*/ 5765594 h 6858000"/>
              <a:gd name="connsiteX33" fmla="*/ 411349 w 1508539"/>
              <a:gd name="connsiteY33" fmla="*/ 5693685 h 6858000"/>
              <a:gd name="connsiteX34" fmla="*/ 431404 w 1508539"/>
              <a:gd name="connsiteY34" fmla="*/ 5665173 h 6858000"/>
              <a:gd name="connsiteX35" fmla="*/ 465121 w 1508539"/>
              <a:gd name="connsiteY35" fmla="*/ 5563435 h 6858000"/>
              <a:gd name="connsiteX36" fmla="*/ 494626 w 1508539"/>
              <a:gd name="connsiteY36" fmla="*/ 5476393 h 6858000"/>
              <a:gd name="connsiteX37" fmla="*/ 525819 w 1508539"/>
              <a:gd name="connsiteY37" fmla="*/ 5396260 h 6858000"/>
              <a:gd name="connsiteX38" fmla="*/ 541800 w 1508539"/>
              <a:gd name="connsiteY38" fmla="*/ 5330009 h 6858000"/>
              <a:gd name="connsiteX39" fmla="*/ 575293 w 1508539"/>
              <a:gd name="connsiteY39" fmla="*/ 5273739 h 6858000"/>
              <a:gd name="connsiteX40" fmla="*/ 584892 w 1508539"/>
              <a:gd name="connsiteY40" fmla="*/ 5241779 h 6858000"/>
              <a:gd name="connsiteX41" fmla="*/ 596118 w 1508539"/>
              <a:gd name="connsiteY41" fmla="*/ 5225268 h 6858000"/>
              <a:gd name="connsiteX42" fmla="*/ 597138 w 1508539"/>
              <a:gd name="connsiteY42" fmla="*/ 5217684 h 6858000"/>
              <a:gd name="connsiteX43" fmla="*/ 604479 w 1508539"/>
              <a:gd name="connsiteY43" fmla="*/ 5193377 h 6858000"/>
              <a:gd name="connsiteX44" fmla="*/ 607782 w 1508539"/>
              <a:gd name="connsiteY44" fmla="*/ 5179288 h 6858000"/>
              <a:gd name="connsiteX45" fmla="*/ 608766 w 1508539"/>
              <a:gd name="connsiteY45" fmla="*/ 5173621 h 6858000"/>
              <a:gd name="connsiteX46" fmla="*/ 604400 w 1508539"/>
              <a:gd name="connsiteY46" fmla="*/ 5159961 h 6858000"/>
              <a:gd name="connsiteX47" fmla="*/ 611077 w 1508539"/>
              <a:gd name="connsiteY47" fmla="*/ 5144295 h 6858000"/>
              <a:gd name="connsiteX48" fmla="*/ 608010 w 1508539"/>
              <a:gd name="connsiteY48" fmla="*/ 5125185 h 6858000"/>
              <a:gd name="connsiteX49" fmla="*/ 614840 w 1508539"/>
              <a:gd name="connsiteY49" fmla="*/ 5121884 h 6858000"/>
              <a:gd name="connsiteX50" fmla="*/ 621876 w 1508539"/>
              <a:gd name="connsiteY50" fmla="*/ 5067850 h 6858000"/>
              <a:gd name="connsiteX51" fmla="*/ 624607 w 1508539"/>
              <a:gd name="connsiteY51" fmla="*/ 5060861 h 6858000"/>
              <a:gd name="connsiteX52" fmla="*/ 621311 w 1508539"/>
              <a:gd name="connsiteY52" fmla="*/ 5034192 h 6858000"/>
              <a:gd name="connsiteX53" fmla="*/ 622865 w 1508539"/>
              <a:gd name="connsiteY53" fmla="*/ 4993030 h 6858000"/>
              <a:gd name="connsiteX54" fmla="*/ 629774 w 1508539"/>
              <a:gd name="connsiteY54" fmla="*/ 4946844 h 6858000"/>
              <a:gd name="connsiteX55" fmla="*/ 625630 w 1508539"/>
              <a:gd name="connsiteY55" fmla="*/ 4932692 h 6858000"/>
              <a:gd name="connsiteX56" fmla="*/ 641033 w 1508539"/>
              <a:gd name="connsiteY56" fmla="*/ 4858827 h 6858000"/>
              <a:gd name="connsiteX57" fmla="*/ 646936 w 1508539"/>
              <a:gd name="connsiteY57" fmla="*/ 4821170 h 6858000"/>
              <a:gd name="connsiteX58" fmla="*/ 651669 w 1508539"/>
              <a:gd name="connsiteY58" fmla="*/ 4780965 h 6858000"/>
              <a:gd name="connsiteX59" fmla="*/ 652962 w 1508539"/>
              <a:gd name="connsiteY59" fmla="*/ 4750867 h 6858000"/>
              <a:gd name="connsiteX60" fmla="*/ 650769 w 1508539"/>
              <a:gd name="connsiteY60" fmla="*/ 4690749 h 6858000"/>
              <a:gd name="connsiteX61" fmla="*/ 646249 w 1508539"/>
              <a:gd name="connsiteY61" fmla="*/ 4584173 h 6858000"/>
              <a:gd name="connsiteX62" fmla="*/ 641332 w 1508539"/>
              <a:gd name="connsiteY62" fmla="*/ 4444346 h 6858000"/>
              <a:gd name="connsiteX63" fmla="*/ 637897 w 1508539"/>
              <a:gd name="connsiteY63" fmla="*/ 4375228 h 6858000"/>
              <a:gd name="connsiteX64" fmla="*/ 618550 w 1508539"/>
              <a:gd name="connsiteY64" fmla="*/ 4214165 h 6858000"/>
              <a:gd name="connsiteX65" fmla="*/ 622623 w 1508539"/>
              <a:gd name="connsiteY65" fmla="*/ 4090296 h 6858000"/>
              <a:gd name="connsiteX66" fmla="*/ 607879 w 1508539"/>
              <a:gd name="connsiteY66" fmla="*/ 4033999 h 6858000"/>
              <a:gd name="connsiteX67" fmla="*/ 609028 w 1508539"/>
              <a:gd name="connsiteY67" fmla="*/ 4031933 h 6858000"/>
              <a:gd name="connsiteX68" fmla="*/ 607604 w 1508539"/>
              <a:gd name="connsiteY68" fmla="*/ 4013953 h 6858000"/>
              <a:gd name="connsiteX69" fmla="*/ 593899 w 1508539"/>
              <a:gd name="connsiteY69" fmla="*/ 3974753 h 6858000"/>
              <a:gd name="connsiteX70" fmla="*/ 595497 w 1508539"/>
              <a:gd name="connsiteY70" fmla="*/ 3969950 h 6858000"/>
              <a:gd name="connsiteX71" fmla="*/ 588919 w 1508539"/>
              <a:gd name="connsiteY71" fmla="*/ 3933779 h 6858000"/>
              <a:gd name="connsiteX72" fmla="*/ 590250 w 1508539"/>
              <a:gd name="connsiteY72" fmla="*/ 3933093 h 6858000"/>
              <a:gd name="connsiteX73" fmla="*/ 594604 w 1508539"/>
              <a:gd name="connsiteY73" fmla="*/ 3922082 h 6858000"/>
              <a:gd name="connsiteX74" fmla="*/ 599682 w 1508539"/>
              <a:gd name="connsiteY74" fmla="*/ 3901461 h 6858000"/>
              <a:gd name="connsiteX75" fmla="*/ 622276 w 1508539"/>
              <a:gd name="connsiteY75" fmla="*/ 3813873 h 6858000"/>
              <a:gd name="connsiteX76" fmla="*/ 621701 w 1508539"/>
              <a:gd name="connsiteY76" fmla="*/ 3806161 h 6858000"/>
              <a:gd name="connsiteX77" fmla="*/ 622008 w 1508539"/>
              <a:gd name="connsiteY77" fmla="*/ 3805957 h 6858000"/>
              <a:gd name="connsiteX78" fmla="*/ 622035 w 1508539"/>
              <a:gd name="connsiteY78" fmla="*/ 3797724 h 6858000"/>
              <a:gd name="connsiteX79" fmla="*/ 620650 w 1508539"/>
              <a:gd name="connsiteY79" fmla="*/ 3792098 h 6858000"/>
              <a:gd name="connsiteX80" fmla="*/ 619534 w 1508539"/>
              <a:gd name="connsiteY80" fmla="*/ 3777135 h 6858000"/>
              <a:gd name="connsiteX81" fmla="*/ 621267 w 1508539"/>
              <a:gd name="connsiteY81" fmla="*/ 3771656 h 6858000"/>
              <a:gd name="connsiteX82" fmla="*/ 625010 w 1508539"/>
              <a:gd name="connsiteY82" fmla="*/ 3769007 h 6858000"/>
              <a:gd name="connsiteX83" fmla="*/ 624476 w 1508539"/>
              <a:gd name="connsiteY83" fmla="*/ 3767709 h 6858000"/>
              <a:gd name="connsiteX84" fmla="*/ 633172 w 1508539"/>
              <a:gd name="connsiteY84" fmla="*/ 3738082 h 6858000"/>
              <a:gd name="connsiteX85" fmla="*/ 640518 w 1508539"/>
              <a:gd name="connsiteY85" fmla="*/ 3673397 h 6858000"/>
              <a:gd name="connsiteX86" fmla="*/ 639814 w 1508539"/>
              <a:gd name="connsiteY86" fmla="*/ 3637109 h 6858000"/>
              <a:gd name="connsiteX87" fmla="*/ 643257 w 1508539"/>
              <a:gd name="connsiteY87" fmla="*/ 3536883 h 6858000"/>
              <a:gd name="connsiteX88" fmla="*/ 650795 w 1508539"/>
              <a:gd name="connsiteY88" fmla="*/ 3435652 h 6858000"/>
              <a:gd name="connsiteX89" fmla="*/ 652466 w 1508539"/>
              <a:gd name="connsiteY89" fmla="*/ 3307769 h 6858000"/>
              <a:gd name="connsiteX90" fmla="*/ 670029 w 1508539"/>
              <a:gd name="connsiteY90" fmla="*/ 3250522 h 6858000"/>
              <a:gd name="connsiteX91" fmla="*/ 670454 w 1508539"/>
              <a:gd name="connsiteY91" fmla="*/ 3229163 h 6858000"/>
              <a:gd name="connsiteX92" fmla="*/ 672277 w 1508539"/>
              <a:gd name="connsiteY92" fmla="*/ 3217217 h 6858000"/>
              <a:gd name="connsiteX93" fmla="*/ 659112 w 1508539"/>
              <a:gd name="connsiteY93" fmla="*/ 3183755 h 6858000"/>
              <a:gd name="connsiteX94" fmla="*/ 659613 w 1508539"/>
              <a:gd name="connsiteY94" fmla="*/ 3178642 h 6858000"/>
              <a:gd name="connsiteX95" fmla="*/ 647213 w 1508539"/>
              <a:gd name="connsiteY95" fmla="*/ 3158586 h 6858000"/>
              <a:gd name="connsiteX96" fmla="*/ 632398 w 1508539"/>
              <a:gd name="connsiteY96" fmla="*/ 3129034 h 6858000"/>
              <a:gd name="connsiteX97" fmla="*/ 633063 w 1508539"/>
              <a:gd name="connsiteY97" fmla="*/ 3126682 h 6858000"/>
              <a:gd name="connsiteX98" fmla="*/ 623931 w 1508539"/>
              <a:gd name="connsiteY98" fmla="*/ 3114519 h 6858000"/>
              <a:gd name="connsiteX99" fmla="*/ 610540 w 1508539"/>
              <a:gd name="connsiteY99" fmla="*/ 3106272 h 6858000"/>
              <a:gd name="connsiteX100" fmla="*/ 583270 w 1508539"/>
              <a:gd name="connsiteY100" fmla="*/ 2958185 h 6858000"/>
              <a:gd name="connsiteX101" fmla="*/ 525884 w 1508539"/>
              <a:gd name="connsiteY101" fmla="*/ 2762989 h 6858000"/>
              <a:gd name="connsiteX102" fmla="*/ 474802 w 1508539"/>
              <a:gd name="connsiteY102" fmla="*/ 2554718 h 6858000"/>
              <a:gd name="connsiteX103" fmla="*/ 454896 w 1508539"/>
              <a:gd name="connsiteY103" fmla="*/ 2485734 h 6858000"/>
              <a:gd name="connsiteX104" fmla="*/ 445619 w 1508539"/>
              <a:gd name="connsiteY104" fmla="*/ 2447068 h 6858000"/>
              <a:gd name="connsiteX105" fmla="*/ 432580 w 1508539"/>
              <a:gd name="connsiteY105" fmla="*/ 2425819 h 6858000"/>
              <a:gd name="connsiteX106" fmla="*/ 438579 w 1508539"/>
              <a:gd name="connsiteY106" fmla="*/ 2402874 h 6858000"/>
              <a:gd name="connsiteX107" fmla="*/ 441191 w 1508539"/>
              <a:gd name="connsiteY107" fmla="*/ 2381443 h 6858000"/>
              <a:gd name="connsiteX108" fmla="*/ 417520 w 1508539"/>
              <a:gd name="connsiteY108" fmla="*/ 2261920 h 6858000"/>
              <a:gd name="connsiteX109" fmla="*/ 407407 w 1508539"/>
              <a:gd name="connsiteY109" fmla="*/ 2195378 h 6858000"/>
              <a:gd name="connsiteX110" fmla="*/ 391624 w 1508539"/>
              <a:gd name="connsiteY110" fmla="*/ 2155135 h 6858000"/>
              <a:gd name="connsiteX111" fmla="*/ 389082 w 1508539"/>
              <a:gd name="connsiteY111" fmla="*/ 2118008 h 6858000"/>
              <a:gd name="connsiteX112" fmla="*/ 390075 w 1508539"/>
              <a:gd name="connsiteY112" fmla="*/ 2050531 h 6858000"/>
              <a:gd name="connsiteX113" fmla="*/ 381881 w 1508539"/>
              <a:gd name="connsiteY113" fmla="*/ 1963269 h 6858000"/>
              <a:gd name="connsiteX114" fmla="*/ 363059 w 1508539"/>
              <a:gd name="connsiteY114" fmla="*/ 1906352 h 6858000"/>
              <a:gd name="connsiteX115" fmla="*/ 339616 w 1508539"/>
              <a:gd name="connsiteY115" fmla="*/ 1861531 h 6858000"/>
              <a:gd name="connsiteX116" fmla="*/ 293415 w 1508539"/>
              <a:gd name="connsiteY116" fmla="*/ 1732919 h 6858000"/>
              <a:gd name="connsiteX117" fmla="*/ 265726 w 1508539"/>
              <a:gd name="connsiteY117" fmla="*/ 1663540 h 6858000"/>
              <a:gd name="connsiteX118" fmla="*/ 264852 w 1508539"/>
              <a:gd name="connsiteY118" fmla="*/ 1615777 h 6858000"/>
              <a:gd name="connsiteX119" fmla="*/ 245647 w 1508539"/>
              <a:gd name="connsiteY119" fmla="*/ 1563678 h 6858000"/>
              <a:gd name="connsiteX120" fmla="*/ 258727 w 1508539"/>
              <a:gd name="connsiteY120" fmla="*/ 1519474 h 6858000"/>
              <a:gd name="connsiteX121" fmla="*/ 251469 w 1508539"/>
              <a:gd name="connsiteY121" fmla="*/ 1477995 h 6858000"/>
              <a:gd name="connsiteX122" fmla="*/ 237554 w 1508539"/>
              <a:gd name="connsiteY122" fmla="*/ 1373769 h 6858000"/>
              <a:gd name="connsiteX123" fmla="*/ 245861 w 1508539"/>
              <a:gd name="connsiteY123" fmla="*/ 1307086 h 6858000"/>
              <a:gd name="connsiteX124" fmla="*/ 247049 w 1508539"/>
              <a:gd name="connsiteY124" fmla="*/ 1189033 h 6858000"/>
              <a:gd name="connsiteX125" fmla="*/ 251734 w 1508539"/>
              <a:gd name="connsiteY125" fmla="*/ 1168288 h 6858000"/>
              <a:gd name="connsiteX126" fmla="*/ 244016 w 1508539"/>
              <a:gd name="connsiteY126" fmla="*/ 1142577 h 6858000"/>
              <a:gd name="connsiteX127" fmla="*/ 233322 w 1508539"/>
              <a:gd name="connsiteY127" fmla="*/ 1088484 h 6858000"/>
              <a:gd name="connsiteX128" fmla="*/ 222058 w 1508539"/>
              <a:gd name="connsiteY128" fmla="*/ 1016103 h 6858000"/>
              <a:gd name="connsiteX129" fmla="*/ 223514 w 1508539"/>
              <a:gd name="connsiteY129" fmla="*/ 932283 h 6858000"/>
              <a:gd name="connsiteX130" fmla="*/ 225750 w 1508539"/>
              <a:gd name="connsiteY130" fmla="*/ 915925 h 6858000"/>
              <a:gd name="connsiteX131" fmla="*/ 218379 w 1508539"/>
              <a:gd name="connsiteY131" fmla="*/ 896999 h 6858000"/>
              <a:gd name="connsiteX132" fmla="*/ 187787 w 1508539"/>
              <a:gd name="connsiteY132" fmla="*/ 821517 h 6858000"/>
              <a:gd name="connsiteX133" fmla="*/ 166737 w 1508539"/>
              <a:gd name="connsiteY133" fmla="*/ 751353 h 6858000"/>
              <a:gd name="connsiteX134" fmla="*/ 166295 w 1508539"/>
              <a:gd name="connsiteY134" fmla="*/ 721230 h 6858000"/>
              <a:gd name="connsiteX135" fmla="*/ 151966 w 1508539"/>
              <a:gd name="connsiteY135" fmla="*/ 681659 h 6858000"/>
              <a:gd name="connsiteX136" fmla="*/ 137385 w 1508539"/>
              <a:gd name="connsiteY136" fmla="*/ 635218 h 6858000"/>
              <a:gd name="connsiteX137" fmla="*/ 142396 w 1508539"/>
              <a:gd name="connsiteY137" fmla="*/ 613763 h 6858000"/>
              <a:gd name="connsiteX138" fmla="*/ 128338 w 1508539"/>
              <a:gd name="connsiteY138" fmla="*/ 598582 h 6858000"/>
              <a:gd name="connsiteX139" fmla="*/ 128019 w 1508539"/>
              <a:gd name="connsiteY139" fmla="*/ 576846 h 6858000"/>
              <a:gd name="connsiteX140" fmla="*/ 107645 w 1508539"/>
              <a:gd name="connsiteY140" fmla="*/ 530055 h 6858000"/>
              <a:gd name="connsiteX141" fmla="*/ 106893 w 1508539"/>
              <a:gd name="connsiteY141" fmla="*/ 465389 h 6858000"/>
              <a:gd name="connsiteX142" fmla="*/ 89816 w 1508539"/>
              <a:gd name="connsiteY142" fmla="*/ 424699 h 6858000"/>
              <a:gd name="connsiteX143" fmla="*/ 90191 w 1508539"/>
              <a:gd name="connsiteY143" fmla="*/ 404917 h 6858000"/>
              <a:gd name="connsiteX144" fmla="*/ 70148 w 1508539"/>
              <a:gd name="connsiteY144" fmla="*/ 367211 h 6858000"/>
              <a:gd name="connsiteX145" fmla="*/ 36452 w 1508539"/>
              <a:gd name="connsiteY145" fmla="*/ 268519 h 6858000"/>
              <a:gd name="connsiteX146" fmla="*/ 23935 w 1508539"/>
              <a:gd name="connsiteY146" fmla="*/ 160886 h 6858000"/>
              <a:gd name="connsiteX147" fmla="*/ 19312 w 1508539"/>
              <a:gd name="connsiteY147" fmla="*/ 47336 h 6858000"/>
              <a:gd name="connsiteX148" fmla="*/ 0 w 1508539"/>
              <a:gd name="connsiteY148"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01575 w 1508539"/>
              <a:gd name="connsiteY4" fmla="*/ 6715115 h 6858000"/>
              <a:gd name="connsiteX5" fmla="*/ 111426 w 1508539"/>
              <a:gd name="connsiteY5" fmla="*/ 6680170 h 6858000"/>
              <a:gd name="connsiteX6" fmla="*/ 136976 w 1508539"/>
              <a:gd name="connsiteY6" fmla="*/ 6621207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01575 w 1508539"/>
              <a:gd name="connsiteY4" fmla="*/ 6715115 h 6858000"/>
              <a:gd name="connsiteX5" fmla="*/ 111426 w 1508539"/>
              <a:gd name="connsiteY5" fmla="*/ 6680170 h 6858000"/>
              <a:gd name="connsiteX6" fmla="*/ 136976 w 1508539"/>
              <a:gd name="connsiteY6" fmla="*/ 6621207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11426 w 1508539"/>
              <a:gd name="connsiteY5" fmla="*/ 6680170 h 6858000"/>
              <a:gd name="connsiteX6" fmla="*/ 136976 w 1508539"/>
              <a:gd name="connsiteY6" fmla="*/ 6621207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36976 w 1508539"/>
              <a:gd name="connsiteY6" fmla="*/ 6621207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4248 w 1508539"/>
              <a:gd name="connsiteY10" fmla="*/ 6574442 h 6858000"/>
              <a:gd name="connsiteX11" fmla="*/ 164588 w 1508539"/>
              <a:gd name="connsiteY11" fmla="*/ 6568530 h 6858000"/>
              <a:gd name="connsiteX12" fmla="*/ 166997 w 1508539"/>
              <a:gd name="connsiteY12" fmla="*/ 6560674 h 6858000"/>
              <a:gd name="connsiteX13" fmla="*/ 167342 w 1508539"/>
              <a:gd name="connsiteY13" fmla="*/ 6560598 h 6858000"/>
              <a:gd name="connsiteX14" fmla="*/ 169039 w 1508539"/>
              <a:gd name="connsiteY14" fmla="*/ 6553006 h 6858000"/>
              <a:gd name="connsiteX15" fmla="*/ 173735 w 1508539"/>
              <a:gd name="connsiteY15" fmla="*/ 6514360 h 6858000"/>
              <a:gd name="connsiteX16" fmla="*/ 215389 w 1508539"/>
              <a:gd name="connsiteY16" fmla="*/ 6478062 h 6858000"/>
              <a:gd name="connsiteX17" fmla="*/ 226078 w 1508539"/>
              <a:gd name="connsiteY17" fmla="*/ 6460325 h 6858000"/>
              <a:gd name="connsiteX18" fmla="*/ 233311 w 1508539"/>
              <a:gd name="connsiteY18" fmla="*/ 6451488 h 6858000"/>
              <a:gd name="connsiteX19" fmla="*/ 234746 w 1508539"/>
              <a:gd name="connsiteY19" fmla="*/ 6451348 h 6858000"/>
              <a:gd name="connsiteX20" fmla="*/ 239104 w 1508539"/>
              <a:gd name="connsiteY20" fmla="*/ 6414240 h 6858000"/>
              <a:gd name="connsiteX21" fmla="*/ 241880 w 1508539"/>
              <a:gd name="connsiteY21" fmla="*/ 6384857 h 6858000"/>
              <a:gd name="connsiteX22" fmla="*/ 240591 w 1508539"/>
              <a:gd name="connsiteY22" fmla="*/ 6367510 h 6858000"/>
              <a:gd name="connsiteX23" fmla="*/ 244471 w 1508539"/>
              <a:gd name="connsiteY23" fmla="*/ 6349778 h 6858000"/>
              <a:gd name="connsiteX24" fmla="*/ 246136 w 1508539"/>
              <a:gd name="connsiteY24" fmla="*/ 6348250 h 6858000"/>
              <a:gd name="connsiteX25" fmla="*/ 262170 w 1508539"/>
              <a:gd name="connsiteY25" fmla="*/ 6281972 h 6858000"/>
              <a:gd name="connsiteX26" fmla="*/ 272933 w 1508539"/>
              <a:gd name="connsiteY26" fmla="*/ 6211940 h 6858000"/>
              <a:gd name="connsiteX27" fmla="*/ 314428 w 1508539"/>
              <a:gd name="connsiteY27" fmla="*/ 6113913 h 6858000"/>
              <a:gd name="connsiteX28" fmla="*/ 318721 w 1508539"/>
              <a:gd name="connsiteY28" fmla="*/ 6028119 h 6858000"/>
              <a:gd name="connsiteX29" fmla="*/ 345501 w 1508539"/>
              <a:gd name="connsiteY29" fmla="*/ 5934687 h 6858000"/>
              <a:gd name="connsiteX30" fmla="*/ 379513 w 1508539"/>
              <a:gd name="connsiteY30" fmla="*/ 5765594 h 6858000"/>
              <a:gd name="connsiteX31" fmla="*/ 411349 w 1508539"/>
              <a:gd name="connsiteY31" fmla="*/ 5693685 h 6858000"/>
              <a:gd name="connsiteX32" fmla="*/ 431404 w 1508539"/>
              <a:gd name="connsiteY32" fmla="*/ 5665173 h 6858000"/>
              <a:gd name="connsiteX33" fmla="*/ 465121 w 1508539"/>
              <a:gd name="connsiteY33" fmla="*/ 5563435 h 6858000"/>
              <a:gd name="connsiteX34" fmla="*/ 494626 w 1508539"/>
              <a:gd name="connsiteY34" fmla="*/ 5476393 h 6858000"/>
              <a:gd name="connsiteX35" fmla="*/ 525819 w 1508539"/>
              <a:gd name="connsiteY35" fmla="*/ 5396260 h 6858000"/>
              <a:gd name="connsiteX36" fmla="*/ 541800 w 1508539"/>
              <a:gd name="connsiteY36" fmla="*/ 5330009 h 6858000"/>
              <a:gd name="connsiteX37" fmla="*/ 575293 w 1508539"/>
              <a:gd name="connsiteY37" fmla="*/ 5273739 h 6858000"/>
              <a:gd name="connsiteX38" fmla="*/ 584892 w 1508539"/>
              <a:gd name="connsiteY38" fmla="*/ 5241779 h 6858000"/>
              <a:gd name="connsiteX39" fmla="*/ 596118 w 1508539"/>
              <a:gd name="connsiteY39" fmla="*/ 5225268 h 6858000"/>
              <a:gd name="connsiteX40" fmla="*/ 597138 w 1508539"/>
              <a:gd name="connsiteY40" fmla="*/ 5217684 h 6858000"/>
              <a:gd name="connsiteX41" fmla="*/ 604479 w 1508539"/>
              <a:gd name="connsiteY41" fmla="*/ 5193377 h 6858000"/>
              <a:gd name="connsiteX42" fmla="*/ 607782 w 1508539"/>
              <a:gd name="connsiteY42" fmla="*/ 5179288 h 6858000"/>
              <a:gd name="connsiteX43" fmla="*/ 608766 w 1508539"/>
              <a:gd name="connsiteY43" fmla="*/ 5173621 h 6858000"/>
              <a:gd name="connsiteX44" fmla="*/ 604400 w 1508539"/>
              <a:gd name="connsiteY44" fmla="*/ 5159961 h 6858000"/>
              <a:gd name="connsiteX45" fmla="*/ 611077 w 1508539"/>
              <a:gd name="connsiteY45" fmla="*/ 5144295 h 6858000"/>
              <a:gd name="connsiteX46" fmla="*/ 608010 w 1508539"/>
              <a:gd name="connsiteY46" fmla="*/ 5125185 h 6858000"/>
              <a:gd name="connsiteX47" fmla="*/ 614840 w 1508539"/>
              <a:gd name="connsiteY47" fmla="*/ 5121884 h 6858000"/>
              <a:gd name="connsiteX48" fmla="*/ 621876 w 1508539"/>
              <a:gd name="connsiteY48" fmla="*/ 5067850 h 6858000"/>
              <a:gd name="connsiteX49" fmla="*/ 624607 w 1508539"/>
              <a:gd name="connsiteY49" fmla="*/ 5060861 h 6858000"/>
              <a:gd name="connsiteX50" fmla="*/ 621311 w 1508539"/>
              <a:gd name="connsiteY50" fmla="*/ 5034192 h 6858000"/>
              <a:gd name="connsiteX51" fmla="*/ 622865 w 1508539"/>
              <a:gd name="connsiteY51" fmla="*/ 4993030 h 6858000"/>
              <a:gd name="connsiteX52" fmla="*/ 629774 w 1508539"/>
              <a:gd name="connsiteY52" fmla="*/ 4946844 h 6858000"/>
              <a:gd name="connsiteX53" fmla="*/ 625630 w 1508539"/>
              <a:gd name="connsiteY53" fmla="*/ 4932692 h 6858000"/>
              <a:gd name="connsiteX54" fmla="*/ 641033 w 1508539"/>
              <a:gd name="connsiteY54" fmla="*/ 4858827 h 6858000"/>
              <a:gd name="connsiteX55" fmla="*/ 646936 w 1508539"/>
              <a:gd name="connsiteY55" fmla="*/ 4821170 h 6858000"/>
              <a:gd name="connsiteX56" fmla="*/ 651669 w 1508539"/>
              <a:gd name="connsiteY56" fmla="*/ 4780965 h 6858000"/>
              <a:gd name="connsiteX57" fmla="*/ 652962 w 1508539"/>
              <a:gd name="connsiteY57" fmla="*/ 4750867 h 6858000"/>
              <a:gd name="connsiteX58" fmla="*/ 650769 w 1508539"/>
              <a:gd name="connsiteY58" fmla="*/ 4690749 h 6858000"/>
              <a:gd name="connsiteX59" fmla="*/ 646249 w 1508539"/>
              <a:gd name="connsiteY59" fmla="*/ 4584173 h 6858000"/>
              <a:gd name="connsiteX60" fmla="*/ 641332 w 1508539"/>
              <a:gd name="connsiteY60" fmla="*/ 4444346 h 6858000"/>
              <a:gd name="connsiteX61" fmla="*/ 637897 w 1508539"/>
              <a:gd name="connsiteY61" fmla="*/ 4375228 h 6858000"/>
              <a:gd name="connsiteX62" fmla="*/ 618550 w 1508539"/>
              <a:gd name="connsiteY62" fmla="*/ 4214165 h 6858000"/>
              <a:gd name="connsiteX63" fmla="*/ 622623 w 1508539"/>
              <a:gd name="connsiteY63" fmla="*/ 4090296 h 6858000"/>
              <a:gd name="connsiteX64" fmla="*/ 607879 w 1508539"/>
              <a:gd name="connsiteY64" fmla="*/ 4033999 h 6858000"/>
              <a:gd name="connsiteX65" fmla="*/ 609028 w 1508539"/>
              <a:gd name="connsiteY65" fmla="*/ 4031933 h 6858000"/>
              <a:gd name="connsiteX66" fmla="*/ 607604 w 1508539"/>
              <a:gd name="connsiteY66" fmla="*/ 4013953 h 6858000"/>
              <a:gd name="connsiteX67" fmla="*/ 593899 w 1508539"/>
              <a:gd name="connsiteY67" fmla="*/ 3974753 h 6858000"/>
              <a:gd name="connsiteX68" fmla="*/ 595497 w 1508539"/>
              <a:gd name="connsiteY68" fmla="*/ 3969950 h 6858000"/>
              <a:gd name="connsiteX69" fmla="*/ 588919 w 1508539"/>
              <a:gd name="connsiteY69" fmla="*/ 3933779 h 6858000"/>
              <a:gd name="connsiteX70" fmla="*/ 590250 w 1508539"/>
              <a:gd name="connsiteY70" fmla="*/ 3933093 h 6858000"/>
              <a:gd name="connsiteX71" fmla="*/ 594604 w 1508539"/>
              <a:gd name="connsiteY71" fmla="*/ 3922082 h 6858000"/>
              <a:gd name="connsiteX72" fmla="*/ 599682 w 1508539"/>
              <a:gd name="connsiteY72" fmla="*/ 3901461 h 6858000"/>
              <a:gd name="connsiteX73" fmla="*/ 622276 w 1508539"/>
              <a:gd name="connsiteY73" fmla="*/ 3813873 h 6858000"/>
              <a:gd name="connsiteX74" fmla="*/ 621701 w 1508539"/>
              <a:gd name="connsiteY74" fmla="*/ 3806161 h 6858000"/>
              <a:gd name="connsiteX75" fmla="*/ 622008 w 1508539"/>
              <a:gd name="connsiteY75" fmla="*/ 3805957 h 6858000"/>
              <a:gd name="connsiteX76" fmla="*/ 622035 w 1508539"/>
              <a:gd name="connsiteY76" fmla="*/ 3797724 h 6858000"/>
              <a:gd name="connsiteX77" fmla="*/ 620650 w 1508539"/>
              <a:gd name="connsiteY77" fmla="*/ 3792098 h 6858000"/>
              <a:gd name="connsiteX78" fmla="*/ 619534 w 1508539"/>
              <a:gd name="connsiteY78" fmla="*/ 3777135 h 6858000"/>
              <a:gd name="connsiteX79" fmla="*/ 621267 w 1508539"/>
              <a:gd name="connsiteY79" fmla="*/ 3771656 h 6858000"/>
              <a:gd name="connsiteX80" fmla="*/ 625010 w 1508539"/>
              <a:gd name="connsiteY80" fmla="*/ 3769007 h 6858000"/>
              <a:gd name="connsiteX81" fmla="*/ 624476 w 1508539"/>
              <a:gd name="connsiteY81" fmla="*/ 3767709 h 6858000"/>
              <a:gd name="connsiteX82" fmla="*/ 633172 w 1508539"/>
              <a:gd name="connsiteY82" fmla="*/ 3738082 h 6858000"/>
              <a:gd name="connsiteX83" fmla="*/ 640518 w 1508539"/>
              <a:gd name="connsiteY83" fmla="*/ 3673397 h 6858000"/>
              <a:gd name="connsiteX84" fmla="*/ 639814 w 1508539"/>
              <a:gd name="connsiteY84" fmla="*/ 3637109 h 6858000"/>
              <a:gd name="connsiteX85" fmla="*/ 643257 w 1508539"/>
              <a:gd name="connsiteY85" fmla="*/ 3536883 h 6858000"/>
              <a:gd name="connsiteX86" fmla="*/ 650795 w 1508539"/>
              <a:gd name="connsiteY86" fmla="*/ 3435652 h 6858000"/>
              <a:gd name="connsiteX87" fmla="*/ 652466 w 1508539"/>
              <a:gd name="connsiteY87" fmla="*/ 3307769 h 6858000"/>
              <a:gd name="connsiteX88" fmla="*/ 670029 w 1508539"/>
              <a:gd name="connsiteY88" fmla="*/ 3250522 h 6858000"/>
              <a:gd name="connsiteX89" fmla="*/ 670454 w 1508539"/>
              <a:gd name="connsiteY89" fmla="*/ 3229163 h 6858000"/>
              <a:gd name="connsiteX90" fmla="*/ 672277 w 1508539"/>
              <a:gd name="connsiteY90" fmla="*/ 3217217 h 6858000"/>
              <a:gd name="connsiteX91" fmla="*/ 659112 w 1508539"/>
              <a:gd name="connsiteY91" fmla="*/ 3183755 h 6858000"/>
              <a:gd name="connsiteX92" fmla="*/ 659613 w 1508539"/>
              <a:gd name="connsiteY92" fmla="*/ 3178642 h 6858000"/>
              <a:gd name="connsiteX93" fmla="*/ 647213 w 1508539"/>
              <a:gd name="connsiteY93" fmla="*/ 3158586 h 6858000"/>
              <a:gd name="connsiteX94" fmla="*/ 632398 w 1508539"/>
              <a:gd name="connsiteY94" fmla="*/ 3129034 h 6858000"/>
              <a:gd name="connsiteX95" fmla="*/ 633063 w 1508539"/>
              <a:gd name="connsiteY95" fmla="*/ 3126682 h 6858000"/>
              <a:gd name="connsiteX96" fmla="*/ 623931 w 1508539"/>
              <a:gd name="connsiteY96" fmla="*/ 3114519 h 6858000"/>
              <a:gd name="connsiteX97" fmla="*/ 610540 w 1508539"/>
              <a:gd name="connsiteY97" fmla="*/ 3106272 h 6858000"/>
              <a:gd name="connsiteX98" fmla="*/ 583270 w 1508539"/>
              <a:gd name="connsiteY98" fmla="*/ 2958185 h 6858000"/>
              <a:gd name="connsiteX99" fmla="*/ 525884 w 1508539"/>
              <a:gd name="connsiteY99" fmla="*/ 2762989 h 6858000"/>
              <a:gd name="connsiteX100" fmla="*/ 474802 w 1508539"/>
              <a:gd name="connsiteY100" fmla="*/ 2554718 h 6858000"/>
              <a:gd name="connsiteX101" fmla="*/ 454896 w 1508539"/>
              <a:gd name="connsiteY101" fmla="*/ 2485734 h 6858000"/>
              <a:gd name="connsiteX102" fmla="*/ 445619 w 1508539"/>
              <a:gd name="connsiteY102" fmla="*/ 2447068 h 6858000"/>
              <a:gd name="connsiteX103" fmla="*/ 432580 w 1508539"/>
              <a:gd name="connsiteY103" fmla="*/ 2425819 h 6858000"/>
              <a:gd name="connsiteX104" fmla="*/ 438579 w 1508539"/>
              <a:gd name="connsiteY104" fmla="*/ 2402874 h 6858000"/>
              <a:gd name="connsiteX105" fmla="*/ 441191 w 1508539"/>
              <a:gd name="connsiteY105" fmla="*/ 2381443 h 6858000"/>
              <a:gd name="connsiteX106" fmla="*/ 417520 w 1508539"/>
              <a:gd name="connsiteY106" fmla="*/ 2261920 h 6858000"/>
              <a:gd name="connsiteX107" fmla="*/ 407407 w 1508539"/>
              <a:gd name="connsiteY107" fmla="*/ 2195378 h 6858000"/>
              <a:gd name="connsiteX108" fmla="*/ 391624 w 1508539"/>
              <a:gd name="connsiteY108" fmla="*/ 2155135 h 6858000"/>
              <a:gd name="connsiteX109" fmla="*/ 389082 w 1508539"/>
              <a:gd name="connsiteY109" fmla="*/ 2118008 h 6858000"/>
              <a:gd name="connsiteX110" fmla="*/ 390075 w 1508539"/>
              <a:gd name="connsiteY110" fmla="*/ 2050531 h 6858000"/>
              <a:gd name="connsiteX111" fmla="*/ 381881 w 1508539"/>
              <a:gd name="connsiteY111" fmla="*/ 1963269 h 6858000"/>
              <a:gd name="connsiteX112" fmla="*/ 363059 w 1508539"/>
              <a:gd name="connsiteY112" fmla="*/ 1906352 h 6858000"/>
              <a:gd name="connsiteX113" fmla="*/ 339616 w 1508539"/>
              <a:gd name="connsiteY113" fmla="*/ 1861531 h 6858000"/>
              <a:gd name="connsiteX114" fmla="*/ 293415 w 1508539"/>
              <a:gd name="connsiteY114" fmla="*/ 1732919 h 6858000"/>
              <a:gd name="connsiteX115" fmla="*/ 265726 w 1508539"/>
              <a:gd name="connsiteY115" fmla="*/ 1663540 h 6858000"/>
              <a:gd name="connsiteX116" fmla="*/ 264852 w 1508539"/>
              <a:gd name="connsiteY116" fmla="*/ 1615777 h 6858000"/>
              <a:gd name="connsiteX117" fmla="*/ 245647 w 1508539"/>
              <a:gd name="connsiteY117" fmla="*/ 1563678 h 6858000"/>
              <a:gd name="connsiteX118" fmla="*/ 258727 w 1508539"/>
              <a:gd name="connsiteY118" fmla="*/ 1519474 h 6858000"/>
              <a:gd name="connsiteX119" fmla="*/ 251469 w 1508539"/>
              <a:gd name="connsiteY119" fmla="*/ 1477995 h 6858000"/>
              <a:gd name="connsiteX120" fmla="*/ 237554 w 1508539"/>
              <a:gd name="connsiteY120" fmla="*/ 1373769 h 6858000"/>
              <a:gd name="connsiteX121" fmla="*/ 245861 w 1508539"/>
              <a:gd name="connsiteY121" fmla="*/ 1307086 h 6858000"/>
              <a:gd name="connsiteX122" fmla="*/ 247049 w 1508539"/>
              <a:gd name="connsiteY122" fmla="*/ 1189033 h 6858000"/>
              <a:gd name="connsiteX123" fmla="*/ 251734 w 1508539"/>
              <a:gd name="connsiteY123" fmla="*/ 1168288 h 6858000"/>
              <a:gd name="connsiteX124" fmla="*/ 244016 w 1508539"/>
              <a:gd name="connsiteY124" fmla="*/ 1142577 h 6858000"/>
              <a:gd name="connsiteX125" fmla="*/ 233322 w 1508539"/>
              <a:gd name="connsiteY125" fmla="*/ 1088484 h 6858000"/>
              <a:gd name="connsiteX126" fmla="*/ 222058 w 1508539"/>
              <a:gd name="connsiteY126" fmla="*/ 1016103 h 6858000"/>
              <a:gd name="connsiteX127" fmla="*/ 223514 w 1508539"/>
              <a:gd name="connsiteY127" fmla="*/ 932283 h 6858000"/>
              <a:gd name="connsiteX128" fmla="*/ 225750 w 1508539"/>
              <a:gd name="connsiteY128" fmla="*/ 915925 h 6858000"/>
              <a:gd name="connsiteX129" fmla="*/ 218379 w 1508539"/>
              <a:gd name="connsiteY129" fmla="*/ 896999 h 6858000"/>
              <a:gd name="connsiteX130" fmla="*/ 187787 w 1508539"/>
              <a:gd name="connsiteY130" fmla="*/ 821517 h 6858000"/>
              <a:gd name="connsiteX131" fmla="*/ 166737 w 1508539"/>
              <a:gd name="connsiteY131" fmla="*/ 751353 h 6858000"/>
              <a:gd name="connsiteX132" fmla="*/ 166295 w 1508539"/>
              <a:gd name="connsiteY132" fmla="*/ 721230 h 6858000"/>
              <a:gd name="connsiteX133" fmla="*/ 151966 w 1508539"/>
              <a:gd name="connsiteY133" fmla="*/ 681659 h 6858000"/>
              <a:gd name="connsiteX134" fmla="*/ 137385 w 1508539"/>
              <a:gd name="connsiteY134" fmla="*/ 635218 h 6858000"/>
              <a:gd name="connsiteX135" fmla="*/ 142396 w 1508539"/>
              <a:gd name="connsiteY135" fmla="*/ 613763 h 6858000"/>
              <a:gd name="connsiteX136" fmla="*/ 128338 w 1508539"/>
              <a:gd name="connsiteY136" fmla="*/ 598582 h 6858000"/>
              <a:gd name="connsiteX137" fmla="*/ 128019 w 1508539"/>
              <a:gd name="connsiteY137" fmla="*/ 576846 h 6858000"/>
              <a:gd name="connsiteX138" fmla="*/ 107645 w 1508539"/>
              <a:gd name="connsiteY138" fmla="*/ 530055 h 6858000"/>
              <a:gd name="connsiteX139" fmla="*/ 106893 w 1508539"/>
              <a:gd name="connsiteY139" fmla="*/ 465389 h 6858000"/>
              <a:gd name="connsiteX140" fmla="*/ 89816 w 1508539"/>
              <a:gd name="connsiteY140" fmla="*/ 424699 h 6858000"/>
              <a:gd name="connsiteX141" fmla="*/ 90191 w 1508539"/>
              <a:gd name="connsiteY141" fmla="*/ 404917 h 6858000"/>
              <a:gd name="connsiteX142" fmla="*/ 70148 w 1508539"/>
              <a:gd name="connsiteY142" fmla="*/ 367211 h 6858000"/>
              <a:gd name="connsiteX143" fmla="*/ 36452 w 1508539"/>
              <a:gd name="connsiteY143" fmla="*/ 268519 h 6858000"/>
              <a:gd name="connsiteX144" fmla="*/ 23935 w 1508539"/>
              <a:gd name="connsiteY144" fmla="*/ 160886 h 6858000"/>
              <a:gd name="connsiteX145" fmla="*/ 19312 w 1508539"/>
              <a:gd name="connsiteY145" fmla="*/ 47336 h 6858000"/>
              <a:gd name="connsiteX146" fmla="*/ 0 w 1508539"/>
              <a:gd name="connsiteY146"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4248 w 1508539"/>
              <a:gd name="connsiteY10" fmla="*/ 6574442 h 6858000"/>
              <a:gd name="connsiteX11" fmla="*/ 164588 w 1508539"/>
              <a:gd name="connsiteY11" fmla="*/ 6568530 h 6858000"/>
              <a:gd name="connsiteX12" fmla="*/ 166997 w 1508539"/>
              <a:gd name="connsiteY12" fmla="*/ 6560674 h 6858000"/>
              <a:gd name="connsiteX13" fmla="*/ 167342 w 1508539"/>
              <a:gd name="connsiteY13" fmla="*/ 6560598 h 6858000"/>
              <a:gd name="connsiteX14" fmla="*/ 169039 w 1508539"/>
              <a:gd name="connsiteY14" fmla="*/ 6553006 h 6858000"/>
              <a:gd name="connsiteX15" fmla="*/ 215389 w 1508539"/>
              <a:gd name="connsiteY15" fmla="*/ 6478062 h 6858000"/>
              <a:gd name="connsiteX16" fmla="*/ 226078 w 1508539"/>
              <a:gd name="connsiteY16" fmla="*/ 6460325 h 6858000"/>
              <a:gd name="connsiteX17" fmla="*/ 233311 w 1508539"/>
              <a:gd name="connsiteY17" fmla="*/ 6451488 h 6858000"/>
              <a:gd name="connsiteX18" fmla="*/ 234746 w 1508539"/>
              <a:gd name="connsiteY18" fmla="*/ 6451348 h 6858000"/>
              <a:gd name="connsiteX19" fmla="*/ 239104 w 1508539"/>
              <a:gd name="connsiteY19" fmla="*/ 6414240 h 6858000"/>
              <a:gd name="connsiteX20" fmla="*/ 241880 w 1508539"/>
              <a:gd name="connsiteY20" fmla="*/ 6384857 h 6858000"/>
              <a:gd name="connsiteX21" fmla="*/ 240591 w 1508539"/>
              <a:gd name="connsiteY21" fmla="*/ 6367510 h 6858000"/>
              <a:gd name="connsiteX22" fmla="*/ 244471 w 1508539"/>
              <a:gd name="connsiteY22" fmla="*/ 6349778 h 6858000"/>
              <a:gd name="connsiteX23" fmla="*/ 246136 w 1508539"/>
              <a:gd name="connsiteY23" fmla="*/ 6348250 h 6858000"/>
              <a:gd name="connsiteX24" fmla="*/ 262170 w 1508539"/>
              <a:gd name="connsiteY24" fmla="*/ 6281972 h 6858000"/>
              <a:gd name="connsiteX25" fmla="*/ 272933 w 1508539"/>
              <a:gd name="connsiteY25" fmla="*/ 6211940 h 6858000"/>
              <a:gd name="connsiteX26" fmla="*/ 314428 w 1508539"/>
              <a:gd name="connsiteY26" fmla="*/ 6113913 h 6858000"/>
              <a:gd name="connsiteX27" fmla="*/ 318721 w 1508539"/>
              <a:gd name="connsiteY27" fmla="*/ 6028119 h 6858000"/>
              <a:gd name="connsiteX28" fmla="*/ 345501 w 1508539"/>
              <a:gd name="connsiteY28" fmla="*/ 5934687 h 6858000"/>
              <a:gd name="connsiteX29" fmla="*/ 379513 w 1508539"/>
              <a:gd name="connsiteY29" fmla="*/ 5765594 h 6858000"/>
              <a:gd name="connsiteX30" fmla="*/ 411349 w 1508539"/>
              <a:gd name="connsiteY30" fmla="*/ 5693685 h 6858000"/>
              <a:gd name="connsiteX31" fmla="*/ 431404 w 1508539"/>
              <a:gd name="connsiteY31" fmla="*/ 5665173 h 6858000"/>
              <a:gd name="connsiteX32" fmla="*/ 465121 w 1508539"/>
              <a:gd name="connsiteY32" fmla="*/ 5563435 h 6858000"/>
              <a:gd name="connsiteX33" fmla="*/ 494626 w 1508539"/>
              <a:gd name="connsiteY33" fmla="*/ 5476393 h 6858000"/>
              <a:gd name="connsiteX34" fmla="*/ 525819 w 1508539"/>
              <a:gd name="connsiteY34" fmla="*/ 5396260 h 6858000"/>
              <a:gd name="connsiteX35" fmla="*/ 541800 w 1508539"/>
              <a:gd name="connsiteY35" fmla="*/ 5330009 h 6858000"/>
              <a:gd name="connsiteX36" fmla="*/ 575293 w 1508539"/>
              <a:gd name="connsiteY36" fmla="*/ 5273739 h 6858000"/>
              <a:gd name="connsiteX37" fmla="*/ 584892 w 1508539"/>
              <a:gd name="connsiteY37" fmla="*/ 5241779 h 6858000"/>
              <a:gd name="connsiteX38" fmla="*/ 596118 w 1508539"/>
              <a:gd name="connsiteY38" fmla="*/ 5225268 h 6858000"/>
              <a:gd name="connsiteX39" fmla="*/ 597138 w 1508539"/>
              <a:gd name="connsiteY39" fmla="*/ 5217684 h 6858000"/>
              <a:gd name="connsiteX40" fmla="*/ 604479 w 1508539"/>
              <a:gd name="connsiteY40" fmla="*/ 5193377 h 6858000"/>
              <a:gd name="connsiteX41" fmla="*/ 607782 w 1508539"/>
              <a:gd name="connsiteY41" fmla="*/ 5179288 h 6858000"/>
              <a:gd name="connsiteX42" fmla="*/ 608766 w 1508539"/>
              <a:gd name="connsiteY42" fmla="*/ 5173621 h 6858000"/>
              <a:gd name="connsiteX43" fmla="*/ 604400 w 1508539"/>
              <a:gd name="connsiteY43" fmla="*/ 5159961 h 6858000"/>
              <a:gd name="connsiteX44" fmla="*/ 611077 w 1508539"/>
              <a:gd name="connsiteY44" fmla="*/ 5144295 h 6858000"/>
              <a:gd name="connsiteX45" fmla="*/ 608010 w 1508539"/>
              <a:gd name="connsiteY45" fmla="*/ 5125185 h 6858000"/>
              <a:gd name="connsiteX46" fmla="*/ 614840 w 1508539"/>
              <a:gd name="connsiteY46" fmla="*/ 5121884 h 6858000"/>
              <a:gd name="connsiteX47" fmla="*/ 621876 w 1508539"/>
              <a:gd name="connsiteY47" fmla="*/ 5067850 h 6858000"/>
              <a:gd name="connsiteX48" fmla="*/ 624607 w 1508539"/>
              <a:gd name="connsiteY48" fmla="*/ 5060861 h 6858000"/>
              <a:gd name="connsiteX49" fmla="*/ 621311 w 1508539"/>
              <a:gd name="connsiteY49" fmla="*/ 5034192 h 6858000"/>
              <a:gd name="connsiteX50" fmla="*/ 622865 w 1508539"/>
              <a:gd name="connsiteY50" fmla="*/ 4993030 h 6858000"/>
              <a:gd name="connsiteX51" fmla="*/ 629774 w 1508539"/>
              <a:gd name="connsiteY51" fmla="*/ 4946844 h 6858000"/>
              <a:gd name="connsiteX52" fmla="*/ 625630 w 1508539"/>
              <a:gd name="connsiteY52" fmla="*/ 4932692 h 6858000"/>
              <a:gd name="connsiteX53" fmla="*/ 641033 w 1508539"/>
              <a:gd name="connsiteY53" fmla="*/ 4858827 h 6858000"/>
              <a:gd name="connsiteX54" fmla="*/ 646936 w 1508539"/>
              <a:gd name="connsiteY54" fmla="*/ 4821170 h 6858000"/>
              <a:gd name="connsiteX55" fmla="*/ 651669 w 1508539"/>
              <a:gd name="connsiteY55" fmla="*/ 4780965 h 6858000"/>
              <a:gd name="connsiteX56" fmla="*/ 652962 w 1508539"/>
              <a:gd name="connsiteY56" fmla="*/ 4750867 h 6858000"/>
              <a:gd name="connsiteX57" fmla="*/ 650769 w 1508539"/>
              <a:gd name="connsiteY57" fmla="*/ 4690749 h 6858000"/>
              <a:gd name="connsiteX58" fmla="*/ 646249 w 1508539"/>
              <a:gd name="connsiteY58" fmla="*/ 4584173 h 6858000"/>
              <a:gd name="connsiteX59" fmla="*/ 641332 w 1508539"/>
              <a:gd name="connsiteY59" fmla="*/ 4444346 h 6858000"/>
              <a:gd name="connsiteX60" fmla="*/ 637897 w 1508539"/>
              <a:gd name="connsiteY60" fmla="*/ 4375228 h 6858000"/>
              <a:gd name="connsiteX61" fmla="*/ 618550 w 1508539"/>
              <a:gd name="connsiteY61" fmla="*/ 4214165 h 6858000"/>
              <a:gd name="connsiteX62" fmla="*/ 622623 w 1508539"/>
              <a:gd name="connsiteY62" fmla="*/ 4090296 h 6858000"/>
              <a:gd name="connsiteX63" fmla="*/ 607879 w 1508539"/>
              <a:gd name="connsiteY63" fmla="*/ 4033999 h 6858000"/>
              <a:gd name="connsiteX64" fmla="*/ 609028 w 1508539"/>
              <a:gd name="connsiteY64" fmla="*/ 4031933 h 6858000"/>
              <a:gd name="connsiteX65" fmla="*/ 607604 w 1508539"/>
              <a:gd name="connsiteY65" fmla="*/ 4013953 h 6858000"/>
              <a:gd name="connsiteX66" fmla="*/ 593899 w 1508539"/>
              <a:gd name="connsiteY66" fmla="*/ 3974753 h 6858000"/>
              <a:gd name="connsiteX67" fmla="*/ 595497 w 1508539"/>
              <a:gd name="connsiteY67" fmla="*/ 3969950 h 6858000"/>
              <a:gd name="connsiteX68" fmla="*/ 588919 w 1508539"/>
              <a:gd name="connsiteY68" fmla="*/ 3933779 h 6858000"/>
              <a:gd name="connsiteX69" fmla="*/ 590250 w 1508539"/>
              <a:gd name="connsiteY69" fmla="*/ 3933093 h 6858000"/>
              <a:gd name="connsiteX70" fmla="*/ 594604 w 1508539"/>
              <a:gd name="connsiteY70" fmla="*/ 3922082 h 6858000"/>
              <a:gd name="connsiteX71" fmla="*/ 599682 w 1508539"/>
              <a:gd name="connsiteY71" fmla="*/ 3901461 h 6858000"/>
              <a:gd name="connsiteX72" fmla="*/ 622276 w 1508539"/>
              <a:gd name="connsiteY72" fmla="*/ 3813873 h 6858000"/>
              <a:gd name="connsiteX73" fmla="*/ 621701 w 1508539"/>
              <a:gd name="connsiteY73" fmla="*/ 3806161 h 6858000"/>
              <a:gd name="connsiteX74" fmla="*/ 622008 w 1508539"/>
              <a:gd name="connsiteY74" fmla="*/ 3805957 h 6858000"/>
              <a:gd name="connsiteX75" fmla="*/ 622035 w 1508539"/>
              <a:gd name="connsiteY75" fmla="*/ 3797724 h 6858000"/>
              <a:gd name="connsiteX76" fmla="*/ 620650 w 1508539"/>
              <a:gd name="connsiteY76" fmla="*/ 3792098 h 6858000"/>
              <a:gd name="connsiteX77" fmla="*/ 619534 w 1508539"/>
              <a:gd name="connsiteY77" fmla="*/ 3777135 h 6858000"/>
              <a:gd name="connsiteX78" fmla="*/ 621267 w 1508539"/>
              <a:gd name="connsiteY78" fmla="*/ 3771656 h 6858000"/>
              <a:gd name="connsiteX79" fmla="*/ 625010 w 1508539"/>
              <a:gd name="connsiteY79" fmla="*/ 3769007 h 6858000"/>
              <a:gd name="connsiteX80" fmla="*/ 624476 w 1508539"/>
              <a:gd name="connsiteY80" fmla="*/ 3767709 h 6858000"/>
              <a:gd name="connsiteX81" fmla="*/ 633172 w 1508539"/>
              <a:gd name="connsiteY81" fmla="*/ 3738082 h 6858000"/>
              <a:gd name="connsiteX82" fmla="*/ 640518 w 1508539"/>
              <a:gd name="connsiteY82" fmla="*/ 3673397 h 6858000"/>
              <a:gd name="connsiteX83" fmla="*/ 639814 w 1508539"/>
              <a:gd name="connsiteY83" fmla="*/ 3637109 h 6858000"/>
              <a:gd name="connsiteX84" fmla="*/ 643257 w 1508539"/>
              <a:gd name="connsiteY84" fmla="*/ 3536883 h 6858000"/>
              <a:gd name="connsiteX85" fmla="*/ 650795 w 1508539"/>
              <a:gd name="connsiteY85" fmla="*/ 3435652 h 6858000"/>
              <a:gd name="connsiteX86" fmla="*/ 652466 w 1508539"/>
              <a:gd name="connsiteY86" fmla="*/ 3307769 h 6858000"/>
              <a:gd name="connsiteX87" fmla="*/ 670029 w 1508539"/>
              <a:gd name="connsiteY87" fmla="*/ 3250522 h 6858000"/>
              <a:gd name="connsiteX88" fmla="*/ 670454 w 1508539"/>
              <a:gd name="connsiteY88" fmla="*/ 3229163 h 6858000"/>
              <a:gd name="connsiteX89" fmla="*/ 672277 w 1508539"/>
              <a:gd name="connsiteY89" fmla="*/ 3217217 h 6858000"/>
              <a:gd name="connsiteX90" fmla="*/ 659112 w 1508539"/>
              <a:gd name="connsiteY90" fmla="*/ 3183755 h 6858000"/>
              <a:gd name="connsiteX91" fmla="*/ 659613 w 1508539"/>
              <a:gd name="connsiteY91" fmla="*/ 3178642 h 6858000"/>
              <a:gd name="connsiteX92" fmla="*/ 647213 w 1508539"/>
              <a:gd name="connsiteY92" fmla="*/ 3158586 h 6858000"/>
              <a:gd name="connsiteX93" fmla="*/ 632398 w 1508539"/>
              <a:gd name="connsiteY93" fmla="*/ 3129034 h 6858000"/>
              <a:gd name="connsiteX94" fmla="*/ 633063 w 1508539"/>
              <a:gd name="connsiteY94" fmla="*/ 3126682 h 6858000"/>
              <a:gd name="connsiteX95" fmla="*/ 623931 w 1508539"/>
              <a:gd name="connsiteY95" fmla="*/ 3114519 h 6858000"/>
              <a:gd name="connsiteX96" fmla="*/ 610540 w 1508539"/>
              <a:gd name="connsiteY96" fmla="*/ 3106272 h 6858000"/>
              <a:gd name="connsiteX97" fmla="*/ 583270 w 1508539"/>
              <a:gd name="connsiteY97" fmla="*/ 2958185 h 6858000"/>
              <a:gd name="connsiteX98" fmla="*/ 525884 w 1508539"/>
              <a:gd name="connsiteY98" fmla="*/ 2762989 h 6858000"/>
              <a:gd name="connsiteX99" fmla="*/ 474802 w 1508539"/>
              <a:gd name="connsiteY99" fmla="*/ 2554718 h 6858000"/>
              <a:gd name="connsiteX100" fmla="*/ 454896 w 1508539"/>
              <a:gd name="connsiteY100" fmla="*/ 2485734 h 6858000"/>
              <a:gd name="connsiteX101" fmla="*/ 445619 w 1508539"/>
              <a:gd name="connsiteY101" fmla="*/ 2447068 h 6858000"/>
              <a:gd name="connsiteX102" fmla="*/ 432580 w 1508539"/>
              <a:gd name="connsiteY102" fmla="*/ 2425819 h 6858000"/>
              <a:gd name="connsiteX103" fmla="*/ 438579 w 1508539"/>
              <a:gd name="connsiteY103" fmla="*/ 2402874 h 6858000"/>
              <a:gd name="connsiteX104" fmla="*/ 441191 w 1508539"/>
              <a:gd name="connsiteY104" fmla="*/ 2381443 h 6858000"/>
              <a:gd name="connsiteX105" fmla="*/ 417520 w 1508539"/>
              <a:gd name="connsiteY105" fmla="*/ 2261920 h 6858000"/>
              <a:gd name="connsiteX106" fmla="*/ 407407 w 1508539"/>
              <a:gd name="connsiteY106" fmla="*/ 2195378 h 6858000"/>
              <a:gd name="connsiteX107" fmla="*/ 391624 w 1508539"/>
              <a:gd name="connsiteY107" fmla="*/ 2155135 h 6858000"/>
              <a:gd name="connsiteX108" fmla="*/ 389082 w 1508539"/>
              <a:gd name="connsiteY108" fmla="*/ 2118008 h 6858000"/>
              <a:gd name="connsiteX109" fmla="*/ 390075 w 1508539"/>
              <a:gd name="connsiteY109" fmla="*/ 2050531 h 6858000"/>
              <a:gd name="connsiteX110" fmla="*/ 381881 w 1508539"/>
              <a:gd name="connsiteY110" fmla="*/ 1963269 h 6858000"/>
              <a:gd name="connsiteX111" fmla="*/ 363059 w 1508539"/>
              <a:gd name="connsiteY111" fmla="*/ 1906352 h 6858000"/>
              <a:gd name="connsiteX112" fmla="*/ 339616 w 1508539"/>
              <a:gd name="connsiteY112" fmla="*/ 1861531 h 6858000"/>
              <a:gd name="connsiteX113" fmla="*/ 293415 w 1508539"/>
              <a:gd name="connsiteY113" fmla="*/ 1732919 h 6858000"/>
              <a:gd name="connsiteX114" fmla="*/ 265726 w 1508539"/>
              <a:gd name="connsiteY114" fmla="*/ 1663540 h 6858000"/>
              <a:gd name="connsiteX115" fmla="*/ 264852 w 1508539"/>
              <a:gd name="connsiteY115" fmla="*/ 1615777 h 6858000"/>
              <a:gd name="connsiteX116" fmla="*/ 245647 w 1508539"/>
              <a:gd name="connsiteY116" fmla="*/ 1563678 h 6858000"/>
              <a:gd name="connsiteX117" fmla="*/ 258727 w 1508539"/>
              <a:gd name="connsiteY117" fmla="*/ 1519474 h 6858000"/>
              <a:gd name="connsiteX118" fmla="*/ 251469 w 1508539"/>
              <a:gd name="connsiteY118" fmla="*/ 1477995 h 6858000"/>
              <a:gd name="connsiteX119" fmla="*/ 237554 w 1508539"/>
              <a:gd name="connsiteY119" fmla="*/ 1373769 h 6858000"/>
              <a:gd name="connsiteX120" fmla="*/ 245861 w 1508539"/>
              <a:gd name="connsiteY120" fmla="*/ 1307086 h 6858000"/>
              <a:gd name="connsiteX121" fmla="*/ 247049 w 1508539"/>
              <a:gd name="connsiteY121" fmla="*/ 1189033 h 6858000"/>
              <a:gd name="connsiteX122" fmla="*/ 251734 w 1508539"/>
              <a:gd name="connsiteY122" fmla="*/ 1168288 h 6858000"/>
              <a:gd name="connsiteX123" fmla="*/ 244016 w 1508539"/>
              <a:gd name="connsiteY123" fmla="*/ 1142577 h 6858000"/>
              <a:gd name="connsiteX124" fmla="*/ 233322 w 1508539"/>
              <a:gd name="connsiteY124" fmla="*/ 1088484 h 6858000"/>
              <a:gd name="connsiteX125" fmla="*/ 222058 w 1508539"/>
              <a:gd name="connsiteY125" fmla="*/ 1016103 h 6858000"/>
              <a:gd name="connsiteX126" fmla="*/ 223514 w 1508539"/>
              <a:gd name="connsiteY126" fmla="*/ 932283 h 6858000"/>
              <a:gd name="connsiteX127" fmla="*/ 225750 w 1508539"/>
              <a:gd name="connsiteY127" fmla="*/ 915925 h 6858000"/>
              <a:gd name="connsiteX128" fmla="*/ 218379 w 1508539"/>
              <a:gd name="connsiteY128" fmla="*/ 896999 h 6858000"/>
              <a:gd name="connsiteX129" fmla="*/ 187787 w 1508539"/>
              <a:gd name="connsiteY129" fmla="*/ 821517 h 6858000"/>
              <a:gd name="connsiteX130" fmla="*/ 166737 w 1508539"/>
              <a:gd name="connsiteY130" fmla="*/ 751353 h 6858000"/>
              <a:gd name="connsiteX131" fmla="*/ 166295 w 1508539"/>
              <a:gd name="connsiteY131" fmla="*/ 721230 h 6858000"/>
              <a:gd name="connsiteX132" fmla="*/ 151966 w 1508539"/>
              <a:gd name="connsiteY132" fmla="*/ 681659 h 6858000"/>
              <a:gd name="connsiteX133" fmla="*/ 137385 w 1508539"/>
              <a:gd name="connsiteY133" fmla="*/ 635218 h 6858000"/>
              <a:gd name="connsiteX134" fmla="*/ 142396 w 1508539"/>
              <a:gd name="connsiteY134" fmla="*/ 613763 h 6858000"/>
              <a:gd name="connsiteX135" fmla="*/ 128338 w 1508539"/>
              <a:gd name="connsiteY135" fmla="*/ 598582 h 6858000"/>
              <a:gd name="connsiteX136" fmla="*/ 128019 w 1508539"/>
              <a:gd name="connsiteY136" fmla="*/ 576846 h 6858000"/>
              <a:gd name="connsiteX137" fmla="*/ 107645 w 1508539"/>
              <a:gd name="connsiteY137" fmla="*/ 530055 h 6858000"/>
              <a:gd name="connsiteX138" fmla="*/ 106893 w 1508539"/>
              <a:gd name="connsiteY138" fmla="*/ 465389 h 6858000"/>
              <a:gd name="connsiteX139" fmla="*/ 89816 w 1508539"/>
              <a:gd name="connsiteY139" fmla="*/ 424699 h 6858000"/>
              <a:gd name="connsiteX140" fmla="*/ 90191 w 1508539"/>
              <a:gd name="connsiteY140" fmla="*/ 404917 h 6858000"/>
              <a:gd name="connsiteX141" fmla="*/ 70148 w 1508539"/>
              <a:gd name="connsiteY141" fmla="*/ 367211 h 6858000"/>
              <a:gd name="connsiteX142" fmla="*/ 36452 w 1508539"/>
              <a:gd name="connsiteY142" fmla="*/ 268519 h 6858000"/>
              <a:gd name="connsiteX143" fmla="*/ 23935 w 1508539"/>
              <a:gd name="connsiteY143" fmla="*/ 160886 h 6858000"/>
              <a:gd name="connsiteX144" fmla="*/ 19312 w 1508539"/>
              <a:gd name="connsiteY144" fmla="*/ 47336 h 6858000"/>
              <a:gd name="connsiteX145" fmla="*/ 0 w 1508539"/>
              <a:gd name="connsiteY145"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4248 w 1508539"/>
              <a:gd name="connsiteY10" fmla="*/ 6574442 h 6858000"/>
              <a:gd name="connsiteX11" fmla="*/ 164588 w 1508539"/>
              <a:gd name="connsiteY11" fmla="*/ 6568530 h 6858000"/>
              <a:gd name="connsiteX12" fmla="*/ 166997 w 1508539"/>
              <a:gd name="connsiteY12" fmla="*/ 6560674 h 6858000"/>
              <a:gd name="connsiteX13" fmla="*/ 167342 w 1508539"/>
              <a:gd name="connsiteY13" fmla="*/ 6560598 h 6858000"/>
              <a:gd name="connsiteX14" fmla="*/ 201349 w 1508539"/>
              <a:gd name="connsiteY14" fmla="*/ 6530567 h 6858000"/>
              <a:gd name="connsiteX15" fmla="*/ 215389 w 1508539"/>
              <a:gd name="connsiteY15" fmla="*/ 6478062 h 6858000"/>
              <a:gd name="connsiteX16" fmla="*/ 226078 w 1508539"/>
              <a:gd name="connsiteY16" fmla="*/ 6460325 h 6858000"/>
              <a:gd name="connsiteX17" fmla="*/ 233311 w 1508539"/>
              <a:gd name="connsiteY17" fmla="*/ 6451488 h 6858000"/>
              <a:gd name="connsiteX18" fmla="*/ 234746 w 1508539"/>
              <a:gd name="connsiteY18" fmla="*/ 6451348 h 6858000"/>
              <a:gd name="connsiteX19" fmla="*/ 239104 w 1508539"/>
              <a:gd name="connsiteY19" fmla="*/ 6414240 h 6858000"/>
              <a:gd name="connsiteX20" fmla="*/ 241880 w 1508539"/>
              <a:gd name="connsiteY20" fmla="*/ 6384857 h 6858000"/>
              <a:gd name="connsiteX21" fmla="*/ 240591 w 1508539"/>
              <a:gd name="connsiteY21" fmla="*/ 6367510 h 6858000"/>
              <a:gd name="connsiteX22" fmla="*/ 244471 w 1508539"/>
              <a:gd name="connsiteY22" fmla="*/ 6349778 h 6858000"/>
              <a:gd name="connsiteX23" fmla="*/ 246136 w 1508539"/>
              <a:gd name="connsiteY23" fmla="*/ 6348250 h 6858000"/>
              <a:gd name="connsiteX24" fmla="*/ 262170 w 1508539"/>
              <a:gd name="connsiteY24" fmla="*/ 6281972 h 6858000"/>
              <a:gd name="connsiteX25" fmla="*/ 272933 w 1508539"/>
              <a:gd name="connsiteY25" fmla="*/ 6211940 h 6858000"/>
              <a:gd name="connsiteX26" fmla="*/ 314428 w 1508539"/>
              <a:gd name="connsiteY26" fmla="*/ 6113913 h 6858000"/>
              <a:gd name="connsiteX27" fmla="*/ 318721 w 1508539"/>
              <a:gd name="connsiteY27" fmla="*/ 6028119 h 6858000"/>
              <a:gd name="connsiteX28" fmla="*/ 345501 w 1508539"/>
              <a:gd name="connsiteY28" fmla="*/ 5934687 h 6858000"/>
              <a:gd name="connsiteX29" fmla="*/ 379513 w 1508539"/>
              <a:gd name="connsiteY29" fmla="*/ 5765594 h 6858000"/>
              <a:gd name="connsiteX30" fmla="*/ 411349 w 1508539"/>
              <a:gd name="connsiteY30" fmla="*/ 5693685 h 6858000"/>
              <a:gd name="connsiteX31" fmla="*/ 431404 w 1508539"/>
              <a:gd name="connsiteY31" fmla="*/ 5665173 h 6858000"/>
              <a:gd name="connsiteX32" fmla="*/ 465121 w 1508539"/>
              <a:gd name="connsiteY32" fmla="*/ 5563435 h 6858000"/>
              <a:gd name="connsiteX33" fmla="*/ 494626 w 1508539"/>
              <a:gd name="connsiteY33" fmla="*/ 5476393 h 6858000"/>
              <a:gd name="connsiteX34" fmla="*/ 525819 w 1508539"/>
              <a:gd name="connsiteY34" fmla="*/ 5396260 h 6858000"/>
              <a:gd name="connsiteX35" fmla="*/ 541800 w 1508539"/>
              <a:gd name="connsiteY35" fmla="*/ 5330009 h 6858000"/>
              <a:gd name="connsiteX36" fmla="*/ 575293 w 1508539"/>
              <a:gd name="connsiteY36" fmla="*/ 5273739 h 6858000"/>
              <a:gd name="connsiteX37" fmla="*/ 584892 w 1508539"/>
              <a:gd name="connsiteY37" fmla="*/ 5241779 h 6858000"/>
              <a:gd name="connsiteX38" fmla="*/ 596118 w 1508539"/>
              <a:gd name="connsiteY38" fmla="*/ 5225268 h 6858000"/>
              <a:gd name="connsiteX39" fmla="*/ 597138 w 1508539"/>
              <a:gd name="connsiteY39" fmla="*/ 5217684 h 6858000"/>
              <a:gd name="connsiteX40" fmla="*/ 604479 w 1508539"/>
              <a:gd name="connsiteY40" fmla="*/ 5193377 h 6858000"/>
              <a:gd name="connsiteX41" fmla="*/ 607782 w 1508539"/>
              <a:gd name="connsiteY41" fmla="*/ 5179288 h 6858000"/>
              <a:gd name="connsiteX42" fmla="*/ 608766 w 1508539"/>
              <a:gd name="connsiteY42" fmla="*/ 5173621 h 6858000"/>
              <a:gd name="connsiteX43" fmla="*/ 604400 w 1508539"/>
              <a:gd name="connsiteY43" fmla="*/ 5159961 h 6858000"/>
              <a:gd name="connsiteX44" fmla="*/ 611077 w 1508539"/>
              <a:gd name="connsiteY44" fmla="*/ 5144295 h 6858000"/>
              <a:gd name="connsiteX45" fmla="*/ 608010 w 1508539"/>
              <a:gd name="connsiteY45" fmla="*/ 5125185 h 6858000"/>
              <a:gd name="connsiteX46" fmla="*/ 614840 w 1508539"/>
              <a:gd name="connsiteY46" fmla="*/ 5121884 h 6858000"/>
              <a:gd name="connsiteX47" fmla="*/ 621876 w 1508539"/>
              <a:gd name="connsiteY47" fmla="*/ 5067850 h 6858000"/>
              <a:gd name="connsiteX48" fmla="*/ 624607 w 1508539"/>
              <a:gd name="connsiteY48" fmla="*/ 5060861 h 6858000"/>
              <a:gd name="connsiteX49" fmla="*/ 621311 w 1508539"/>
              <a:gd name="connsiteY49" fmla="*/ 5034192 h 6858000"/>
              <a:gd name="connsiteX50" fmla="*/ 622865 w 1508539"/>
              <a:gd name="connsiteY50" fmla="*/ 4993030 h 6858000"/>
              <a:gd name="connsiteX51" fmla="*/ 629774 w 1508539"/>
              <a:gd name="connsiteY51" fmla="*/ 4946844 h 6858000"/>
              <a:gd name="connsiteX52" fmla="*/ 625630 w 1508539"/>
              <a:gd name="connsiteY52" fmla="*/ 4932692 h 6858000"/>
              <a:gd name="connsiteX53" fmla="*/ 641033 w 1508539"/>
              <a:gd name="connsiteY53" fmla="*/ 4858827 h 6858000"/>
              <a:gd name="connsiteX54" fmla="*/ 646936 w 1508539"/>
              <a:gd name="connsiteY54" fmla="*/ 4821170 h 6858000"/>
              <a:gd name="connsiteX55" fmla="*/ 651669 w 1508539"/>
              <a:gd name="connsiteY55" fmla="*/ 4780965 h 6858000"/>
              <a:gd name="connsiteX56" fmla="*/ 652962 w 1508539"/>
              <a:gd name="connsiteY56" fmla="*/ 4750867 h 6858000"/>
              <a:gd name="connsiteX57" fmla="*/ 650769 w 1508539"/>
              <a:gd name="connsiteY57" fmla="*/ 4690749 h 6858000"/>
              <a:gd name="connsiteX58" fmla="*/ 646249 w 1508539"/>
              <a:gd name="connsiteY58" fmla="*/ 4584173 h 6858000"/>
              <a:gd name="connsiteX59" fmla="*/ 641332 w 1508539"/>
              <a:gd name="connsiteY59" fmla="*/ 4444346 h 6858000"/>
              <a:gd name="connsiteX60" fmla="*/ 637897 w 1508539"/>
              <a:gd name="connsiteY60" fmla="*/ 4375228 h 6858000"/>
              <a:gd name="connsiteX61" fmla="*/ 618550 w 1508539"/>
              <a:gd name="connsiteY61" fmla="*/ 4214165 h 6858000"/>
              <a:gd name="connsiteX62" fmla="*/ 622623 w 1508539"/>
              <a:gd name="connsiteY62" fmla="*/ 4090296 h 6858000"/>
              <a:gd name="connsiteX63" fmla="*/ 607879 w 1508539"/>
              <a:gd name="connsiteY63" fmla="*/ 4033999 h 6858000"/>
              <a:gd name="connsiteX64" fmla="*/ 609028 w 1508539"/>
              <a:gd name="connsiteY64" fmla="*/ 4031933 h 6858000"/>
              <a:gd name="connsiteX65" fmla="*/ 607604 w 1508539"/>
              <a:gd name="connsiteY65" fmla="*/ 4013953 h 6858000"/>
              <a:gd name="connsiteX66" fmla="*/ 593899 w 1508539"/>
              <a:gd name="connsiteY66" fmla="*/ 3974753 h 6858000"/>
              <a:gd name="connsiteX67" fmla="*/ 595497 w 1508539"/>
              <a:gd name="connsiteY67" fmla="*/ 3969950 h 6858000"/>
              <a:gd name="connsiteX68" fmla="*/ 588919 w 1508539"/>
              <a:gd name="connsiteY68" fmla="*/ 3933779 h 6858000"/>
              <a:gd name="connsiteX69" fmla="*/ 590250 w 1508539"/>
              <a:gd name="connsiteY69" fmla="*/ 3933093 h 6858000"/>
              <a:gd name="connsiteX70" fmla="*/ 594604 w 1508539"/>
              <a:gd name="connsiteY70" fmla="*/ 3922082 h 6858000"/>
              <a:gd name="connsiteX71" fmla="*/ 599682 w 1508539"/>
              <a:gd name="connsiteY71" fmla="*/ 3901461 h 6858000"/>
              <a:gd name="connsiteX72" fmla="*/ 622276 w 1508539"/>
              <a:gd name="connsiteY72" fmla="*/ 3813873 h 6858000"/>
              <a:gd name="connsiteX73" fmla="*/ 621701 w 1508539"/>
              <a:gd name="connsiteY73" fmla="*/ 3806161 h 6858000"/>
              <a:gd name="connsiteX74" fmla="*/ 622008 w 1508539"/>
              <a:gd name="connsiteY74" fmla="*/ 3805957 h 6858000"/>
              <a:gd name="connsiteX75" fmla="*/ 622035 w 1508539"/>
              <a:gd name="connsiteY75" fmla="*/ 3797724 h 6858000"/>
              <a:gd name="connsiteX76" fmla="*/ 620650 w 1508539"/>
              <a:gd name="connsiteY76" fmla="*/ 3792098 h 6858000"/>
              <a:gd name="connsiteX77" fmla="*/ 619534 w 1508539"/>
              <a:gd name="connsiteY77" fmla="*/ 3777135 h 6858000"/>
              <a:gd name="connsiteX78" fmla="*/ 621267 w 1508539"/>
              <a:gd name="connsiteY78" fmla="*/ 3771656 h 6858000"/>
              <a:gd name="connsiteX79" fmla="*/ 625010 w 1508539"/>
              <a:gd name="connsiteY79" fmla="*/ 3769007 h 6858000"/>
              <a:gd name="connsiteX80" fmla="*/ 624476 w 1508539"/>
              <a:gd name="connsiteY80" fmla="*/ 3767709 h 6858000"/>
              <a:gd name="connsiteX81" fmla="*/ 633172 w 1508539"/>
              <a:gd name="connsiteY81" fmla="*/ 3738082 h 6858000"/>
              <a:gd name="connsiteX82" fmla="*/ 640518 w 1508539"/>
              <a:gd name="connsiteY82" fmla="*/ 3673397 h 6858000"/>
              <a:gd name="connsiteX83" fmla="*/ 639814 w 1508539"/>
              <a:gd name="connsiteY83" fmla="*/ 3637109 h 6858000"/>
              <a:gd name="connsiteX84" fmla="*/ 643257 w 1508539"/>
              <a:gd name="connsiteY84" fmla="*/ 3536883 h 6858000"/>
              <a:gd name="connsiteX85" fmla="*/ 650795 w 1508539"/>
              <a:gd name="connsiteY85" fmla="*/ 3435652 h 6858000"/>
              <a:gd name="connsiteX86" fmla="*/ 652466 w 1508539"/>
              <a:gd name="connsiteY86" fmla="*/ 3307769 h 6858000"/>
              <a:gd name="connsiteX87" fmla="*/ 670029 w 1508539"/>
              <a:gd name="connsiteY87" fmla="*/ 3250522 h 6858000"/>
              <a:gd name="connsiteX88" fmla="*/ 670454 w 1508539"/>
              <a:gd name="connsiteY88" fmla="*/ 3229163 h 6858000"/>
              <a:gd name="connsiteX89" fmla="*/ 672277 w 1508539"/>
              <a:gd name="connsiteY89" fmla="*/ 3217217 h 6858000"/>
              <a:gd name="connsiteX90" fmla="*/ 659112 w 1508539"/>
              <a:gd name="connsiteY90" fmla="*/ 3183755 h 6858000"/>
              <a:gd name="connsiteX91" fmla="*/ 659613 w 1508539"/>
              <a:gd name="connsiteY91" fmla="*/ 3178642 h 6858000"/>
              <a:gd name="connsiteX92" fmla="*/ 647213 w 1508539"/>
              <a:gd name="connsiteY92" fmla="*/ 3158586 h 6858000"/>
              <a:gd name="connsiteX93" fmla="*/ 632398 w 1508539"/>
              <a:gd name="connsiteY93" fmla="*/ 3129034 h 6858000"/>
              <a:gd name="connsiteX94" fmla="*/ 633063 w 1508539"/>
              <a:gd name="connsiteY94" fmla="*/ 3126682 h 6858000"/>
              <a:gd name="connsiteX95" fmla="*/ 623931 w 1508539"/>
              <a:gd name="connsiteY95" fmla="*/ 3114519 h 6858000"/>
              <a:gd name="connsiteX96" fmla="*/ 610540 w 1508539"/>
              <a:gd name="connsiteY96" fmla="*/ 3106272 h 6858000"/>
              <a:gd name="connsiteX97" fmla="*/ 583270 w 1508539"/>
              <a:gd name="connsiteY97" fmla="*/ 2958185 h 6858000"/>
              <a:gd name="connsiteX98" fmla="*/ 525884 w 1508539"/>
              <a:gd name="connsiteY98" fmla="*/ 2762989 h 6858000"/>
              <a:gd name="connsiteX99" fmla="*/ 474802 w 1508539"/>
              <a:gd name="connsiteY99" fmla="*/ 2554718 h 6858000"/>
              <a:gd name="connsiteX100" fmla="*/ 454896 w 1508539"/>
              <a:gd name="connsiteY100" fmla="*/ 2485734 h 6858000"/>
              <a:gd name="connsiteX101" fmla="*/ 445619 w 1508539"/>
              <a:gd name="connsiteY101" fmla="*/ 2447068 h 6858000"/>
              <a:gd name="connsiteX102" fmla="*/ 432580 w 1508539"/>
              <a:gd name="connsiteY102" fmla="*/ 2425819 h 6858000"/>
              <a:gd name="connsiteX103" fmla="*/ 438579 w 1508539"/>
              <a:gd name="connsiteY103" fmla="*/ 2402874 h 6858000"/>
              <a:gd name="connsiteX104" fmla="*/ 441191 w 1508539"/>
              <a:gd name="connsiteY104" fmla="*/ 2381443 h 6858000"/>
              <a:gd name="connsiteX105" fmla="*/ 417520 w 1508539"/>
              <a:gd name="connsiteY105" fmla="*/ 2261920 h 6858000"/>
              <a:gd name="connsiteX106" fmla="*/ 407407 w 1508539"/>
              <a:gd name="connsiteY106" fmla="*/ 2195378 h 6858000"/>
              <a:gd name="connsiteX107" fmla="*/ 391624 w 1508539"/>
              <a:gd name="connsiteY107" fmla="*/ 2155135 h 6858000"/>
              <a:gd name="connsiteX108" fmla="*/ 389082 w 1508539"/>
              <a:gd name="connsiteY108" fmla="*/ 2118008 h 6858000"/>
              <a:gd name="connsiteX109" fmla="*/ 390075 w 1508539"/>
              <a:gd name="connsiteY109" fmla="*/ 2050531 h 6858000"/>
              <a:gd name="connsiteX110" fmla="*/ 381881 w 1508539"/>
              <a:gd name="connsiteY110" fmla="*/ 1963269 h 6858000"/>
              <a:gd name="connsiteX111" fmla="*/ 363059 w 1508539"/>
              <a:gd name="connsiteY111" fmla="*/ 1906352 h 6858000"/>
              <a:gd name="connsiteX112" fmla="*/ 339616 w 1508539"/>
              <a:gd name="connsiteY112" fmla="*/ 1861531 h 6858000"/>
              <a:gd name="connsiteX113" fmla="*/ 293415 w 1508539"/>
              <a:gd name="connsiteY113" fmla="*/ 1732919 h 6858000"/>
              <a:gd name="connsiteX114" fmla="*/ 265726 w 1508539"/>
              <a:gd name="connsiteY114" fmla="*/ 1663540 h 6858000"/>
              <a:gd name="connsiteX115" fmla="*/ 264852 w 1508539"/>
              <a:gd name="connsiteY115" fmla="*/ 1615777 h 6858000"/>
              <a:gd name="connsiteX116" fmla="*/ 245647 w 1508539"/>
              <a:gd name="connsiteY116" fmla="*/ 1563678 h 6858000"/>
              <a:gd name="connsiteX117" fmla="*/ 258727 w 1508539"/>
              <a:gd name="connsiteY117" fmla="*/ 1519474 h 6858000"/>
              <a:gd name="connsiteX118" fmla="*/ 251469 w 1508539"/>
              <a:gd name="connsiteY118" fmla="*/ 1477995 h 6858000"/>
              <a:gd name="connsiteX119" fmla="*/ 237554 w 1508539"/>
              <a:gd name="connsiteY119" fmla="*/ 1373769 h 6858000"/>
              <a:gd name="connsiteX120" fmla="*/ 245861 w 1508539"/>
              <a:gd name="connsiteY120" fmla="*/ 1307086 h 6858000"/>
              <a:gd name="connsiteX121" fmla="*/ 247049 w 1508539"/>
              <a:gd name="connsiteY121" fmla="*/ 1189033 h 6858000"/>
              <a:gd name="connsiteX122" fmla="*/ 251734 w 1508539"/>
              <a:gd name="connsiteY122" fmla="*/ 1168288 h 6858000"/>
              <a:gd name="connsiteX123" fmla="*/ 244016 w 1508539"/>
              <a:gd name="connsiteY123" fmla="*/ 1142577 h 6858000"/>
              <a:gd name="connsiteX124" fmla="*/ 233322 w 1508539"/>
              <a:gd name="connsiteY124" fmla="*/ 1088484 h 6858000"/>
              <a:gd name="connsiteX125" fmla="*/ 222058 w 1508539"/>
              <a:gd name="connsiteY125" fmla="*/ 1016103 h 6858000"/>
              <a:gd name="connsiteX126" fmla="*/ 223514 w 1508539"/>
              <a:gd name="connsiteY126" fmla="*/ 932283 h 6858000"/>
              <a:gd name="connsiteX127" fmla="*/ 225750 w 1508539"/>
              <a:gd name="connsiteY127" fmla="*/ 915925 h 6858000"/>
              <a:gd name="connsiteX128" fmla="*/ 218379 w 1508539"/>
              <a:gd name="connsiteY128" fmla="*/ 896999 h 6858000"/>
              <a:gd name="connsiteX129" fmla="*/ 187787 w 1508539"/>
              <a:gd name="connsiteY129" fmla="*/ 821517 h 6858000"/>
              <a:gd name="connsiteX130" fmla="*/ 166737 w 1508539"/>
              <a:gd name="connsiteY130" fmla="*/ 751353 h 6858000"/>
              <a:gd name="connsiteX131" fmla="*/ 166295 w 1508539"/>
              <a:gd name="connsiteY131" fmla="*/ 721230 h 6858000"/>
              <a:gd name="connsiteX132" fmla="*/ 151966 w 1508539"/>
              <a:gd name="connsiteY132" fmla="*/ 681659 h 6858000"/>
              <a:gd name="connsiteX133" fmla="*/ 137385 w 1508539"/>
              <a:gd name="connsiteY133" fmla="*/ 635218 h 6858000"/>
              <a:gd name="connsiteX134" fmla="*/ 142396 w 1508539"/>
              <a:gd name="connsiteY134" fmla="*/ 613763 h 6858000"/>
              <a:gd name="connsiteX135" fmla="*/ 128338 w 1508539"/>
              <a:gd name="connsiteY135" fmla="*/ 598582 h 6858000"/>
              <a:gd name="connsiteX136" fmla="*/ 128019 w 1508539"/>
              <a:gd name="connsiteY136" fmla="*/ 576846 h 6858000"/>
              <a:gd name="connsiteX137" fmla="*/ 107645 w 1508539"/>
              <a:gd name="connsiteY137" fmla="*/ 530055 h 6858000"/>
              <a:gd name="connsiteX138" fmla="*/ 106893 w 1508539"/>
              <a:gd name="connsiteY138" fmla="*/ 465389 h 6858000"/>
              <a:gd name="connsiteX139" fmla="*/ 89816 w 1508539"/>
              <a:gd name="connsiteY139" fmla="*/ 424699 h 6858000"/>
              <a:gd name="connsiteX140" fmla="*/ 90191 w 1508539"/>
              <a:gd name="connsiteY140" fmla="*/ 404917 h 6858000"/>
              <a:gd name="connsiteX141" fmla="*/ 70148 w 1508539"/>
              <a:gd name="connsiteY141" fmla="*/ 367211 h 6858000"/>
              <a:gd name="connsiteX142" fmla="*/ 36452 w 1508539"/>
              <a:gd name="connsiteY142" fmla="*/ 268519 h 6858000"/>
              <a:gd name="connsiteX143" fmla="*/ 23935 w 1508539"/>
              <a:gd name="connsiteY143" fmla="*/ 160886 h 6858000"/>
              <a:gd name="connsiteX144" fmla="*/ 19312 w 1508539"/>
              <a:gd name="connsiteY144" fmla="*/ 47336 h 6858000"/>
              <a:gd name="connsiteX145" fmla="*/ 0 w 1508539"/>
              <a:gd name="connsiteY145"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64248 w 1508539"/>
              <a:gd name="connsiteY9" fmla="*/ 6574442 h 6858000"/>
              <a:gd name="connsiteX10" fmla="*/ 164588 w 1508539"/>
              <a:gd name="connsiteY10" fmla="*/ 6568530 h 6858000"/>
              <a:gd name="connsiteX11" fmla="*/ 166997 w 1508539"/>
              <a:gd name="connsiteY11" fmla="*/ 6560674 h 6858000"/>
              <a:gd name="connsiteX12" fmla="*/ 167342 w 1508539"/>
              <a:gd name="connsiteY12" fmla="*/ 6560598 h 6858000"/>
              <a:gd name="connsiteX13" fmla="*/ 201349 w 1508539"/>
              <a:gd name="connsiteY13" fmla="*/ 6530567 h 6858000"/>
              <a:gd name="connsiteX14" fmla="*/ 215389 w 1508539"/>
              <a:gd name="connsiteY14" fmla="*/ 6478062 h 6858000"/>
              <a:gd name="connsiteX15" fmla="*/ 226078 w 1508539"/>
              <a:gd name="connsiteY15" fmla="*/ 6460325 h 6858000"/>
              <a:gd name="connsiteX16" fmla="*/ 233311 w 1508539"/>
              <a:gd name="connsiteY16" fmla="*/ 6451488 h 6858000"/>
              <a:gd name="connsiteX17" fmla="*/ 234746 w 1508539"/>
              <a:gd name="connsiteY17" fmla="*/ 6451348 h 6858000"/>
              <a:gd name="connsiteX18" fmla="*/ 239104 w 1508539"/>
              <a:gd name="connsiteY18" fmla="*/ 6414240 h 6858000"/>
              <a:gd name="connsiteX19" fmla="*/ 241880 w 1508539"/>
              <a:gd name="connsiteY19" fmla="*/ 6384857 h 6858000"/>
              <a:gd name="connsiteX20" fmla="*/ 240591 w 1508539"/>
              <a:gd name="connsiteY20" fmla="*/ 6367510 h 6858000"/>
              <a:gd name="connsiteX21" fmla="*/ 244471 w 1508539"/>
              <a:gd name="connsiteY21" fmla="*/ 6349778 h 6858000"/>
              <a:gd name="connsiteX22" fmla="*/ 246136 w 1508539"/>
              <a:gd name="connsiteY22" fmla="*/ 6348250 h 6858000"/>
              <a:gd name="connsiteX23" fmla="*/ 262170 w 1508539"/>
              <a:gd name="connsiteY23" fmla="*/ 6281972 h 6858000"/>
              <a:gd name="connsiteX24" fmla="*/ 272933 w 1508539"/>
              <a:gd name="connsiteY24" fmla="*/ 6211940 h 6858000"/>
              <a:gd name="connsiteX25" fmla="*/ 314428 w 1508539"/>
              <a:gd name="connsiteY25" fmla="*/ 6113913 h 6858000"/>
              <a:gd name="connsiteX26" fmla="*/ 318721 w 1508539"/>
              <a:gd name="connsiteY26" fmla="*/ 6028119 h 6858000"/>
              <a:gd name="connsiteX27" fmla="*/ 345501 w 1508539"/>
              <a:gd name="connsiteY27" fmla="*/ 5934687 h 6858000"/>
              <a:gd name="connsiteX28" fmla="*/ 379513 w 1508539"/>
              <a:gd name="connsiteY28" fmla="*/ 5765594 h 6858000"/>
              <a:gd name="connsiteX29" fmla="*/ 411349 w 1508539"/>
              <a:gd name="connsiteY29" fmla="*/ 5693685 h 6858000"/>
              <a:gd name="connsiteX30" fmla="*/ 431404 w 1508539"/>
              <a:gd name="connsiteY30" fmla="*/ 5665173 h 6858000"/>
              <a:gd name="connsiteX31" fmla="*/ 465121 w 1508539"/>
              <a:gd name="connsiteY31" fmla="*/ 5563435 h 6858000"/>
              <a:gd name="connsiteX32" fmla="*/ 494626 w 1508539"/>
              <a:gd name="connsiteY32" fmla="*/ 5476393 h 6858000"/>
              <a:gd name="connsiteX33" fmla="*/ 525819 w 1508539"/>
              <a:gd name="connsiteY33" fmla="*/ 5396260 h 6858000"/>
              <a:gd name="connsiteX34" fmla="*/ 541800 w 1508539"/>
              <a:gd name="connsiteY34" fmla="*/ 5330009 h 6858000"/>
              <a:gd name="connsiteX35" fmla="*/ 575293 w 1508539"/>
              <a:gd name="connsiteY35" fmla="*/ 5273739 h 6858000"/>
              <a:gd name="connsiteX36" fmla="*/ 584892 w 1508539"/>
              <a:gd name="connsiteY36" fmla="*/ 5241779 h 6858000"/>
              <a:gd name="connsiteX37" fmla="*/ 596118 w 1508539"/>
              <a:gd name="connsiteY37" fmla="*/ 5225268 h 6858000"/>
              <a:gd name="connsiteX38" fmla="*/ 597138 w 1508539"/>
              <a:gd name="connsiteY38" fmla="*/ 5217684 h 6858000"/>
              <a:gd name="connsiteX39" fmla="*/ 604479 w 1508539"/>
              <a:gd name="connsiteY39" fmla="*/ 5193377 h 6858000"/>
              <a:gd name="connsiteX40" fmla="*/ 607782 w 1508539"/>
              <a:gd name="connsiteY40" fmla="*/ 5179288 h 6858000"/>
              <a:gd name="connsiteX41" fmla="*/ 608766 w 1508539"/>
              <a:gd name="connsiteY41" fmla="*/ 5173621 h 6858000"/>
              <a:gd name="connsiteX42" fmla="*/ 604400 w 1508539"/>
              <a:gd name="connsiteY42" fmla="*/ 5159961 h 6858000"/>
              <a:gd name="connsiteX43" fmla="*/ 611077 w 1508539"/>
              <a:gd name="connsiteY43" fmla="*/ 5144295 h 6858000"/>
              <a:gd name="connsiteX44" fmla="*/ 608010 w 1508539"/>
              <a:gd name="connsiteY44" fmla="*/ 5125185 h 6858000"/>
              <a:gd name="connsiteX45" fmla="*/ 614840 w 1508539"/>
              <a:gd name="connsiteY45" fmla="*/ 5121884 h 6858000"/>
              <a:gd name="connsiteX46" fmla="*/ 621876 w 1508539"/>
              <a:gd name="connsiteY46" fmla="*/ 5067850 h 6858000"/>
              <a:gd name="connsiteX47" fmla="*/ 624607 w 1508539"/>
              <a:gd name="connsiteY47" fmla="*/ 5060861 h 6858000"/>
              <a:gd name="connsiteX48" fmla="*/ 621311 w 1508539"/>
              <a:gd name="connsiteY48" fmla="*/ 5034192 h 6858000"/>
              <a:gd name="connsiteX49" fmla="*/ 622865 w 1508539"/>
              <a:gd name="connsiteY49" fmla="*/ 4993030 h 6858000"/>
              <a:gd name="connsiteX50" fmla="*/ 629774 w 1508539"/>
              <a:gd name="connsiteY50" fmla="*/ 4946844 h 6858000"/>
              <a:gd name="connsiteX51" fmla="*/ 625630 w 1508539"/>
              <a:gd name="connsiteY51" fmla="*/ 4932692 h 6858000"/>
              <a:gd name="connsiteX52" fmla="*/ 641033 w 1508539"/>
              <a:gd name="connsiteY52" fmla="*/ 4858827 h 6858000"/>
              <a:gd name="connsiteX53" fmla="*/ 646936 w 1508539"/>
              <a:gd name="connsiteY53" fmla="*/ 4821170 h 6858000"/>
              <a:gd name="connsiteX54" fmla="*/ 651669 w 1508539"/>
              <a:gd name="connsiteY54" fmla="*/ 4780965 h 6858000"/>
              <a:gd name="connsiteX55" fmla="*/ 652962 w 1508539"/>
              <a:gd name="connsiteY55" fmla="*/ 4750867 h 6858000"/>
              <a:gd name="connsiteX56" fmla="*/ 650769 w 1508539"/>
              <a:gd name="connsiteY56" fmla="*/ 4690749 h 6858000"/>
              <a:gd name="connsiteX57" fmla="*/ 646249 w 1508539"/>
              <a:gd name="connsiteY57" fmla="*/ 4584173 h 6858000"/>
              <a:gd name="connsiteX58" fmla="*/ 641332 w 1508539"/>
              <a:gd name="connsiteY58" fmla="*/ 4444346 h 6858000"/>
              <a:gd name="connsiteX59" fmla="*/ 637897 w 1508539"/>
              <a:gd name="connsiteY59" fmla="*/ 4375228 h 6858000"/>
              <a:gd name="connsiteX60" fmla="*/ 618550 w 1508539"/>
              <a:gd name="connsiteY60" fmla="*/ 4214165 h 6858000"/>
              <a:gd name="connsiteX61" fmla="*/ 622623 w 1508539"/>
              <a:gd name="connsiteY61" fmla="*/ 4090296 h 6858000"/>
              <a:gd name="connsiteX62" fmla="*/ 607879 w 1508539"/>
              <a:gd name="connsiteY62" fmla="*/ 4033999 h 6858000"/>
              <a:gd name="connsiteX63" fmla="*/ 609028 w 1508539"/>
              <a:gd name="connsiteY63" fmla="*/ 4031933 h 6858000"/>
              <a:gd name="connsiteX64" fmla="*/ 607604 w 1508539"/>
              <a:gd name="connsiteY64" fmla="*/ 4013953 h 6858000"/>
              <a:gd name="connsiteX65" fmla="*/ 593899 w 1508539"/>
              <a:gd name="connsiteY65" fmla="*/ 3974753 h 6858000"/>
              <a:gd name="connsiteX66" fmla="*/ 595497 w 1508539"/>
              <a:gd name="connsiteY66" fmla="*/ 3969950 h 6858000"/>
              <a:gd name="connsiteX67" fmla="*/ 588919 w 1508539"/>
              <a:gd name="connsiteY67" fmla="*/ 3933779 h 6858000"/>
              <a:gd name="connsiteX68" fmla="*/ 590250 w 1508539"/>
              <a:gd name="connsiteY68" fmla="*/ 3933093 h 6858000"/>
              <a:gd name="connsiteX69" fmla="*/ 594604 w 1508539"/>
              <a:gd name="connsiteY69" fmla="*/ 3922082 h 6858000"/>
              <a:gd name="connsiteX70" fmla="*/ 599682 w 1508539"/>
              <a:gd name="connsiteY70" fmla="*/ 3901461 h 6858000"/>
              <a:gd name="connsiteX71" fmla="*/ 622276 w 1508539"/>
              <a:gd name="connsiteY71" fmla="*/ 3813873 h 6858000"/>
              <a:gd name="connsiteX72" fmla="*/ 621701 w 1508539"/>
              <a:gd name="connsiteY72" fmla="*/ 3806161 h 6858000"/>
              <a:gd name="connsiteX73" fmla="*/ 622008 w 1508539"/>
              <a:gd name="connsiteY73" fmla="*/ 3805957 h 6858000"/>
              <a:gd name="connsiteX74" fmla="*/ 622035 w 1508539"/>
              <a:gd name="connsiteY74" fmla="*/ 3797724 h 6858000"/>
              <a:gd name="connsiteX75" fmla="*/ 620650 w 1508539"/>
              <a:gd name="connsiteY75" fmla="*/ 3792098 h 6858000"/>
              <a:gd name="connsiteX76" fmla="*/ 619534 w 1508539"/>
              <a:gd name="connsiteY76" fmla="*/ 3777135 h 6858000"/>
              <a:gd name="connsiteX77" fmla="*/ 621267 w 1508539"/>
              <a:gd name="connsiteY77" fmla="*/ 3771656 h 6858000"/>
              <a:gd name="connsiteX78" fmla="*/ 625010 w 1508539"/>
              <a:gd name="connsiteY78" fmla="*/ 3769007 h 6858000"/>
              <a:gd name="connsiteX79" fmla="*/ 624476 w 1508539"/>
              <a:gd name="connsiteY79" fmla="*/ 3767709 h 6858000"/>
              <a:gd name="connsiteX80" fmla="*/ 633172 w 1508539"/>
              <a:gd name="connsiteY80" fmla="*/ 3738082 h 6858000"/>
              <a:gd name="connsiteX81" fmla="*/ 640518 w 1508539"/>
              <a:gd name="connsiteY81" fmla="*/ 3673397 h 6858000"/>
              <a:gd name="connsiteX82" fmla="*/ 639814 w 1508539"/>
              <a:gd name="connsiteY82" fmla="*/ 3637109 h 6858000"/>
              <a:gd name="connsiteX83" fmla="*/ 643257 w 1508539"/>
              <a:gd name="connsiteY83" fmla="*/ 3536883 h 6858000"/>
              <a:gd name="connsiteX84" fmla="*/ 650795 w 1508539"/>
              <a:gd name="connsiteY84" fmla="*/ 3435652 h 6858000"/>
              <a:gd name="connsiteX85" fmla="*/ 652466 w 1508539"/>
              <a:gd name="connsiteY85" fmla="*/ 3307769 h 6858000"/>
              <a:gd name="connsiteX86" fmla="*/ 670029 w 1508539"/>
              <a:gd name="connsiteY86" fmla="*/ 3250522 h 6858000"/>
              <a:gd name="connsiteX87" fmla="*/ 670454 w 1508539"/>
              <a:gd name="connsiteY87" fmla="*/ 3229163 h 6858000"/>
              <a:gd name="connsiteX88" fmla="*/ 672277 w 1508539"/>
              <a:gd name="connsiteY88" fmla="*/ 3217217 h 6858000"/>
              <a:gd name="connsiteX89" fmla="*/ 659112 w 1508539"/>
              <a:gd name="connsiteY89" fmla="*/ 3183755 h 6858000"/>
              <a:gd name="connsiteX90" fmla="*/ 659613 w 1508539"/>
              <a:gd name="connsiteY90" fmla="*/ 3178642 h 6858000"/>
              <a:gd name="connsiteX91" fmla="*/ 647213 w 1508539"/>
              <a:gd name="connsiteY91" fmla="*/ 3158586 h 6858000"/>
              <a:gd name="connsiteX92" fmla="*/ 632398 w 1508539"/>
              <a:gd name="connsiteY92" fmla="*/ 3129034 h 6858000"/>
              <a:gd name="connsiteX93" fmla="*/ 633063 w 1508539"/>
              <a:gd name="connsiteY93" fmla="*/ 3126682 h 6858000"/>
              <a:gd name="connsiteX94" fmla="*/ 623931 w 1508539"/>
              <a:gd name="connsiteY94" fmla="*/ 3114519 h 6858000"/>
              <a:gd name="connsiteX95" fmla="*/ 610540 w 1508539"/>
              <a:gd name="connsiteY95" fmla="*/ 3106272 h 6858000"/>
              <a:gd name="connsiteX96" fmla="*/ 583270 w 1508539"/>
              <a:gd name="connsiteY96" fmla="*/ 2958185 h 6858000"/>
              <a:gd name="connsiteX97" fmla="*/ 525884 w 1508539"/>
              <a:gd name="connsiteY97" fmla="*/ 2762989 h 6858000"/>
              <a:gd name="connsiteX98" fmla="*/ 474802 w 1508539"/>
              <a:gd name="connsiteY98" fmla="*/ 2554718 h 6858000"/>
              <a:gd name="connsiteX99" fmla="*/ 454896 w 1508539"/>
              <a:gd name="connsiteY99" fmla="*/ 2485734 h 6858000"/>
              <a:gd name="connsiteX100" fmla="*/ 445619 w 1508539"/>
              <a:gd name="connsiteY100" fmla="*/ 2447068 h 6858000"/>
              <a:gd name="connsiteX101" fmla="*/ 432580 w 1508539"/>
              <a:gd name="connsiteY101" fmla="*/ 2425819 h 6858000"/>
              <a:gd name="connsiteX102" fmla="*/ 438579 w 1508539"/>
              <a:gd name="connsiteY102" fmla="*/ 2402874 h 6858000"/>
              <a:gd name="connsiteX103" fmla="*/ 441191 w 1508539"/>
              <a:gd name="connsiteY103" fmla="*/ 2381443 h 6858000"/>
              <a:gd name="connsiteX104" fmla="*/ 417520 w 1508539"/>
              <a:gd name="connsiteY104" fmla="*/ 2261920 h 6858000"/>
              <a:gd name="connsiteX105" fmla="*/ 407407 w 1508539"/>
              <a:gd name="connsiteY105" fmla="*/ 2195378 h 6858000"/>
              <a:gd name="connsiteX106" fmla="*/ 391624 w 1508539"/>
              <a:gd name="connsiteY106" fmla="*/ 2155135 h 6858000"/>
              <a:gd name="connsiteX107" fmla="*/ 389082 w 1508539"/>
              <a:gd name="connsiteY107" fmla="*/ 2118008 h 6858000"/>
              <a:gd name="connsiteX108" fmla="*/ 390075 w 1508539"/>
              <a:gd name="connsiteY108" fmla="*/ 2050531 h 6858000"/>
              <a:gd name="connsiteX109" fmla="*/ 381881 w 1508539"/>
              <a:gd name="connsiteY109" fmla="*/ 1963269 h 6858000"/>
              <a:gd name="connsiteX110" fmla="*/ 363059 w 1508539"/>
              <a:gd name="connsiteY110" fmla="*/ 1906352 h 6858000"/>
              <a:gd name="connsiteX111" fmla="*/ 339616 w 1508539"/>
              <a:gd name="connsiteY111" fmla="*/ 1861531 h 6858000"/>
              <a:gd name="connsiteX112" fmla="*/ 293415 w 1508539"/>
              <a:gd name="connsiteY112" fmla="*/ 1732919 h 6858000"/>
              <a:gd name="connsiteX113" fmla="*/ 265726 w 1508539"/>
              <a:gd name="connsiteY113" fmla="*/ 1663540 h 6858000"/>
              <a:gd name="connsiteX114" fmla="*/ 264852 w 1508539"/>
              <a:gd name="connsiteY114" fmla="*/ 1615777 h 6858000"/>
              <a:gd name="connsiteX115" fmla="*/ 245647 w 1508539"/>
              <a:gd name="connsiteY115" fmla="*/ 1563678 h 6858000"/>
              <a:gd name="connsiteX116" fmla="*/ 258727 w 1508539"/>
              <a:gd name="connsiteY116" fmla="*/ 1519474 h 6858000"/>
              <a:gd name="connsiteX117" fmla="*/ 251469 w 1508539"/>
              <a:gd name="connsiteY117" fmla="*/ 1477995 h 6858000"/>
              <a:gd name="connsiteX118" fmla="*/ 237554 w 1508539"/>
              <a:gd name="connsiteY118" fmla="*/ 1373769 h 6858000"/>
              <a:gd name="connsiteX119" fmla="*/ 245861 w 1508539"/>
              <a:gd name="connsiteY119" fmla="*/ 1307086 h 6858000"/>
              <a:gd name="connsiteX120" fmla="*/ 247049 w 1508539"/>
              <a:gd name="connsiteY120" fmla="*/ 1189033 h 6858000"/>
              <a:gd name="connsiteX121" fmla="*/ 251734 w 1508539"/>
              <a:gd name="connsiteY121" fmla="*/ 1168288 h 6858000"/>
              <a:gd name="connsiteX122" fmla="*/ 244016 w 1508539"/>
              <a:gd name="connsiteY122" fmla="*/ 1142577 h 6858000"/>
              <a:gd name="connsiteX123" fmla="*/ 233322 w 1508539"/>
              <a:gd name="connsiteY123" fmla="*/ 1088484 h 6858000"/>
              <a:gd name="connsiteX124" fmla="*/ 222058 w 1508539"/>
              <a:gd name="connsiteY124" fmla="*/ 1016103 h 6858000"/>
              <a:gd name="connsiteX125" fmla="*/ 223514 w 1508539"/>
              <a:gd name="connsiteY125" fmla="*/ 932283 h 6858000"/>
              <a:gd name="connsiteX126" fmla="*/ 225750 w 1508539"/>
              <a:gd name="connsiteY126" fmla="*/ 915925 h 6858000"/>
              <a:gd name="connsiteX127" fmla="*/ 218379 w 1508539"/>
              <a:gd name="connsiteY127" fmla="*/ 896999 h 6858000"/>
              <a:gd name="connsiteX128" fmla="*/ 187787 w 1508539"/>
              <a:gd name="connsiteY128" fmla="*/ 821517 h 6858000"/>
              <a:gd name="connsiteX129" fmla="*/ 166737 w 1508539"/>
              <a:gd name="connsiteY129" fmla="*/ 751353 h 6858000"/>
              <a:gd name="connsiteX130" fmla="*/ 166295 w 1508539"/>
              <a:gd name="connsiteY130" fmla="*/ 721230 h 6858000"/>
              <a:gd name="connsiteX131" fmla="*/ 151966 w 1508539"/>
              <a:gd name="connsiteY131" fmla="*/ 681659 h 6858000"/>
              <a:gd name="connsiteX132" fmla="*/ 137385 w 1508539"/>
              <a:gd name="connsiteY132" fmla="*/ 635218 h 6858000"/>
              <a:gd name="connsiteX133" fmla="*/ 142396 w 1508539"/>
              <a:gd name="connsiteY133" fmla="*/ 613763 h 6858000"/>
              <a:gd name="connsiteX134" fmla="*/ 128338 w 1508539"/>
              <a:gd name="connsiteY134" fmla="*/ 598582 h 6858000"/>
              <a:gd name="connsiteX135" fmla="*/ 128019 w 1508539"/>
              <a:gd name="connsiteY135" fmla="*/ 576846 h 6858000"/>
              <a:gd name="connsiteX136" fmla="*/ 107645 w 1508539"/>
              <a:gd name="connsiteY136" fmla="*/ 530055 h 6858000"/>
              <a:gd name="connsiteX137" fmla="*/ 106893 w 1508539"/>
              <a:gd name="connsiteY137" fmla="*/ 465389 h 6858000"/>
              <a:gd name="connsiteX138" fmla="*/ 89816 w 1508539"/>
              <a:gd name="connsiteY138" fmla="*/ 424699 h 6858000"/>
              <a:gd name="connsiteX139" fmla="*/ 90191 w 1508539"/>
              <a:gd name="connsiteY139" fmla="*/ 404917 h 6858000"/>
              <a:gd name="connsiteX140" fmla="*/ 70148 w 1508539"/>
              <a:gd name="connsiteY140" fmla="*/ 367211 h 6858000"/>
              <a:gd name="connsiteX141" fmla="*/ 36452 w 1508539"/>
              <a:gd name="connsiteY141" fmla="*/ 268519 h 6858000"/>
              <a:gd name="connsiteX142" fmla="*/ 23935 w 1508539"/>
              <a:gd name="connsiteY142" fmla="*/ 160886 h 6858000"/>
              <a:gd name="connsiteX143" fmla="*/ 19312 w 1508539"/>
              <a:gd name="connsiteY143" fmla="*/ 47336 h 6858000"/>
              <a:gd name="connsiteX144" fmla="*/ 0 w 1508539"/>
              <a:gd name="connsiteY144"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45501 w 1508539"/>
              <a:gd name="connsiteY26" fmla="*/ 5934687 h 6858000"/>
              <a:gd name="connsiteX27" fmla="*/ 379513 w 1508539"/>
              <a:gd name="connsiteY27" fmla="*/ 5765594 h 6858000"/>
              <a:gd name="connsiteX28" fmla="*/ 411349 w 1508539"/>
              <a:gd name="connsiteY28" fmla="*/ 5693685 h 6858000"/>
              <a:gd name="connsiteX29" fmla="*/ 431404 w 1508539"/>
              <a:gd name="connsiteY29" fmla="*/ 5665173 h 6858000"/>
              <a:gd name="connsiteX30" fmla="*/ 465121 w 1508539"/>
              <a:gd name="connsiteY30" fmla="*/ 5563435 h 6858000"/>
              <a:gd name="connsiteX31" fmla="*/ 494626 w 1508539"/>
              <a:gd name="connsiteY31" fmla="*/ 5476393 h 6858000"/>
              <a:gd name="connsiteX32" fmla="*/ 525819 w 1508539"/>
              <a:gd name="connsiteY32" fmla="*/ 5396260 h 6858000"/>
              <a:gd name="connsiteX33" fmla="*/ 541800 w 1508539"/>
              <a:gd name="connsiteY33" fmla="*/ 5330009 h 6858000"/>
              <a:gd name="connsiteX34" fmla="*/ 575293 w 1508539"/>
              <a:gd name="connsiteY34" fmla="*/ 5273739 h 6858000"/>
              <a:gd name="connsiteX35" fmla="*/ 584892 w 1508539"/>
              <a:gd name="connsiteY35" fmla="*/ 5241779 h 6858000"/>
              <a:gd name="connsiteX36" fmla="*/ 596118 w 1508539"/>
              <a:gd name="connsiteY36" fmla="*/ 5225268 h 6858000"/>
              <a:gd name="connsiteX37" fmla="*/ 597138 w 1508539"/>
              <a:gd name="connsiteY37" fmla="*/ 5217684 h 6858000"/>
              <a:gd name="connsiteX38" fmla="*/ 604479 w 1508539"/>
              <a:gd name="connsiteY38" fmla="*/ 5193377 h 6858000"/>
              <a:gd name="connsiteX39" fmla="*/ 607782 w 1508539"/>
              <a:gd name="connsiteY39" fmla="*/ 5179288 h 6858000"/>
              <a:gd name="connsiteX40" fmla="*/ 608766 w 1508539"/>
              <a:gd name="connsiteY40" fmla="*/ 5173621 h 6858000"/>
              <a:gd name="connsiteX41" fmla="*/ 604400 w 1508539"/>
              <a:gd name="connsiteY41" fmla="*/ 5159961 h 6858000"/>
              <a:gd name="connsiteX42" fmla="*/ 611077 w 1508539"/>
              <a:gd name="connsiteY42" fmla="*/ 5144295 h 6858000"/>
              <a:gd name="connsiteX43" fmla="*/ 608010 w 1508539"/>
              <a:gd name="connsiteY43" fmla="*/ 5125185 h 6858000"/>
              <a:gd name="connsiteX44" fmla="*/ 614840 w 1508539"/>
              <a:gd name="connsiteY44" fmla="*/ 5121884 h 6858000"/>
              <a:gd name="connsiteX45" fmla="*/ 621876 w 1508539"/>
              <a:gd name="connsiteY45" fmla="*/ 5067850 h 6858000"/>
              <a:gd name="connsiteX46" fmla="*/ 624607 w 1508539"/>
              <a:gd name="connsiteY46" fmla="*/ 5060861 h 6858000"/>
              <a:gd name="connsiteX47" fmla="*/ 621311 w 1508539"/>
              <a:gd name="connsiteY47" fmla="*/ 5034192 h 6858000"/>
              <a:gd name="connsiteX48" fmla="*/ 622865 w 1508539"/>
              <a:gd name="connsiteY48" fmla="*/ 4993030 h 6858000"/>
              <a:gd name="connsiteX49" fmla="*/ 629774 w 1508539"/>
              <a:gd name="connsiteY49" fmla="*/ 4946844 h 6858000"/>
              <a:gd name="connsiteX50" fmla="*/ 625630 w 1508539"/>
              <a:gd name="connsiteY50" fmla="*/ 4932692 h 6858000"/>
              <a:gd name="connsiteX51" fmla="*/ 641033 w 1508539"/>
              <a:gd name="connsiteY51" fmla="*/ 4858827 h 6858000"/>
              <a:gd name="connsiteX52" fmla="*/ 646936 w 1508539"/>
              <a:gd name="connsiteY52" fmla="*/ 4821170 h 6858000"/>
              <a:gd name="connsiteX53" fmla="*/ 651669 w 1508539"/>
              <a:gd name="connsiteY53" fmla="*/ 4780965 h 6858000"/>
              <a:gd name="connsiteX54" fmla="*/ 652962 w 1508539"/>
              <a:gd name="connsiteY54" fmla="*/ 4750867 h 6858000"/>
              <a:gd name="connsiteX55" fmla="*/ 650769 w 1508539"/>
              <a:gd name="connsiteY55" fmla="*/ 4690749 h 6858000"/>
              <a:gd name="connsiteX56" fmla="*/ 646249 w 1508539"/>
              <a:gd name="connsiteY56" fmla="*/ 4584173 h 6858000"/>
              <a:gd name="connsiteX57" fmla="*/ 641332 w 1508539"/>
              <a:gd name="connsiteY57" fmla="*/ 4444346 h 6858000"/>
              <a:gd name="connsiteX58" fmla="*/ 637897 w 1508539"/>
              <a:gd name="connsiteY58" fmla="*/ 4375228 h 6858000"/>
              <a:gd name="connsiteX59" fmla="*/ 618550 w 1508539"/>
              <a:gd name="connsiteY59" fmla="*/ 4214165 h 6858000"/>
              <a:gd name="connsiteX60" fmla="*/ 622623 w 1508539"/>
              <a:gd name="connsiteY60" fmla="*/ 4090296 h 6858000"/>
              <a:gd name="connsiteX61" fmla="*/ 607879 w 1508539"/>
              <a:gd name="connsiteY61" fmla="*/ 4033999 h 6858000"/>
              <a:gd name="connsiteX62" fmla="*/ 609028 w 1508539"/>
              <a:gd name="connsiteY62" fmla="*/ 4031933 h 6858000"/>
              <a:gd name="connsiteX63" fmla="*/ 607604 w 1508539"/>
              <a:gd name="connsiteY63" fmla="*/ 4013953 h 6858000"/>
              <a:gd name="connsiteX64" fmla="*/ 593899 w 1508539"/>
              <a:gd name="connsiteY64" fmla="*/ 3974753 h 6858000"/>
              <a:gd name="connsiteX65" fmla="*/ 595497 w 1508539"/>
              <a:gd name="connsiteY65" fmla="*/ 3969950 h 6858000"/>
              <a:gd name="connsiteX66" fmla="*/ 588919 w 1508539"/>
              <a:gd name="connsiteY66" fmla="*/ 3933779 h 6858000"/>
              <a:gd name="connsiteX67" fmla="*/ 590250 w 1508539"/>
              <a:gd name="connsiteY67" fmla="*/ 3933093 h 6858000"/>
              <a:gd name="connsiteX68" fmla="*/ 594604 w 1508539"/>
              <a:gd name="connsiteY68" fmla="*/ 3922082 h 6858000"/>
              <a:gd name="connsiteX69" fmla="*/ 599682 w 1508539"/>
              <a:gd name="connsiteY69" fmla="*/ 3901461 h 6858000"/>
              <a:gd name="connsiteX70" fmla="*/ 622276 w 1508539"/>
              <a:gd name="connsiteY70" fmla="*/ 3813873 h 6858000"/>
              <a:gd name="connsiteX71" fmla="*/ 621701 w 1508539"/>
              <a:gd name="connsiteY71" fmla="*/ 3806161 h 6858000"/>
              <a:gd name="connsiteX72" fmla="*/ 622008 w 1508539"/>
              <a:gd name="connsiteY72" fmla="*/ 3805957 h 6858000"/>
              <a:gd name="connsiteX73" fmla="*/ 622035 w 1508539"/>
              <a:gd name="connsiteY73" fmla="*/ 3797724 h 6858000"/>
              <a:gd name="connsiteX74" fmla="*/ 620650 w 1508539"/>
              <a:gd name="connsiteY74" fmla="*/ 3792098 h 6858000"/>
              <a:gd name="connsiteX75" fmla="*/ 619534 w 1508539"/>
              <a:gd name="connsiteY75" fmla="*/ 3777135 h 6858000"/>
              <a:gd name="connsiteX76" fmla="*/ 621267 w 1508539"/>
              <a:gd name="connsiteY76" fmla="*/ 3771656 h 6858000"/>
              <a:gd name="connsiteX77" fmla="*/ 625010 w 1508539"/>
              <a:gd name="connsiteY77" fmla="*/ 3769007 h 6858000"/>
              <a:gd name="connsiteX78" fmla="*/ 624476 w 1508539"/>
              <a:gd name="connsiteY78" fmla="*/ 3767709 h 6858000"/>
              <a:gd name="connsiteX79" fmla="*/ 633172 w 1508539"/>
              <a:gd name="connsiteY79" fmla="*/ 3738082 h 6858000"/>
              <a:gd name="connsiteX80" fmla="*/ 640518 w 1508539"/>
              <a:gd name="connsiteY80" fmla="*/ 3673397 h 6858000"/>
              <a:gd name="connsiteX81" fmla="*/ 639814 w 1508539"/>
              <a:gd name="connsiteY81" fmla="*/ 3637109 h 6858000"/>
              <a:gd name="connsiteX82" fmla="*/ 643257 w 1508539"/>
              <a:gd name="connsiteY82" fmla="*/ 3536883 h 6858000"/>
              <a:gd name="connsiteX83" fmla="*/ 650795 w 1508539"/>
              <a:gd name="connsiteY83" fmla="*/ 3435652 h 6858000"/>
              <a:gd name="connsiteX84" fmla="*/ 652466 w 1508539"/>
              <a:gd name="connsiteY84" fmla="*/ 3307769 h 6858000"/>
              <a:gd name="connsiteX85" fmla="*/ 670029 w 1508539"/>
              <a:gd name="connsiteY85" fmla="*/ 3250522 h 6858000"/>
              <a:gd name="connsiteX86" fmla="*/ 670454 w 1508539"/>
              <a:gd name="connsiteY86" fmla="*/ 3229163 h 6858000"/>
              <a:gd name="connsiteX87" fmla="*/ 672277 w 1508539"/>
              <a:gd name="connsiteY87" fmla="*/ 3217217 h 6858000"/>
              <a:gd name="connsiteX88" fmla="*/ 659112 w 1508539"/>
              <a:gd name="connsiteY88" fmla="*/ 3183755 h 6858000"/>
              <a:gd name="connsiteX89" fmla="*/ 659613 w 1508539"/>
              <a:gd name="connsiteY89" fmla="*/ 3178642 h 6858000"/>
              <a:gd name="connsiteX90" fmla="*/ 647213 w 1508539"/>
              <a:gd name="connsiteY90" fmla="*/ 3158586 h 6858000"/>
              <a:gd name="connsiteX91" fmla="*/ 632398 w 1508539"/>
              <a:gd name="connsiteY91" fmla="*/ 3129034 h 6858000"/>
              <a:gd name="connsiteX92" fmla="*/ 633063 w 1508539"/>
              <a:gd name="connsiteY92" fmla="*/ 3126682 h 6858000"/>
              <a:gd name="connsiteX93" fmla="*/ 623931 w 1508539"/>
              <a:gd name="connsiteY93" fmla="*/ 3114519 h 6858000"/>
              <a:gd name="connsiteX94" fmla="*/ 610540 w 1508539"/>
              <a:gd name="connsiteY94" fmla="*/ 3106272 h 6858000"/>
              <a:gd name="connsiteX95" fmla="*/ 583270 w 1508539"/>
              <a:gd name="connsiteY95" fmla="*/ 2958185 h 6858000"/>
              <a:gd name="connsiteX96" fmla="*/ 525884 w 1508539"/>
              <a:gd name="connsiteY96" fmla="*/ 2762989 h 6858000"/>
              <a:gd name="connsiteX97" fmla="*/ 474802 w 1508539"/>
              <a:gd name="connsiteY97" fmla="*/ 2554718 h 6858000"/>
              <a:gd name="connsiteX98" fmla="*/ 454896 w 1508539"/>
              <a:gd name="connsiteY98" fmla="*/ 2485734 h 6858000"/>
              <a:gd name="connsiteX99" fmla="*/ 445619 w 1508539"/>
              <a:gd name="connsiteY99" fmla="*/ 2447068 h 6858000"/>
              <a:gd name="connsiteX100" fmla="*/ 432580 w 1508539"/>
              <a:gd name="connsiteY100" fmla="*/ 2425819 h 6858000"/>
              <a:gd name="connsiteX101" fmla="*/ 438579 w 1508539"/>
              <a:gd name="connsiteY101" fmla="*/ 2402874 h 6858000"/>
              <a:gd name="connsiteX102" fmla="*/ 441191 w 1508539"/>
              <a:gd name="connsiteY102" fmla="*/ 2381443 h 6858000"/>
              <a:gd name="connsiteX103" fmla="*/ 417520 w 1508539"/>
              <a:gd name="connsiteY103" fmla="*/ 2261920 h 6858000"/>
              <a:gd name="connsiteX104" fmla="*/ 407407 w 1508539"/>
              <a:gd name="connsiteY104" fmla="*/ 2195378 h 6858000"/>
              <a:gd name="connsiteX105" fmla="*/ 391624 w 1508539"/>
              <a:gd name="connsiteY105" fmla="*/ 2155135 h 6858000"/>
              <a:gd name="connsiteX106" fmla="*/ 389082 w 1508539"/>
              <a:gd name="connsiteY106" fmla="*/ 2118008 h 6858000"/>
              <a:gd name="connsiteX107" fmla="*/ 390075 w 1508539"/>
              <a:gd name="connsiteY107" fmla="*/ 2050531 h 6858000"/>
              <a:gd name="connsiteX108" fmla="*/ 381881 w 1508539"/>
              <a:gd name="connsiteY108" fmla="*/ 1963269 h 6858000"/>
              <a:gd name="connsiteX109" fmla="*/ 363059 w 1508539"/>
              <a:gd name="connsiteY109" fmla="*/ 1906352 h 6858000"/>
              <a:gd name="connsiteX110" fmla="*/ 339616 w 1508539"/>
              <a:gd name="connsiteY110" fmla="*/ 1861531 h 6858000"/>
              <a:gd name="connsiteX111" fmla="*/ 293415 w 1508539"/>
              <a:gd name="connsiteY111" fmla="*/ 1732919 h 6858000"/>
              <a:gd name="connsiteX112" fmla="*/ 265726 w 1508539"/>
              <a:gd name="connsiteY112" fmla="*/ 1663540 h 6858000"/>
              <a:gd name="connsiteX113" fmla="*/ 264852 w 1508539"/>
              <a:gd name="connsiteY113" fmla="*/ 1615777 h 6858000"/>
              <a:gd name="connsiteX114" fmla="*/ 245647 w 1508539"/>
              <a:gd name="connsiteY114" fmla="*/ 1563678 h 6858000"/>
              <a:gd name="connsiteX115" fmla="*/ 258727 w 1508539"/>
              <a:gd name="connsiteY115" fmla="*/ 1519474 h 6858000"/>
              <a:gd name="connsiteX116" fmla="*/ 251469 w 1508539"/>
              <a:gd name="connsiteY116" fmla="*/ 1477995 h 6858000"/>
              <a:gd name="connsiteX117" fmla="*/ 237554 w 1508539"/>
              <a:gd name="connsiteY117" fmla="*/ 1373769 h 6858000"/>
              <a:gd name="connsiteX118" fmla="*/ 245861 w 1508539"/>
              <a:gd name="connsiteY118" fmla="*/ 1307086 h 6858000"/>
              <a:gd name="connsiteX119" fmla="*/ 247049 w 1508539"/>
              <a:gd name="connsiteY119" fmla="*/ 1189033 h 6858000"/>
              <a:gd name="connsiteX120" fmla="*/ 251734 w 1508539"/>
              <a:gd name="connsiteY120" fmla="*/ 1168288 h 6858000"/>
              <a:gd name="connsiteX121" fmla="*/ 244016 w 1508539"/>
              <a:gd name="connsiteY121" fmla="*/ 1142577 h 6858000"/>
              <a:gd name="connsiteX122" fmla="*/ 233322 w 1508539"/>
              <a:gd name="connsiteY122" fmla="*/ 1088484 h 6858000"/>
              <a:gd name="connsiteX123" fmla="*/ 222058 w 1508539"/>
              <a:gd name="connsiteY123" fmla="*/ 1016103 h 6858000"/>
              <a:gd name="connsiteX124" fmla="*/ 223514 w 1508539"/>
              <a:gd name="connsiteY124" fmla="*/ 932283 h 6858000"/>
              <a:gd name="connsiteX125" fmla="*/ 225750 w 1508539"/>
              <a:gd name="connsiteY125" fmla="*/ 915925 h 6858000"/>
              <a:gd name="connsiteX126" fmla="*/ 218379 w 1508539"/>
              <a:gd name="connsiteY126" fmla="*/ 896999 h 6858000"/>
              <a:gd name="connsiteX127" fmla="*/ 187787 w 1508539"/>
              <a:gd name="connsiteY127" fmla="*/ 821517 h 6858000"/>
              <a:gd name="connsiteX128" fmla="*/ 166737 w 1508539"/>
              <a:gd name="connsiteY128" fmla="*/ 751353 h 6858000"/>
              <a:gd name="connsiteX129" fmla="*/ 166295 w 1508539"/>
              <a:gd name="connsiteY129" fmla="*/ 721230 h 6858000"/>
              <a:gd name="connsiteX130" fmla="*/ 151966 w 1508539"/>
              <a:gd name="connsiteY130" fmla="*/ 681659 h 6858000"/>
              <a:gd name="connsiteX131" fmla="*/ 137385 w 1508539"/>
              <a:gd name="connsiteY131" fmla="*/ 635218 h 6858000"/>
              <a:gd name="connsiteX132" fmla="*/ 142396 w 1508539"/>
              <a:gd name="connsiteY132" fmla="*/ 613763 h 6858000"/>
              <a:gd name="connsiteX133" fmla="*/ 128338 w 1508539"/>
              <a:gd name="connsiteY133" fmla="*/ 598582 h 6858000"/>
              <a:gd name="connsiteX134" fmla="*/ 128019 w 1508539"/>
              <a:gd name="connsiteY134" fmla="*/ 576846 h 6858000"/>
              <a:gd name="connsiteX135" fmla="*/ 107645 w 1508539"/>
              <a:gd name="connsiteY135" fmla="*/ 530055 h 6858000"/>
              <a:gd name="connsiteX136" fmla="*/ 106893 w 1508539"/>
              <a:gd name="connsiteY136" fmla="*/ 465389 h 6858000"/>
              <a:gd name="connsiteX137" fmla="*/ 89816 w 1508539"/>
              <a:gd name="connsiteY137" fmla="*/ 424699 h 6858000"/>
              <a:gd name="connsiteX138" fmla="*/ 90191 w 1508539"/>
              <a:gd name="connsiteY138" fmla="*/ 404917 h 6858000"/>
              <a:gd name="connsiteX139" fmla="*/ 70148 w 1508539"/>
              <a:gd name="connsiteY139" fmla="*/ 367211 h 6858000"/>
              <a:gd name="connsiteX140" fmla="*/ 36452 w 1508539"/>
              <a:gd name="connsiteY140" fmla="*/ 268519 h 6858000"/>
              <a:gd name="connsiteX141" fmla="*/ 23935 w 1508539"/>
              <a:gd name="connsiteY141" fmla="*/ 160886 h 6858000"/>
              <a:gd name="connsiteX142" fmla="*/ 19312 w 1508539"/>
              <a:gd name="connsiteY142" fmla="*/ 47336 h 6858000"/>
              <a:gd name="connsiteX143" fmla="*/ 0 w 1508539"/>
              <a:gd name="connsiteY143"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45501 w 1508539"/>
              <a:gd name="connsiteY26" fmla="*/ 5934687 h 6858000"/>
              <a:gd name="connsiteX27" fmla="*/ 411349 w 1508539"/>
              <a:gd name="connsiteY27" fmla="*/ 569368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63126 w 1508539"/>
              <a:gd name="connsiteY26" fmla="*/ 5934687 h 6858000"/>
              <a:gd name="connsiteX27" fmla="*/ 411349 w 1508539"/>
              <a:gd name="connsiteY27" fmla="*/ 569368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63126 w 1508539"/>
              <a:gd name="connsiteY26" fmla="*/ 5934687 h 6858000"/>
              <a:gd name="connsiteX27" fmla="*/ 411349 w 1508539"/>
              <a:gd name="connsiteY27" fmla="*/ 569368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63126 w 1508539"/>
              <a:gd name="connsiteY26" fmla="*/ 5934687 h 6858000"/>
              <a:gd name="connsiteX27" fmla="*/ 408411 w 1508539"/>
              <a:gd name="connsiteY27" fmla="*/ 570490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90557 w 1508539"/>
              <a:gd name="connsiteY23" fmla="*/ 6153037 h 6858000"/>
              <a:gd name="connsiteX24" fmla="*/ 314428 w 1508539"/>
              <a:gd name="connsiteY24" fmla="*/ 6113913 h 6858000"/>
              <a:gd name="connsiteX25" fmla="*/ 318721 w 1508539"/>
              <a:gd name="connsiteY25" fmla="*/ 6028119 h 6858000"/>
              <a:gd name="connsiteX26" fmla="*/ 363126 w 1508539"/>
              <a:gd name="connsiteY26" fmla="*/ 5934687 h 6858000"/>
              <a:gd name="connsiteX27" fmla="*/ 408411 w 1508539"/>
              <a:gd name="connsiteY27" fmla="*/ 570490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64248 w 1508539"/>
              <a:gd name="connsiteY7" fmla="*/ 6574442 h 6858000"/>
              <a:gd name="connsiteX8" fmla="*/ 164588 w 1508539"/>
              <a:gd name="connsiteY8" fmla="*/ 6568530 h 6858000"/>
              <a:gd name="connsiteX9" fmla="*/ 166997 w 1508539"/>
              <a:gd name="connsiteY9" fmla="*/ 6560674 h 6858000"/>
              <a:gd name="connsiteX10" fmla="*/ 167342 w 1508539"/>
              <a:gd name="connsiteY10" fmla="*/ 6560598 h 6858000"/>
              <a:gd name="connsiteX11" fmla="*/ 201349 w 1508539"/>
              <a:gd name="connsiteY11" fmla="*/ 6530567 h 6858000"/>
              <a:gd name="connsiteX12" fmla="*/ 215389 w 1508539"/>
              <a:gd name="connsiteY12" fmla="*/ 6478062 h 6858000"/>
              <a:gd name="connsiteX13" fmla="*/ 226078 w 1508539"/>
              <a:gd name="connsiteY13" fmla="*/ 6460325 h 6858000"/>
              <a:gd name="connsiteX14" fmla="*/ 233311 w 1508539"/>
              <a:gd name="connsiteY14" fmla="*/ 6451488 h 6858000"/>
              <a:gd name="connsiteX15" fmla="*/ 234746 w 1508539"/>
              <a:gd name="connsiteY15" fmla="*/ 6451348 h 6858000"/>
              <a:gd name="connsiteX16" fmla="*/ 239104 w 1508539"/>
              <a:gd name="connsiteY16" fmla="*/ 6414240 h 6858000"/>
              <a:gd name="connsiteX17" fmla="*/ 241880 w 1508539"/>
              <a:gd name="connsiteY17" fmla="*/ 6384857 h 6858000"/>
              <a:gd name="connsiteX18" fmla="*/ 240591 w 1508539"/>
              <a:gd name="connsiteY18" fmla="*/ 6367510 h 6858000"/>
              <a:gd name="connsiteX19" fmla="*/ 244471 w 1508539"/>
              <a:gd name="connsiteY19" fmla="*/ 6349778 h 6858000"/>
              <a:gd name="connsiteX20" fmla="*/ 246136 w 1508539"/>
              <a:gd name="connsiteY20" fmla="*/ 6348250 h 6858000"/>
              <a:gd name="connsiteX21" fmla="*/ 262170 w 1508539"/>
              <a:gd name="connsiteY21" fmla="*/ 6281972 h 6858000"/>
              <a:gd name="connsiteX22" fmla="*/ 290557 w 1508539"/>
              <a:gd name="connsiteY22" fmla="*/ 6153037 h 6858000"/>
              <a:gd name="connsiteX23" fmla="*/ 314428 w 1508539"/>
              <a:gd name="connsiteY23" fmla="*/ 6113913 h 6858000"/>
              <a:gd name="connsiteX24" fmla="*/ 318721 w 1508539"/>
              <a:gd name="connsiteY24" fmla="*/ 6028119 h 6858000"/>
              <a:gd name="connsiteX25" fmla="*/ 363126 w 1508539"/>
              <a:gd name="connsiteY25" fmla="*/ 5934687 h 6858000"/>
              <a:gd name="connsiteX26" fmla="*/ 408411 w 1508539"/>
              <a:gd name="connsiteY26" fmla="*/ 5704905 h 6858000"/>
              <a:gd name="connsiteX27" fmla="*/ 431404 w 1508539"/>
              <a:gd name="connsiteY27" fmla="*/ 5665173 h 6858000"/>
              <a:gd name="connsiteX28" fmla="*/ 465121 w 1508539"/>
              <a:gd name="connsiteY28" fmla="*/ 5563435 h 6858000"/>
              <a:gd name="connsiteX29" fmla="*/ 494626 w 1508539"/>
              <a:gd name="connsiteY29" fmla="*/ 5476393 h 6858000"/>
              <a:gd name="connsiteX30" fmla="*/ 525819 w 1508539"/>
              <a:gd name="connsiteY30" fmla="*/ 5396260 h 6858000"/>
              <a:gd name="connsiteX31" fmla="*/ 541800 w 1508539"/>
              <a:gd name="connsiteY31" fmla="*/ 5330009 h 6858000"/>
              <a:gd name="connsiteX32" fmla="*/ 575293 w 1508539"/>
              <a:gd name="connsiteY32" fmla="*/ 5273739 h 6858000"/>
              <a:gd name="connsiteX33" fmla="*/ 584892 w 1508539"/>
              <a:gd name="connsiteY33" fmla="*/ 5241779 h 6858000"/>
              <a:gd name="connsiteX34" fmla="*/ 596118 w 1508539"/>
              <a:gd name="connsiteY34" fmla="*/ 5225268 h 6858000"/>
              <a:gd name="connsiteX35" fmla="*/ 597138 w 1508539"/>
              <a:gd name="connsiteY35" fmla="*/ 5217684 h 6858000"/>
              <a:gd name="connsiteX36" fmla="*/ 604479 w 1508539"/>
              <a:gd name="connsiteY36" fmla="*/ 5193377 h 6858000"/>
              <a:gd name="connsiteX37" fmla="*/ 607782 w 1508539"/>
              <a:gd name="connsiteY37" fmla="*/ 5179288 h 6858000"/>
              <a:gd name="connsiteX38" fmla="*/ 608766 w 1508539"/>
              <a:gd name="connsiteY38" fmla="*/ 5173621 h 6858000"/>
              <a:gd name="connsiteX39" fmla="*/ 604400 w 1508539"/>
              <a:gd name="connsiteY39" fmla="*/ 5159961 h 6858000"/>
              <a:gd name="connsiteX40" fmla="*/ 611077 w 1508539"/>
              <a:gd name="connsiteY40" fmla="*/ 5144295 h 6858000"/>
              <a:gd name="connsiteX41" fmla="*/ 608010 w 1508539"/>
              <a:gd name="connsiteY41" fmla="*/ 5125185 h 6858000"/>
              <a:gd name="connsiteX42" fmla="*/ 614840 w 1508539"/>
              <a:gd name="connsiteY42" fmla="*/ 5121884 h 6858000"/>
              <a:gd name="connsiteX43" fmla="*/ 621876 w 1508539"/>
              <a:gd name="connsiteY43" fmla="*/ 5067850 h 6858000"/>
              <a:gd name="connsiteX44" fmla="*/ 624607 w 1508539"/>
              <a:gd name="connsiteY44" fmla="*/ 5060861 h 6858000"/>
              <a:gd name="connsiteX45" fmla="*/ 621311 w 1508539"/>
              <a:gd name="connsiteY45" fmla="*/ 5034192 h 6858000"/>
              <a:gd name="connsiteX46" fmla="*/ 622865 w 1508539"/>
              <a:gd name="connsiteY46" fmla="*/ 4993030 h 6858000"/>
              <a:gd name="connsiteX47" fmla="*/ 629774 w 1508539"/>
              <a:gd name="connsiteY47" fmla="*/ 4946844 h 6858000"/>
              <a:gd name="connsiteX48" fmla="*/ 625630 w 1508539"/>
              <a:gd name="connsiteY48" fmla="*/ 4932692 h 6858000"/>
              <a:gd name="connsiteX49" fmla="*/ 641033 w 1508539"/>
              <a:gd name="connsiteY49" fmla="*/ 4858827 h 6858000"/>
              <a:gd name="connsiteX50" fmla="*/ 646936 w 1508539"/>
              <a:gd name="connsiteY50" fmla="*/ 4821170 h 6858000"/>
              <a:gd name="connsiteX51" fmla="*/ 651669 w 1508539"/>
              <a:gd name="connsiteY51" fmla="*/ 4780965 h 6858000"/>
              <a:gd name="connsiteX52" fmla="*/ 652962 w 1508539"/>
              <a:gd name="connsiteY52" fmla="*/ 4750867 h 6858000"/>
              <a:gd name="connsiteX53" fmla="*/ 650769 w 1508539"/>
              <a:gd name="connsiteY53" fmla="*/ 4690749 h 6858000"/>
              <a:gd name="connsiteX54" fmla="*/ 646249 w 1508539"/>
              <a:gd name="connsiteY54" fmla="*/ 4584173 h 6858000"/>
              <a:gd name="connsiteX55" fmla="*/ 641332 w 1508539"/>
              <a:gd name="connsiteY55" fmla="*/ 4444346 h 6858000"/>
              <a:gd name="connsiteX56" fmla="*/ 637897 w 1508539"/>
              <a:gd name="connsiteY56" fmla="*/ 4375228 h 6858000"/>
              <a:gd name="connsiteX57" fmla="*/ 618550 w 1508539"/>
              <a:gd name="connsiteY57" fmla="*/ 4214165 h 6858000"/>
              <a:gd name="connsiteX58" fmla="*/ 622623 w 1508539"/>
              <a:gd name="connsiteY58" fmla="*/ 4090296 h 6858000"/>
              <a:gd name="connsiteX59" fmla="*/ 607879 w 1508539"/>
              <a:gd name="connsiteY59" fmla="*/ 4033999 h 6858000"/>
              <a:gd name="connsiteX60" fmla="*/ 609028 w 1508539"/>
              <a:gd name="connsiteY60" fmla="*/ 4031933 h 6858000"/>
              <a:gd name="connsiteX61" fmla="*/ 607604 w 1508539"/>
              <a:gd name="connsiteY61" fmla="*/ 4013953 h 6858000"/>
              <a:gd name="connsiteX62" fmla="*/ 593899 w 1508539"/>
              <a:gd name="connsiteY62" fmla="*/ 3974753 h 6858000"/>
              <a:gd name="connsiteX63" fmla="*/ 595497 w 1508539"/>
              <a:gd name="connsiteY63" fmla="*/ 3969950 h 6858000"/>
              <a:gd name="connsiteX64" fmla="*/ 588919 w 1508539"/>
              <a:gd name="connsiteY64" fmla="*/ 3933779 h 6858000"/>
              <a:gd name="connsiteX65" fmla="*/ 590250 w 1508539"/>
              <a:gd name="connsiteY65" fmla="*/ 3933093 h 6858000"/>
              <a:gd name="connsiteX66" fmla="*/ 594604 w 1508539"/>
              <a:gd name="connsiteY66" fmla="*/ 3922082 h 6858000"/>
              <a:gd name="connsiteX67" fmla="*/ 599682 w 1508539"/>
              <a:gd name="connsiteY67" fmla="*/ 3901461 h 6858000"/>
              <a:gd name="connsiteX68" fmla="*/ 622276 w 1508539"/>
              <a:gd name="connsiteY68" fmla="*/ 3813873 h 6858000"/>
              <a:gd name="connsiteX69" fmla="*/ 621701 w 1508539"/>
              <a:gd name="connsiteY69" fmla="*/ 3806161 h 6858000"/>
              <a:gd name="connsiteX70" fmla="*/ 622008 w 1508539"/>
              <a:gd name="connsiteY70" fmla="*/ 3805957 h 6858000"/>
              <a:gd name="connsiteX71" fmla="*/ 622035 w 1508539"/>
              <a:gd name="connsiteY71" fmla="*/ 3797724 h 6858000"/>
              <a:gd name="connsiteX72" fmla="*/ 620650 w 1508539"/>
              <a:gd name="connsiteY72" fmla="*/ 3792098 h 6858000"/>
              <a:gd name="connsiteX73" fmla="*/ 619534 w 1508539"/>
              <a:gd name="connsiteY73" fmla="*/ 3777135 h 6858000"/>
              <a:gd name="connsiteX74" fmla="*/ 621267 w 1508539"/>
              <a:gd name="connsiteY74" fmla="*/ 3771656 h 6858000"/>
              <a:gd name="connsiteX75" fmla="*/ 625010 w 1508539"/>
              <a:gd name="connsiteY75" fmla="*/ 3769007 h 6858000"/>
              <a:gd name="connsiteX76" fmla="*/ 624476 w 1508539"/>
              <a:gd name="connsiteY76" fmla="*/ 3767709 h 6858000"/>
              <a:gd name="connsiteX77" fmla="*/ 633172 w 1508539"/>
              <a:gd name="connsiteY77" fmla="*/ 3738082 h 6858000"/>
              <a:gd name="connsiteX78" fmla="*/ 640518 w 1508539"/>
              <a:gd name="connsiteY78" fmla="*/ 3673397 h 6858000"/>
              <a:gd name="connsiteX79" fmla="*/ 639814 w 1508539"/>
              <a:gd name="connsiteY79" fmla="*/ 3637109 h 6858000"/>
              <a:gd name="connsiteX80" fmla="*/ 643257 w 1508539"/>
              <a:gd name="connsiteY80" fmla="*/ 3536883 h 6858000"/>
              <a:gd name="connsiteX81" fmla="*/ 650795 w 1508539"/>
              <a:gd name="connsiteY81" fmla="*/ 3435652 h 6858000"/>
              <a:gd name="connsiteX82" fmla="*/ 652466 w 1508539"/>
              <a:gd name="connsiteY82" fmla="*/ 3307769 h 6858000"/>
              <a:gd name="connsiteX83" fmla="*/ 670029 w 1508539"/>
              <a:gd name="connsiteY83" fmla="*/ 3250522 h 6858000"/>
              <a:gd name="connsiteX84" fmla="*/ 670454 w 1508539"/>
              <a:gd name="connsiteY84" fmla="*/ 3229163 h 6858000"/>
              <a:gd name="connsiteX85" fmla="*/ 672277 w 1508539"/>
              <a:gd name="connsiteY85" fmla="*/ 3217217 h 6858000"/>
              <a:gd name="connsiteX86" fmla="*/ 659112 w 1508539"/>
              <a:gd name="connsiteY86" fmla="*/ 3183755 h 6858000"/>
              <a:gd name="connsiteX87" fmla="*/ 659613 w 1508539"/>
              <a:gd name="connsiteY87" fmla="*/ 3178642 h 6858000"/>
              <a:gd name="connsiteX88" fmla="*/ 647213 w 1508539"/>
              <a:gd name="connsiteY88" fmla="*/ 3158586 h 6858000"/>
              <a:gd name="connsiteX89" fmla="*/ 632398 w 1508539"/>
              <a:gd name="connsiteY89" fmla="*/ 3129034 h 6858000"/>
              <a:gd name="connsiteX90" fmla="*/ 633063 w 1508539"/>
              <a:gd name="connsiteY90" fmla="*/ 3126682 h 6858000"/>
              <a:gd name="connsiteX91" fmla="*/ 623931 w 1508539"/>
              <a:gd name="connsiteY91" fmla="*/ 3114519 h 6858000"/>
              <a:gd name="connsiteX92" fmla="*/ 610540 w 1508539"/>
              <a:gd name="connsiteY92" fmla="*/ 3106272 h 6858000"/>
              <a:gd name="connsiteX93" fmla="*/ 583270 w 1508539"/>
              <a:gd name="connsiteY93" fmla="*/ 2958185 h 6858000"/>
              <a:gd name="connsiteX94" fmla="*/ 525884 w 1508539"/>
              <a:gd name="connsiteY94" fmla="*/ 2762989 h 6858000"/>
              <a:gd name="connsiteX95" fmla="*/ 474802 w 1508539"/>
              <a:gd name="connsiteY95" fmla="*/ 2554718 h 6858000"/>
              <a:gd name="connsiteX96" fmla="*/ 454896 w 1508539"/>
              <a:gd name="connsiteY96" fmla="*/ 2485734 h 6858000"/>
              <a:gd name="connsiteX97" fmla="*/ 445619 w 1508539"/>
              <a:gd name="connsiteY97" fmla="*/ 2447068 h 6858000"/>
              <a:gd name="connsiteX98" fmla="*/ 432580 w 1508539"/>
              <a:gd name="connsiteY98" fmla="*/ 2425819 h 6858000"/>
              <a:gd name="connsiteX99" fmla="*/ 438579 w 1508539"/>
              <a:gd name="connsiteY99" fmla="*/ 2402874 h 6858000"/>
              <a:gd name="connsiteX100" fmla="*/ 441191 w 1508539"/>
              <a:gd name="connsiteY100" fmla="*/ 2381443 h 6858000"/>
              <a:gd name="connsiteX101" fmla="*/ 417520 w 1508539"/>
              <a:gd name="connsiteY101" fmla="*/ 2261920 h 6858000"/>
              <a:gd name="connsiteX102" fmla="*/ 407407 w 1508539"/>
              <a:gd name="connsiteY102" fmla="*/ 2195378 h 6858000"/>
              <a:gd name="connsiteX103" fmla="*/ 391624 w 1508539"/>
              <a:gd name="connsiteY103" fmla="*/ 2155135 h 6858000"/>
              <a:gd name="connsiteX104" fmla="*/ 389082 w 1508539"/>
              <a:gd name="connsiteY104" fmla="*/ 2118008 h 6858000"/>
              <a:gd name="connsiteX105" fmla="*/ 390075 w 1508539"/>
              <a:gd name="connsiteY105" fmla="*/ 2050531 h 6858000"/>
              <a:gd name="connsiteX106" fmla="*/ 381881 w 1508539"/>
              <a:gd name="connsiteY106" fmla="*/ 1963269 h 6858000"/>
              <a:gd name="connsiteX107" fmla="*/ 363059 w 1508539"/>
              <a:gd name="connsiteY107" fmla="*/ 1906352 h 6858000"/>
              <a:gd name="connsiteX108" fmla="*/ 339616 w 1508539"/>
              <a:gd name="connsiteY108" fmla="*/ 1861531 h 6858000"/>
              <a:gd name="connsiteX109" fmla="*/ 293415 w 1508539"/>
              <a:gd name="connsiteY109" fmla="*/ 1732919 h 6858000"/>
              <a:gd name="connsiteX110" fmla="*/ 265726 w 1508539"/>
              <a:gd name="connsiteY110" fmla="*/ 1663540 h 6858000"/>
              <a:gd name="connsiteX111" fmla="*/ 264852 w 1508539"/>
              <a:gd name="connsiteY111" fmla="*/ 1615777 h 6858000"/>
              <a:gd name="connsiteX112" fmla="*/ 245647 w 1508539"/>
              <a:gd name="connsiteY112" fmla="*/ 1563678 h 6858000"/>
              <a:gd name="connsiteX113" fmla="*/ 258727 w 1508539"/>
              <a:gd name="connsiteY113" fmla="*/ 1519474 h 6858000"/>
              <a:gd name="connsiteX114" fmla="*/ 251469 w 1508539"/>
              <a:gd name="connsiteY114" fmla="*/ 1477995 h 6858000"/>
              <a:gd name="connsiteX115" fmla="*/ 237554 w 1508539"/>
              <a:gd name="connsiteY115" fmla="*/ 1373769 h 6858000"/>
              <a:gd name="connsiteX116" fmla="*/ 245861 w 1508539"/>
              <a:gd name="connsiteY116" fmla="*/ 1307086 h 6858000"/>
              <a:gd name="connsiteX117" fmla="*/ 247049 w 1508539"/>
              <a:gd name="connsiteY117" fmla="*/ 1189033 h 6858000"/>
              <a:gd name="connsiteX118" fmla="*/ 251734 w 1508539"/>
              <a:gd name="connsiteY118" fmla="*/ 1168288 h 6858000"/>
              <a:gd name="connsiteX119" fmla="*/ 244016 w 1508539"/>
              <a:gd name="connsiteY119" fmla="*/ 1142577 h 6858000"/>
              <a:gd name="connsiteX120" fmla="*/ 233322 w 1508539"/>
              <a:gd name="connsiteY120" fmla="*/ 1088484 h 6858000"/>
              <a:gd name="connsiteX121" fmla="*/ 222058 w 1508539"/>
              <a:gd name="connsiteY121" fmla="*/ 1016103 h 6858000"/>
              <a:gd name="connsiteX122" fmla="*/ 223514 w 1508539"/>
              <a:gd name="connsiteY122" fmla="*/ 932283 h 6858000"/>
              <a:gd name="connsiteX123" fmla="*/ 225750 w 1508539"/>
              <a:gd name="connsiteY123" fmla="*/ 915925 h 6858000"/>
              <a:gd name="connsiteX124" fmla="*/ 218379 w 1508539"/>
              <a:gd name="connsiteY124" fmla="*/ 896999 h 6858000"/>
              <a:gd name="connsiteX125" fmla="*/ 187787 w 1508539"/>
              <a:gd name="connsiteY125" fmla="*/ 821517 h 6858000"/>
              <a:gd name="connsiteX126" fmla="*/ 166737 w 1508539"/>
              <a:gd name="connsiteY126" fmla="*/ 751353 h 6858000"/>
              <a:gd name="connsiteX127" fmla="*/ 166295 w 1508539"/>
              <a:gd name="connsiteY127" fmla="*/ 721230 h 6858000"/>
              <a:gd name="connsiteX128" fmla="*/ 151966 w 1508539"/>
              <a:gd name="connsiteY128" fmla="*/ 681659 h 6858000"/>
              <a:gd name="connsiteX129" fmla="*/ 137385 w 1508539"/>
              <a:gd name="connsiteY129" fmla="*/ 635218 h 6858000"/>
              <a:gd name="connsiteX130" fmla="*/ 142396 w 1508539"/>
              <a:gd name="connsiteY130" fmla="*/ 613763 h 6858000"/>
              <a:gd name="connsiteX131" fmla="*/ 128338 w 1508539"/>
              <a:gd name="connsiteY131" fmla="*/ 598582 h 6858000"/>
              <a:gd name="connsiteX132" fmla="*/ 128019 w 1508539"/>
              <a:gd name="connsiteY132" fmla="*/ 576846 h 6858000"/>
              <a:gd name="connsiteX133" fmla="*/ 107645 w 1508539"/>
              <a:gd name="connsiteY133" fmla="*/ 530055 h 6858000"/>
              <a:gd name="connsiteX134" fmla="*/ 106893 w 1508539"/>
              <a:gd name="connsiteY134" fmla="*/ 465389 h 6858000"/>
              <a:gd name="connsiteX135" fmla="*/ 89816 w 1508539"/>
              <a:gd name="connsiteY135" fmla="*/ 424699 h 6858000"/>
              <a:gd name="connsiteX136" fmla="*/ 90191 w 1508539"/>
              <a:gd name="connsiteY136" fmla="*/ 404917 h 6858000"/>
              <a:gd name="connsiteX137" fmla="*/ 70148 w 1508539"/>
              <a:gd name="connsiteY137" fmla="*/ 367211 h 6858000"/>
              <a:gd name="connsiteX138" fmla="*/ 36452 w 1508539"/>
              <a:gd name="connsiteY138" fmla="*/ 268519 h 6858000"/>
              <a:gd name="connsiteX139" fmla="*/ 23935 w 1508539"/>
              <a:gd name="connsiteY139" fmla="*/ 160886 h 6858000"/>
              <a:gd name="connsiteX140" fmla="*/ 19312 w 1508539"/>
              <a:gd name="connsiteY140" fmla="*/ 47336 h 6858000"/>
              <a:gd name="connsiteX141" fmla="*/ 0 w 1508539"/>
              <a:gd name="connsiteY141"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64248 w 1508539"/>
              <a:gd name="connsiteY7" fmla="*/ 6574442 h 6858000"/>
              <a:gd name="connsiteX8" fmla="*/ 164588 w 1508539"/>
              <a:gd name="connsiteY8" fmla="*/ 6568530 h 6858000"/>
              <a:gd name="connsiteX9" fmla="*/ 166997 w 1508539"/>
              <a:gd name="connsiteY9" fmla="*/ 6560674 h 6858000"/>
              <a:gd name="connsiteX10" fmla="*/ 201349 w 1508539"/>
              <a:gd name="connsiteY10" fmla="*/ 6530567 h 6858000"/>
              <a:gd name="connsiteX11" fmla="*/ 215389 w 1508539"/>
              <a:gd name="connsiteY11" fmla="*/ 6478062 h 6858000"/>
              <a:gd name="connsiteX12" fmla="*/ 226078 w 1508539"/>
              <a:gd name="connsiteY12" fmla="*/ 6460325 h 6858000"/>
              <a:gd name="connsiteX13" fmla="*/ 233311 w 1508539"/>
              <a:gd name="connsiteY13" fmla="*/ 6451488 h 6858000"/>
              <a:gd name="connsiteX14" fmla="*/ 234746 w 1508539"/>
              <a:gd name="connsiteY14" fmla="*/ 6451348 h 6858000"/>
              <a:gd name="connsiteX15" fmla="*/ 239104 w 1508539"/>
              <a:gd name="connsiteY15" fmla="*/ 6414240 h 6858000"/>
              <a:gd name="connsiteX16" fmla="*/ 241880 w 1508539"/>
              <a:gd name="connsiteY16" fmla="*/ 6384857 h 6858000"/>
              <a:gd name="connsiteX17" fmla="*/ 240591 w 1508539"/>
              <a:gd name="connsiteY17" fmla="*/ 6367510 h 6858000"/>
              <a:gd name="connsiteX18" fmla="*/ 244471 w 1508539"/>
              <a:gd name="connsiteY18" fmla="*/ 6349778 h 6858000"/>
              <a:gd name="connsiteX19" fmla="*/ 246136 w 1508539"/>
              <a:gd name="connsiteY19" fmla="*/ 6348250 h 6858000"/>
              <a:gd name="connsiteX20" fmla="*/ 262170 w 1508539"/>
              <a:gd name="connsiteY20" fmla="*/ 6281972 h 6858000"/>
              <a:gd name="connsiteX21" fmla="*/ 290557 w 1508539"/>
              <a:gd name="connsiteY21" fmla="*/ 6153037 h 6858000"/>
              <a:gd name="connsiteX22" fmla="*/ 314428 w 1508539"/>
              <a:gd name="connsiteY22" fmla="*/ 6113913 h 6858000"/>
              <a:gd name="connsiteX23" fmla="*/ 318721 w 1508539"/>
              <a:gd name="connsiteY23" fmla="*/ 6028119 h 6858000"/>
              <a:gd name="connsiteX24" fmla="*/ 363126 w 1508539"/>
              <a:gd name="connsiteY24" fmla="*/ 5934687 h 6858000"/>
              <a:gd name="connsiteX25" fmla="*/ 408411 w 1508539"/>
              <a:gd name="connsiteY25" fmla="*/ 5704905 h 6858000"/>
              <a:gd name="connsiteX26" fmla="*/ 431404 w 1508539"/>
              <a:gd name="connsiteY26" fmla="*/ 5665173 h 6858000"/>
              <a:gd name="connsiteX27" fmla="*/ 465121 w 1508539"/>
              <a:gd name="connsiteY27" fmla="*/ 5563435 h 6858000"/>
              <a:gd name="connsiteX28" fmla="*/ 494626 w 1508539"/>
              <a:gd name="connsiteY28" fmla="*/ 5476393 h 6858000"/>
              <a:gd name="connsiteX29" fmla="*/ 525819 w 1508539"/>
              <a:gd name="connsiteY29" fmla="*/ 5396260 h 6858000"/>
              <a:gd name="connsiteX30" fmla="*/ 541800 w 1508539"/>
              <a:gd name="connsiteY30" fmla="*/ 5330009 h 6858000"/>
              <a:gd name="connsiteX31" fmla="*/ 575293 w 1508539"/>
              <a:gd name="connsiteY31" fmla="*/ 5273739 h 6858000"/>
              <a:gd name="connsiteX32" fmla="*/ 584892 w 1508539"/>
              <a:gd name="connsiteY32" fmla="*/ 5241779 h 6858000"/>
              <a:gd name="connsiteX33" fmla="*/ 596118 w 1508539"/>
              <a:gd name="connsiteY33" fmla="*/ 5225268 h 6858000"/>
              <a:gd name="connsiteX34" fmla="*/ 597138 w 1508539"/>
              <a:gd name="connsiteY34" fmla="*/ 5217684 h 6858000"/>
              <a:gd name="connsiteX35" fmla="*/ 604479 w 1508539"/>
              <a:gd name="connsiteY35" fmla="*/ 5193377 h 6858000"/>
              <a:gd name="connsiteX36" fmla="*/ 607782 w 1508539"/>
              <a:gd name="connsiteY36" fmla="*/ 5179288 h 6858000"/>
              <a:gd name="connsiteX37" fmla="*/ 608766 w 1508539"/>
              <a:gd name="connsiteY37" fmla="*/ 5173621 h 6858000"/>
              <a:gd name="connsiteX38" fmla="*/ 604400 w 1508539"/>
              <a:gd name="connsiteY38" fmla="*/ 5159961 h 6858000"/>
              <a:gd name="connsiteX39" fmla="*/ 611077 w 1508539"/>
              <a:gd name="connsiteY39" fmla="*/ 5144295 h 6858000"/>
              <a:gd name="connsiteX40" fmla="*/ 608010 w 1508539"/>
              <a:gd name="connsiteY40" fmla="*/ 5125185 h 6858000"/>
              <a:gd name="connsiteX41" fmla="*/ 614840 w 1508539"/>
              <a:gd name="connsiteY41" fmla="*/ 5121884 h 6858000"/>
              <a:gd name="connsiteX42" fmla="*/ 621876 w 1508539"/>
              <a:gd name="connsiteY42" fmla="*/ 5067850 h 6858000"/>
              <a:gd name="connsiteX43" fmla="*/ 624607 w 1508539"/>
              <a:gd name="connsiteY43" fmla="*/ 5060861 h 6858000"/>
              <a:gd name="connsiteX44" fmla="*/ 621311 w 1508539"/>
              <a:gd name="connsiteY44" fmla="*/ 5034192 h 6858000"/>
              <a:gd name="connsiteX45" fmla="*/ 622865 w 1508539"/>
              <a:gd name="connsiteY45" fmla="*/ 4993030 h 6858000"/>
              <a:gd name="connsiteX46" fmla="*/ 629774 w 1508539"/>
              <a:gd name="connsiteY46" fmla="*/ 4946844 h 6858000"/>
              <a:gd name="connsiteX47" fmla="*/ 625630 w 1508539"/>
              <a:gd name="connsiteY47" fmla="*/ 4932692 h 6858000"/>
              <a:gd name="connsiteX48" fmla="*/ 641033 w 1508539"/>
              <a:gd name="connsiteY48" fmla="*/ 4858827 h 6858000"/>
              <a:gd name="connsiteX49" fmla="*/ 646936 w 1508539"/>
              <a:gd name="connsiteY49" fmla="*/ 4821170 h 6858000"/>
              <a:gd name="connsiteX50" fmla="*/ 651669 w 1508539"/>
              <a:gd name="connsiteY50" fmla="*/ 4780965 h 6858000"/>
              <a:gd name="connsiteX51" fmla="*/ 652962 w 1508539"/>
              <a:gd name="connsiteY51" fmla="*/ 4750867 h 6858000"/>
              <a:gd name="connsiteX52" fmla="*/ 650769 w 1508539"/>
              <a:gd name="connsiteY52" fmla="*/ 4690749 h 6858000"/>
              <a:gd name="connsiteX53" fmla="*/ 646249 w 1508539"/>
              <a:gd name="connsiteY53" fmla="*/ 4584173 h 6858000"/>
              <a:gd name="connsiteX54" fmla="*/ 641332 w 1508539"/>
              <a:gd name="connsiteY54" fmla="*/ 4444346 h 6858000"/>
              <a:gd name="connsiteX55" fmla="*/ 637897 w 1508539"/>
              <a:gd name="connsiteY55" fmla="*/ 4375228 h 6858000"/>
              <a:gd name="connsiteX56" fmla="*/ 618550 w 1508539"/>
              <a:gd name="connsiteY56" fmla="*/ 4214165 h 6858000"/>
              <a:gd name="connsiteX57" fmla="*/ 622623 w 1508539"/>
              <a:gd name="connsiteY57" fmla="*/ 4090296 h 6858000"/>
              <a:gd name="connsiteX58" fmla="*/ 607879 w 1508539"/>
              <a:gd name="connsiteY58" fmla="*/ 4033999 h 6858000"/>
              <a:gd name="connsiteX59" fmla="*/ 609028 w 1508539"/>
              <a:gd name="connsiteY59" fmla="*/ 4031933 h 6858000"/>
              <a:gd name="connsiteX60" fmla="*/ 607604 w 1508539"/>
              <a:gd name="connsiteY60" fmla="*/ 4013953 h 6858000"/>
              <a:gd name="connsiteX61" fmla="*/ 593899 w 1508539"/>
              <a:gd name="connsiteY61" fmla="*/ 3974753 h 6858000"/>
              <a:gd name="connsiteX62" fmla="*/ 595497 w 1508539"/>
              <a:gd name="connsiteY62" fmla="*/ 3969950 h 6858000"/>
              <a:gd name="connsiteX63" fmla="*/ 588919 w 1508539"/>
              <a:gd name="connsiteY63" fmla="*/ 3933779 h 6858000"/>
              <a:gd name="connsiteX64" fmla="*/ 590250 w 1508539"/>
              <a:gd name="connsiteY64" fmla="*/ 3933093 h 6858000"/>
              <a:gd name="connsiteX65" fmla="*/ 594604 w 1508539"/>
              <a:gd name="connsiteY65" fmla="*/ 3922082 h 6858000"/>
              <a:gd name="connsiteX66" fmla="*/ 599682 w 1508539"/>
              <a:gd name="connsiteY66" fmla="*/ 3901461 h 6858000"/>
              <a:gd name="connsiteX67" fmla="*/ 622276 w 1508539"/>
              <a:gd name="connsiteY67" fmla="*/ 3813873 h 6858000"/>
              <a:gd name="connsiteX68" fmla="*/ 621701 w 1508539"/>
              <a:gd name="connsiteY68" fmla="*/ 3806161 h 6858000"/>
              <a:gd name="connsiteX69" fmla="*/ 622008 w 1508539"/>
              <a:gd name="connsiteY69" fmla="*/ 3805957 h 6858000"/>
              <a:gd name="connsiteX70" fmla="*/ 622035 w 1508539"/>
              <a:gd name="connsiteY70" fmla="*/ 3797724 h 6858000"/>
              <a:gd name="connsiteX71" fmla="*/ 620650 w 1508539"/>
              <a:gd name="connsiteY71" fmla="*/ 3792098 h 6858000"/>
              <a:gd name="connsiteX72" fmla="*/ 619534 w 1508539"/>
              <a:gd name="connsiteY72" fmla="*/ 3777135 h 6858000"/>
              <a:gd name="connsiteX73" fmla="*/ 621267 w 1508539"/>
              <a:gd name="connsiteY73" fmla="*/ 3771656 h 6858000"/>
              <a:gd name="connsiteX74" fmla="*/ 625010 w 1508539"/>
              <a:gd name="connsiteY74" fmla="*/ 3769007 h 6858000"/>
              <a:gd name="connsiteX75" fmla="*/ 624476 w 1508539"/>
              <a:gd name="connsiteY75" fmla="*/ 3767709 h 6858000"/>
              <a:gd name="connsiteX76" fmla="*/ 633172 w 1508539"/>
              <a:gd name="connsiteY76" fmla="*/ 3738082 h 6858000"/>
              <a:gd name="connsiteX77" fmla="*/ 640518 w 1508539"/>
              <a:gd name="connsiteY77" fmla="*/ 3673397 h 6858000"/>
              <a:gd name="connsiteX78" fmla="*/ 639814 w 1508539"/>
              <a:gd name="connsiteY78" fmla="*/ 3637109 h 6858000"/>
              <a:gd name="connsiteX79" fmla="*/ 643257 w 1508539"/>
              <a:gd name="connsiteY79" fmla="*/ 3536883 h 6858000"/>
              <a:gd name="connsiteX80" fmla="*/ 650795 w 1508539"/>
              <a:gd name="connsiteY80" fmla="*/ 3435652 h 6858000"/>
              <a:gd name="connsiteX81" fmla="*/ 652466 w 1508539"/>
              <a:gd name="connsiteY81" fmla="*/ 3307769 h 6858000"/>
              <a:gd name="connsiteX82" fmla="*/ 670029 w 1508539"/>
              <a:gd name="connsiteY82" fmla="*/ 3250522 h 6858000"/>
              <a:gd name="connsiteX83" fmla="*/ 670454 w 1508539"/>
              <a:gd name="connsiteY83" fmla="*/ 3229163 h 6858000"/>
              <a:gd name="connsiteX84" fmla="*/ 672277 w 1508539"/>
              <a:gd name="connsiteY84" fmla="*/ 3217217 h 6858000"/>
              <a:gd name="connsiteX85" fmla="*/ 659112 w 1508539"/>
              <a:gd name="connsiteY85" fmla="*/ 3183755 h 6858000"/>
              <a:gd name="connsiteX86" fmla="*/ 659613 w 1508539"/>
              <a:gd name="connsiteY86" fmla="*/ 3178642 h 6858000"/>
              <a:gd name="connsiteX87" fmla="*/ 647213 w 1508539"/>
              <a:gd name="connsiteY87" fmla="*/ 3158586 h 6858000"/>
              <a:gd name="connsiteX88" fmla="*/ 632398 w 1508539"/>
              <a:gd name="connsiteY88" fmla="*/ 3129034 h 6858000"/>
              <a:gd name="connsiteX89" fmla="*/ 633063 w 1508539"/>
              <a:gd name="connsiteY89" fmla="*/ 3126682 h 6858000"/>
              <a:gd name="connsiteX90" fmla="*/ 623931 w 1508539"/>
              <a:gd name="connsiteY90" fmla="*/ 3114519 h 6858000"/>
              <a:gd name="connsiteX91" fmla="*/ 610540 w 1508539"/>
              <a:gd name="connsiteY91" fmla="*/ 3106272 h 6858000"/>
              <a:gd name="connsiteX92" fmla="*/ 583270 w 1508539"/>
              <a:gd name="connsiteY92" fmla="*/ 2958185 h 6858000"/>
              <a:gd name="connsiteX93" fmla="*/ 525884 w 1508539"/>
              <a:gd name="connsiteY93" fmla="*/ 2762989 h 6858000"/>
              <a:gd name="connsiteX94" fmla="*/ 474802 w 1508539"/>
              <a:gd name="connsiteY94" fmla="*/ 2554718 h 6858000"/>
              <a:gd name="connsiteX95" fmla="*/ 454896 w 1508539"/>
              <a:gd name="connsiteY95" fmla="*/ 2485734 h 6858000"/>
              <a:gd name="connsiteX96" fmla="*/ 445619 w 1508539"/>
              <a:gd name="connsiteY96" fmla="*/ 2447068 h 6858000"/>
              <a:gd name="connsiteX97" fmla="*/ 432580 w 1508539"/>
              <a:gd name="connsiteY97" fmla="*/ 2425819 h 6858000"/>
              <a:gd name="connsiteX98" fmla="*/ 438579 w 1508539"/>
              <a:gd name="connsiteY98" fmla="*/ 2402874 h 6858000"/>
              <a:gd name="connsiteX99" fmla="*/ 441191 w 1508539"/>
              <a:gd name="connsiteY99" fmla="*/ 2381443 h 6858000"/>
              <a:gd name="connsiteX100" fmla="*/ 417520 w 1508539"/>
              <a:gd name="connsiteY100" fmla="*/ 2261920 h 6858000"/>
              <a:gd name="connsiteX101" fmla="*/ 407407 w 1508539"/>
              <a:gd name="connsiteY101" fmla="*/ 2195378 h 6858000"/>
              <a:gd name="connsiteX102" fmla="*/ 391624 w 1508539"/>
              <a:gd name="connsiteY102" fmla="*/ 2155135 h 6858000"/>
              <a:gd name="connsiteX103" fmla="*/ 389082 w 1508539"/>
              <a:gd name="connsiteY103" fmla="*/ 2118008 h 6858000"/>
              <a:gd name="connsiteX104" fmla="*/ 390075 w 1508539"/>
              <a:gd name="connsiteY104" fmla="*/ 2050531 h 6858000"/>
              <a:gd name="connsiteX105" fmla="*/ 381881 w 1508539"/>
              <a:gd name="connsiteY105" fmla="*/ 1963269 h 6858000"/>
              <a:gd name="connsiteX106" fmla="*/ 363059 w 1508539"/>
              <a:gd name="connsiteY106" fmla="*/ 1906352 h 6858000"/>
              <a:gd name="connsiteX107" fmla="*/ 339616 w 1508539"/>
              <a:gd name="connsiteY107" fmla="*/ 1861531 h 6858000"/>
              <a:gd name="connsiteX108" fmla="*/ 293415 w 1508539"/>
              <a:gd name="connsiteY108" fmla="*/ 1732919 h 6858000"/>
              <a:gd name="connsiteX109" fmla="*/ 265726 w 1508539"/>
              <a:gd name="connsiteY109" fmla="*/ 1663540 h 6858000"/>
              <a:gd name="connsiteX110" fmla="*/ 264852 w 1508539"/>
              <a:gd name="connsiteY110" fmla="*/ 1615777 h 6858000"/>
              <a:gd name="connsiteX111" fmla="*/ 245647 w 1508539"/>
              <a:gd name="connsiteY111" fmla="*/ 1563678 h 6858000"/>
              <a:gd name="connsiteX112" fmla="*/ 258727 w 1508539"/>
              <a:gd name="connsiteY112" fmla="*/ 1519474 h 6858000"/>
              <a:gd name="connsiteX113" fmla="*/ 251469 w 1508539"/>
              <a:gd name="connsiteY113" fmla="*/ 1477995 h 6858000"/>
              <a:gd name="connsiteX114" fmla="*/ 237554 w 1508539"/>
              <a:gd name="connsiteY114" fmla="*/ 1373769 h 6858000"/>
              <a:gd name="connsiteX115" fmla="*/ 245861 w 1508539"/>
              <a:gd name="connsiteY115" fmla="*/ 1307086 h 6858000"/>
              <a:gd name="connsiteX116" fmla="*/ 247049 w 1508539"/>
              <a:gd name="connsiteY116" fmla="*/ 1189033 h 6858000"/>
              <a:gd name="connsiteX117" fmla="*/ 251734 w 1508539"/>
              <a:gd name="connsiteY117" fmla="*/ 1168288 h 6858000"/>
              <a:gd name="connsiteX118" fmla="*/ 244016 w 1508539"/>
              <a:gd name="connsiteY118" fmla="*/ 1142577 h 6858000"/>
              <a:gd name="connsiteX119" fmla="*/ 233322 w 1508539"/>
              <a:gd name="connsiteY119" fmla="*/ 1088484 h 6858000"/>
              <a:gd name="connsiteX120" fmla="*/ 222058 w 1508539"/>
              <a:gd name="connsiteY120" fmla="*/ 1016103 h 6858000"/>
              <a:gd name="connsiteX121" fmla="*/ 223514 w 1508539"/>
              <a:gd name="connsiteY121" fmla="*/ 932283 h 6858000"/>
              <a:gd name="connsiteX122" fmla="*/ 225750 w 1508539"/>
              <a:gd name="connsiteY122" fmla="*/ 915925 h 6858000"/>
              <a:gd name="connsiteX123" fmla="*/ 218379 w 1508539"/>
              <a:gd name="connsiteY123" fmla="*/ 896999 h 6858000"/>
              <a:gd name="connsiteX124" fmla="*/ 187787 w 1508539"/>
              <a:gd name="connsiteY124" fmla="*/ 821517 h 6858000"/>
              <a:gd name="connsiteX125" fmla="*/ 166737 w 1508539"/>
              <a:gd name="connsiteY125" fmla="*/ 751353 h 6858000"/>
              <a:gd name="connsiteX126" fmla="*/ 166295 w 1508539"/>
              <a:gd name="connsiteY126" fmla="*/ 721230 h 6858000"/>
              <a:gd name="connsiteX127" fmla="*/ 151966 w 1508539"/>
              <a:gd name="connsiteY127" fmla="*/ 681659 h 6858000"/>
              <a:gd name="connsiteX128" fmla="*/ 137385 w 1508539"/>
              <a:gd name="connsiteY128" fmla="*/ 635218 h 6858000"/>
              <a:gd name="connsiteX129" fmla="*/ 142396 w 1508539"/>
              <a:gd name="connsiteY129" fmla="*/ 613763 h 6858000"/>
              <a:gd name="connsiteX130" fmla="*/ 128338 w 1508539"/>
              <a:gd name="connsiteY130" fmla="*/ 598582 h 6858000"/>
              <a:gd name="connsiteX131" fmla="*/ 128019 w 1508539"/>
              <a:gd name="connsiteY131" fmla="*/ 576846 h 6858000"/>
              <a:gd name="connsiteX132" fmla="*/ 107645 w 1508539"/>
              <a:gd name="connsiteY132" fmla="*/ 530055 h 6858000"/>
              <a:gd name="connsiteX133" fmla="*/ 106893 w 1508539"/>
              <a:gd name="connsiteY133" fmla="*/ 465389 h 6858000"/>
              <a:gd name="connsiteX134" fmla="*/ 89816 w 1508539"/>
              <a:gd name="connsiteY134" fmla="*/ 424699 h 6858000"/>
              <a:gd name="connsiteX135" fmla="*/ 90191 w 1508539"/>
              <a:gd name="connsiteY135" fmla="*/ 404917 h 6858000"/>
              <a:gd name="connsiteX136" fmla="*/ 70148 w 1508539"/>
              <a:gd name="connsiteY136" fmla="*/ 367211 h 6858000"/>
              <a:gd name="connsiteX137" fmla="*/ 36452 w 1508539"/>
              <a:gd name="connsiteY137" fmla="*/ 268519 h 6858000"/>
              <a:gd name="connsiteX138" fmla="*/ 23935 w 1508539"/>
              <a:gd name="connsiteY138" fmla="*/ 160886 h 6858000"/>
              <a:gd name="connsiteX139" fmla="*/ 19312 w 1508539"/>
              <a:gd name="connsiteY139" fmla="*/ 47336 h 6858000"/>
              <a:gd name="connsiteX140" fmla="*/ 0 w 1508539"/>
              <a:gd name="connsiteY140"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4248 w 1508539"/>
              <a:gd name="connsiteY6" fmla="*/ 6574442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31404 w 1508539"/>
              <a:gd name="connsiteY25" fmla="*/ 566517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31404 w 1508539"/>
              <a:gd name="connsiteY25" fmla="*/ 566517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31404 w 1508539"/>
              <a:gd name="connsiteY25" fmla="*/ 566517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33885 w 1508539"/>
              <a:gd name="connsiteY4" fmla="*/ 6729139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31404 w 1508539"/>
              <a:gd name="connsiteY25" fmla="*/ 566517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33885 w 1508539"/>
              <a:gd name="connsiteY4" fmla="*/ 6729139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33885 w 1508539"/>
              <a:gd name="connsiteY4" fmla="*/ 6729139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133885 w 1508539"/>
              <a:gd name="connsiteY4" fmla="*/ 6729139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164588 w 1508539"/>
              <a:gd name="connsiteY7" fmla="*/ 6568530 h 6858000"/>
              <a:gd name="connsiteX8" fmla="*/ 340301 w 1508539"/>
              <a:gd name="connsiteY8" fmla="*/ 6572601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40301 w 1508539"/>
              <a:gd name="connsiteY8" fmla="*/ 6572601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226078 w 1508539"/>
              <a:gd name="connsiteY11" fmla="*/ 6460325 h 6858000"/>
              <a:gd name="connsiteX12" fmla="*/ 233311 w 1508539"/>
              <a:gd name="connsiteY12" fmla="*/ 6451488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226078 w 1508539"/>
              <a:gd name="connsiteY11" fmla="*/ 6460325 h 6858000"/>
              <a:gd name="connsiteX12" fmla="*/ 410841 w 1508539"/>
              <a:gd name="connsiteY12" fmla="*/ 6431610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504057 h 6858000"/>
              <a:gd name="connsiteX12" fmla="*/ 410841 w 1508539"/>
              <a:gd name="connsiteY12" fmla="*/ 6431610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410113 w 1508539"/>
              <a:gd name="connsiteY19" fmla="*/ 6202459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14428 w 1508539"/>
              <a:gd name="connsiteY21" fmla="*/ 6113913 h 6858000"/>
              <a:gd name="connsiteX22" fmla="*/ 31872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1872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424326 w 1508539"/>
              <a:gd name="connsiteY21" fmla="*/ 6078132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81826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424326 w 1508539"/>
              <a:gd name="connsiteY21" fmla="*/ 6078132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81826 w 1508539"/>
              <a:gd name="connsiteY4" fmla="*/ 6776847 h 6858000"/>
              <a:gd name="connsiteX5" fmla="*/ 293326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424326 w 1508539"/>
              <a:gd name="connsiteY21" fmla="*/ 6078132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81826 w 1508539"/>
              <a:gd name="connsiteY4" fmla="*/ 6776847 h 6858000"/>
              <a:gd name="connsiteX5" fmla="*/ 293326 w 1508539"/>
              <a:gd name="connsiteY5" fmla="*/ 6737706 h 6858000"/>
              <a:gd name="connsiteX6" fmla="*/ 318065 w 1508539"/>
              <a:gd name="connsiteY6" fmla="*/ 6691589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424326 w 1508539"/>
              <a:gd name="connsiteY21" fmla="*/ 6078132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164830 w 1491612"/>
              <a:gd name="connsiteY0" fmla="*/ 0 h 6858000"/>
              <a:gd name="connsiteX1" fmla="*/ 1491612 w 1491612"/>
              <a:gd name="connsiteY1" fmla="*/ 0 h 6858000"/>
              <a:gd name="connsiteX2" fmla="*/ 1491612 w 1491612"/>
              <a:gd name="connsiteY2" fmla="*/ 6858000 h 6858000"/>
              <a:gd name="connsiteX3" fmla="*/ 228306 w 1491612"/>
              <a:gd name="connsiteY3" fmla="*/ 6857735 h 6858000"/>
              <a:gd name="connsiteX4" fmla="*/ 264899 w 1491612"/>
              <a:gd name="connsiteY4" fmla="*/ 6776847 h 6858000"/>
              <a:gd name="connsiteX5" fmla="*/ 276399 w 1491612"/>
              <a:gd name="connsiteY5" fmla="*/ 6737706 h 6858000"/>
              <a:gd name="connsiteX6" fmla="*/ 301138 w 1491612"/>
              <a:gd name="connsiteY6" fmla="*/ 6691589 h 6858000"/>
              <a:gd name="connsiteX7" fmla="*/ 278695 w 1491612"/>
              <a:gd name="connsiteY7" fmla="*/ 6659970 h 6858000"/>
              <a:gd name="connsiteX8" fmla="*/ 293786 w 1491612"/>
              <a:gd name="connsiteY8" fmla="*/ 6636211 h 6858000"/>
              <a:gd name="connsiteX9" fmla="*/ 311230 w 1491612"/>
              <a:gd name="connsiteY9" fmla="*/ 6594177 h 6858000"/>
              <a:gd name="connsiteX10" fmla="*/ 325270 w 1491612"/>
              <a:gd name="connsiteY10" fmla="*/ 6557575 h 6858000"/>
              <a:gd name="connsiteX11" fmla="*/ 378227 w 1491612"/>
              <a:gd name="connsiteY11" fmla="*/ 6492130 h 6858000"/>
              <a:gd name="connsiteX12" fmla="*/ 393914 w 1491612"/>
              <a:gd name="connsiteY12" fmla="*/ 6431610 h 6858000"/>
              <a:gd name="connsiteX13" fmla="*/ 437619 w 1491612"/>
              <a:gd name="connsiteY13" fmla="*/ 6379786 h 6858000"/>
              <a:gd name="connsiteX14" fmla="*/ 420842 w 1491612"/>
              <a:gd name="connsiteY14" fmla="*/ 6334727 h 6858000"/>
              <a:gd name="connsiteX15" fmla="*/ 398257 w 1491612"/>
              <a:gd name="connsiteY15" fmla="*/ 6313295 h 6858000"/>
              <a:gd name="connsiteX16" fmla="*/ 405421 w 1491612"/>
              <a:gd name="connsiteY16" fmla="*/ 6280046 h 6858000"/>
              <a:gd name="connsiteX17" fmla="*/ 388166 w 1491612"/>
              <a:gd name="connsiteY17" fmla="*/ 6270265 h 6858000"/>
              <a:gd name="connsiteX18" fmla="*/ 415194 w 1491612"/>
              <a:gd name="connsiteY18" fmla="*/ 6252834 h 6858000"/>
              <a:gd name="connsiteX19" fmla="*/ 393186 w 1491612"/>
              <a:gd name="connsiteY19" fmla="*/ 6202459 h 6858000"/>
              <a:gd name="connsiteX20" fmla="*/ 391984 w 1491612"/>
              <a:gd name="connsiteY20" fmla="*/ 6153037 h 6858000"/>
              <a:gd name="connsiteX21" fmla="*/ 407399 w 1491612"/>
              <a:gd name="connsiteY21" fmla="*/ 6078132 h 6858000"/>
              <a:gd name="connsiteX22" fmla="*/ 394786 w 1491612"/>
              <a:gd name="connsiteY22" fmla="*/ 6028119 h 6858000"/>
              <a:gd name="connsiteX23" fmla="*/ 380015 w 1491612"/>
              <a:gd name="connsiteY23" fmla="*/ 5926735 h 6858000"/>
              <a:gd name="connsiteX24" fmla="*/ 429527 w 1491612"/>
              <a:gd name="connsiteY24" fmla="*/ 5712857 h 6858000"/>
              <a:gd name="connsiteX25" fmla="*/ 408602 w 1491612"/>
              <a:gd name="connsiteY25" fmla="*/ 5676393 h 6858000"/>
              <a:gd name="connsiteX26" fmla="*/ 448194 w 1491612"/>
              <a:gd name="connsiteY26" fmla="*/ 5563435 h 6858000"/>
              <a:gd name="connsiteX27" fmla="*/ 495324 w 1491612"/>
              <a:gd name="connsiteY27" fmla="*/ 5437125 h 6858000"/>
              <a:gd name="connsiteX28" fmla="*/ 508892 w 1491612"/>
              <a:gd name="connsiteY28" fmla="*/ 5396260 h 6858000"/>
              <a:gd name="connsiteX29" fmla="*/ 524873 w 1491612"/>
              <a:gd name="connsiteY29" fmla="*/ 5330009 h 6858000"/>
              <a:gd name="connsiteX30" fmla="*/ 558366 w 1491612"/>
              <a:gd name="connsiteY30" fmla="*/ 5273739 h 6858000"/>
              <a:gd name="connsiteX31" fmla="*/ 567965 w 1491612"/>
              <a:gd name="connsiteY31" fmla="*/ 5241779 h 6858000"/>
              <a:gd name="connsiteX32" fmla="*/ 579191 w 1491612"/>
              <a:gd name="connsiteY32" fmla="*/ 5225268 h 6858000"/>
              <a:gd name="connsiteX33" fmla="*/ 580211 w 1491612"/>
              <a:gd name="connsiteY33" fmla="*/ 5217684 h 6858000"/>
              <a:gd name="connsiteX34" fmla="*/ 587552 w 1491612"/>
              <a:gd name="connsiteY34" fmla="*/ 5193377 h 6858000"/>
              <a:gd name="connsiteX35" fmla="*/ 590855 w 1491612"/>
              <a:gd name="connsiteY35" fmla="*/ 5179288 h 6858000"/>
              <a:gd name="connsiteX36" fmla="*/ 591839 w 1491612"/>
              <a:gd name="connsiteY36" fmla="*/ 5173621 h 6858000"/>
              <a:gd name="connsiteX37" fmla="*/ 587473 w 1491612"/>
              <a:gd name="connsiteY37" fmla="*/ 5159961 h 6858000"/>
              <a:gd name="connsiteX38" fmla="*/ 594150 w 1491612"/>
              <a:gd name="connsiteY38" fmla="*/ 5144295 h 6858000"/>
              <a:gd name="connsiteX39" fmla="*/ 591083 w 1491612"/>
              <a:gd name="connsiteY39" fmla="*/ 5125185 h 6858000"/>
              <a:gd name="connsiteX40" fmla="*/ 597913 w 1491612"/>
              <a:gd name="connsiteY40" fmla="*/ 5121884 h 6858000"/>
              <a:gd name="connsiteX41" fmla="*/ 604949 w 1491612"/>
              <a:gd name="connsiteY41" fmla="*/ 5067850 h 6858000"/>
              <a:gd name="connsiteX42" fmla="*/ 607680 w 1491612"/>
              <a:gd name="connsiteY42" fmla="*/ 5060861 h 6858000"/>
              <a:gd name="connsiteX43" fmla="*/ 604384 w 1491612"/>
              <a:gd name="connsiteY43" fmla="*/ 5034192 h 6858000"/>
              <a:gd name="connsiteX44" fmla="*/ 605938 w 1491612"/>
              <a:gd name="connsiteY44" fmla="*/ 4993030 h 6858000"/>
              <a:gd name="connsiteX45" fmla="*/ 612847 w 1491612"/>
              <a:gd name="connsiteY45" fmla="*/ 4946844 h 6858000"/>
              <a:gd name="connsiteX46" fmla="*/ 608703 w 1491612"/>
              <a:gd name="connsiteY46" fmla="*/ 4932692 h 6858000"/>
              <a:gd name="connsiteX47" fmla="*/ 624106 w 1491612"/>
              <a:gd name="connsiteY47" fmla="*/ 4858827 h 6858000"/>
              <a:gd name="connsiteX48" fmla="*/ 630009 w 1491612"/>
              <a:gd name="connsiteY48" fmla="*/ 4821170 h 6858000"/>
              <a:gd name="connsiteX49" fmla="*/ 634742 w 1491612"/>
              <a:gd name="connsiteY49" fmla="*/ 4780965 h 6858000"/>
              <a:gd name="connsiteX50" fmla="*/ 636035 w 1491612"/>
              <a:gd name="connsiteY50" fmla="*/ 4750867 h 6858000"/>
              <a:gd name="connsiteX51" fmla="*/ 633842 w 1491612"/>
              <a:gd name="connsiteY51" fmla="*/ 4690749 h 6858000"/>
              <a:gd name="connsiteX52" fmla="*/ 629322 w 1491612"/>
              <a:gd name="connsiteY52" fmla="*/ 4584173 h 6858000"/>
              <a:gd name="connsiteX53" fmla="*/ 624405 w 1491612"/>
              <a:gd name="connsiteY53" fmla="*/ 4444346 h 6858000"/>
              <a:gd name="connsiteX54" fmla="*/ 620970 w 1491612"/>
              <a:gd name="connsiteY54" fmla="*/ 4375228 h 6858000"/>
              <a:gd name="connsiteX55" fmla="*/ 601623 w 1491612"/>
              <a:gd name="connsiteY55" fmla="*/ 4214165 h 6858000"/>
              <a:gd name="connsiteX56" fmla="*/ 605696 w 1491612"/>
              <a:gd name="connsiteY56" fmla="*/ 4090296 h 6858000"/>
              <a:gd name="connsiteX57" fmla="*/ 590952 w 1491612"/>
              <a:gd name="connsiteY57" fmla="*/ 4033999 h 6858000"/>
              <a:gd name="connsiteX58" fmla="*/ 592101 w 1491612"/>
              <a:gd name="connsiteY58" fmla="*/ 4031933 h 6858000"/>
              <a:gd name="connsiteX59" fmla="*/ 590677 w 1491612"/>
              <a:gd name="connsiteY59" fmla="*/ 4013953 h 6858000"/>
              <a:gd name="connsiteX60" fmla="*/ 576972 w 1491612"/>
              <a:gd name="connsiteY60" fmla="*/ 3974753 h 6858000"/>
              <a:gd name="connsiteX61" fmla="*/ 578570 w 1491612"/>
              <a:gd name="connsiteY61" fmla="*/ 3969950 h 6858000"/>
              <a:gd name="connsiteX62" fmla="*/ 571992 w 1491612"/>
              <a:gd name="connsiteY62" fmla="*/ 3933779 h 6858000"/>
              <a:gd name="connsiteX63" fmla="*/ 573323 w 1491612"/>
              <a:gd name="connsiteY63" fmla="*/ 3933093 h 6858000"/>
              <a:gd name="connsiteX64" fmla="*/ 577677 w 1491612"/>
              <a:gd name="connsiteY64" fmla="*/ 3922082 h 6858000"/>
              <a:gd name="connsiteX65" fmla="*/ 582755 w 1491612"/>
              <a:gd name="connsiteY65" fmla="*/ 3901461 h 6858000"/>
              <a:gd name="connsiteX66" fmla="*/ 605349 w 1491612"/>
              <a:gd name="connsiteY66" fmla="*/ 3813873 h 6858000"/>
              <a:gd name="connsiteX67" fmla="*/ 604774 w 1491612"/>
              <a:gd name="connsiteY67" fmla="*/ 3806161 h 6858000"/>
              <a:gd name="connsiteX68" fmla="*/ 605081 w 1491612"/>
              <a:gd name="connsiteY68" fmla="*/ 3805957 h 6858000"/>
              <a:gd name="connsiteX69" fmla="*/ 605108 w 1491612"/>
              <a:gd name="connsiteY69" fmla="*/ 3797724 h 6858000"/>
              <a:gd name="connsiteX70" fmla="*/ 603723 w 1491612"/>
              <a:gd name="connsiteY70" fmla="*/ 3792098 h 6858000"/>
              <a:gd name="connsiteX71" fmla="*/ 602607 w 1491612"/>
              <a:gd name="connsiteY71" fmla="*/ 3777135 h 6858000"/>
              <a:gd name="connsiteX72" fmla="*/ 604340 w 1491612"/>
              <a:gd name="connsiteY72" fmla="*/ 3771656 h 6858000"/>
              <a:gd name="connsiteX73" fmla="*/ 608083 w 1491612"/>
              <a:gd name="connsiteY73" fmla="*/ 3769007 h 6858000"/>
              <a:gd name="connsiteX74" fmla="*/ 607549 w 1491612"/>
              <a:gd name="connsiteY74" fmla="*/ 3767709 h 6858000"/>
              <a:gd name="connsiteX75" fmla="*/ 616245 w 1491612"/>
              <a:gd name="connsiteY75" fmla="*/ 3738082 h 6858000"/>
              <a:gd name="connsiteX76" fmla="*/ 623591 w 1491612"/>
              <a:gd name="connsiteY76" fmla="*/ 3673397 h 6858000"/>
              <a:gd name="connsiteX77" fmla="*/ 622887 w 1491612"/>
              <a:gd name="connsiteY77" fmla="*/ 3637109 h 6858000"/>
              <a:gd name="connsiteX78" fmla="*/ 626330 w 1491612"/>
              <a:gd name="connsiteY78" fmla="*/ 3536883 h 6858000"/>
              <a:gd name="connsiteX79" fmla="*/ 633868 w 1491612"/>
              <a:gd name="connsiteY79" fmla="*/ 3435652 h 6858000"/>
              <a:gd name="connsiteX80" fmla="*/ 635539 w 1491612"/>
              <a:gd name="connsiteY80" fmla="*/ 3307769 h 6858000"/>
              <a:gd name="connsiteX81" fmla="*/ 653102 w 1491612"/>
              <a:gd name="connsiteY81" fmla="*/ 3250522 h 6858000"/>
              <a:gd name="connsiteX82" fmla="*/ 653527 w 1491612"/>
              <a:gd name="connsiteY82" fmla="*/ 3229163 h 6858000"/>
              <a:gd name="connsiteX83" fmla="*/ 655350 w 1491612"/>
              <a:gd name="connsiteY83" fmla="*/ 3217217 h 6858000"/>
              <a:gd name="connsiteX84" fmla="*/ 642185 w 1491612"/>
              <a:gd name="connsiteY84" fmla="*/ 3183755 h 6858000"/>
              <a:gd name="connsiteX85" fmla="*/ 642686 w 1491612"/>
              <a:gd name="connsiteY85" fmla="*/ 3178642 h 6858000"/>
              <a:gd name="connsiteX86" fmla="*/ 630286 w 1491612"/>
              <a:gd name="connsiteY86" fmla="*/ 3158586 h 6858000"/>
              <a:gd name="connsiteX87" fmla="*/ 615471 w 1491612"/>
              <a:gd name="connsiteY87" fmla="*/ 3129034 h 6858000"/>
              <a:gd name="connsiteX88" fmla="*/ 616136 w 1491612"/>
              <a:gd name="connsiteY88" fmla="*/ 3126682 h 6858000"/>
              <a:gd name="connsiteX89" fmla="*/ 607004 w 1491612"/>
              <a:gd name="connsiteY89" fmla="*/ 3114519 h 6858000"/>
              <a:gd name="connsiteX90" fmla="*/ 593613 w 1491612"/>
              <a:gd name="connsiteY90" fmla="*/ 3106272 h 6858000"/>
              <a:gd name="connsiteX91" fmla="*/ 566343 w 1491612"/>
              <a:gd name="connsiteY91" fmla="*/ 2958185 h 6858000"/>
              <a:gd name="connsiteX92" fmla="*/ 508957 w 1491612"/>
              <a:gd name="connsiteY92" fmla="*/ 2762989 h 6858000"/>
              <a:gd name="connsiteX93" fmla="*/ 457875 w 1491612"/>
              <a:gd name="connsiteY93" fmla="*/ 2554718 h 6858000"/>
              <a:gd name="connsiteX94" fmla="*/ 437969 w 1491612"/>
              <a:gd name="connsiteY94" fmla="*/ 2485734 h 6858000"/>
              <a:gd name="connsiteX95" fmla="*/ 428692 w 1491612"/>
              <a:gd name="connsiteY95" fmla="*/ 2447068 h 6858000"/>
              <a:gd name="connsiteX96" fmla="*/ 415653 w 1491612"/>
              <a:gd name="connsiteY96" fmla="*/ 2425819 h 6858000"/>
              <a:gd name="connsiteX97" fmla="*/ 421652 w 1491612"/>
              <a:gd name="connsiteY97" fmla="*/ 2402874 h 6858000"/>
              <a:gd name="connsiteX98" fmla="*/ 424264 w 1491612"/>
              <a:gd name="connsiteY98" fmla="*/ 2381443 h 6858000"/>
              <a:gd name="connsiteX99" fmla="*/ 400593 w 1491612"/>
              <a:gd name="connsiteY99" fmla="*/ 2261920 h 6858000"/>
              <a:gd name="connsiteX100" fmla="*/ 390480 w 1491612"/>
              <a:gd name="connsiteY100" fmla="*/ 2195378 h 6858000"/>
              <a:gd name="connsiteX101" fmla="*/ 374697 w 1491612"/>
              <a:gd name="connsiteY101" fmla="*/ 2155135 h 6858000"/>
              <a:gd name="connsiteX102" fmla="*/ 372155 w 1491612"/>
              <a:gd name="connsiteY102" fmla="*/ 2118008 h 6858000"/>
              <a:gd name="connsiteX103" fmla="*/ 373148 w 1491612"/>
              <a:gd name="connsiteY103" fmla="*/ 2050531 h 6858000"/>
              <a:gd name="connsiteX104" fmla="*/ 364954 w 1491612"/>
              <a:gd name="connsiteY104" fmla="*/ 1963269 h 6858000"/>
              <a:gd name="connsiteX105" fmla="*/ 346132 w 1491612"/>
              <a:gd name="connsiteY105" fmla="*/ 1906352 h 6858000"/>
              <a:gd name="connsiteX106" fmla="*/ 322689 w 1491612"/>
              <a:gd name="connsiteY106" fmla="*/ 1861531 h 6858000"/>
              <a:gd name="connsiteX107" fmla="*/ 276488 w 1491612"/>
              <a:gd name="connsiteY107" fmla="*/ 1732919 h 6858000"/>
              <a:gd name="connsiteX108" fmla="*/ 248799 w 1491612"/>
              <a:gd name="connsiteY108" fmla="*/ 1663540 h 6858000"/>
              <a:gd name="connsiteX109" fmla="*/ 247925 w 1491612"/>
              <a:gd name="connsiteY109" fmla="*/ 1615777 h 6858000"/>
              <a:gd name="connsiteX110" fmla="*/ 228720 w 1491612"/>
              <a:gd name="connsiteY110" fmla="*/ 1563678 h 6858000"/>
              <a:gd name="connsiteX111" fmla="*/ 241800 w 1491612"/>
              <a:gd name="connsiteY111" fmla="*/ 1519474 h 6858000"/>
              <a:gd name="connsiteX112" fmla="*/ 234542 w 1491612"/>
              <a:gd name="connsiteY112" fmla="*/ 1477995 h 6858000"/>
              <a:gd name="connsiteX113" fmla="*/ 220627 w 1491612"/>
              <a:gd name="connsiteY113" fmla="*/ 1373769 h 6858000"/>
              <a:gd name="connsiteX114" fmla="*/ 228934 w 1491612"/>
              <a:gd name="connsiteY114" fmla="*/ 1307086 h 6858000"/>
              <a:gd name="connsiteX115" fmla="*/ 230122 w 1491612"/>
              <a:gd name="connsiteY115" fmla="*/ 1189033 h 6858000"/>
              <a:gd name="connsiteX116" fmla="*/ 234807 w 1491612"/>
              <a:gd name="connsiteY116" fmla="*/ 1168288 h 6858000"/>
              <a:gd name="connsiteX117" fmla="*/ 227089 w 1491612"/>
              <a:gd name="connsiteY117" fmla="*/ 1142577 h 6858000"/>
              <a:gd name="connsiteX118" fmla="*/ 216395 w 1491612"/>
              <a:gd name="connsiteY118" fmla="*/ 1088484 h 6858000"/>
              <a:gd name="connsiteX119" fmla="*/ 205131 w 1491612"/>
              <a:gd name="connsiteY119" fmla="*/ 1016103 h 6858000"/>
              <a:gd name="connsiteX120" fmla="*/ 206587 w 1491612"/>
              <a:gd name="connsiteY120" fmla="*/ 932283 h 6858000"/>
              <a:gd name="connsiteX121" fmla="*/ 208823 w 1491612"/>
              <a:gd name="connsiteY121" fmla="*/ 915925 h 6858000"/>
              <a:gd name="connsiteX122" fmla="*/ 201452 w 1491612"/>
              <a:gd name="connsiteY122" fmla="*/ 896999 h 6858000"/>
              <a:gd name="connsiteX123" fmla="*/ 170860 w 1491612"/>
              <a:gd name="connsiteY123" fmla="*/ 821517 h 6858000"/>
              <a:gd name="connsiteX124" fmla="*/ 149810 w 1491612"/>
              <a:gd name="connsiteY124" fmla="*/ 751353 h 6858000"/>
              <a:gd name="connsiteX125" fmla="*/ 149368 w 1491612"/>
              <a:gd name="connsiteY125" fmla="*/ 721230 h 6858000"/>
              <a:gd name="connsiteX126" fmla="*/ 135039 w 1491612"/>
              <a:gd name="connsiteY126" fmla="*/ 681659 h 6858000"/>
              <a:gd name="connsiteX127" fmla="*/ 120458 w 1491612"/>
              <a:gd name="connsiteY127" fmla="*/ 635218 h 6858000"/>
              <a:gd name="connsiteX128" fmla="*/ 125469 w 1491612"/>
              <a:gd name="connsiteY128" fmla="*/ 613763 h 6858000"/>
              <a:gd name="connsiteX129" fmla="*/ 111411 w 1491612"/>
              <a:gd name="connsiteY129" fmla="*/ 598582 h 6858000"/>
              <a:gd name="connsiteX130" fmla="*/ 111092 w 1491612"/>
              <a:gd name="connsiteY130" fmla="*/ 576846 h 6858000"/>
              <a:gd name="connsiteX131" fmla="*/ 90718 w 1491612"/>
              <a:gd name="connsiteY131" fmla="*/ 530055 h 6858000"/>
              <a:gd name="connsiteX132" fmla="*/ 89966 w 1491612"/>
              <a:gd name="connsiteY132" fmla="*/ 465389 h 6858000"/>
              <a:gd name="connsiteX133" fmla="*/ 72889 w 1491612"/>
              <a:gd name="connsiteY133" fmla="*/ 424699 h 6858000"/>
              <a:gd name="connsiteX134" fmla="*/ 73264 w 1491612"/>
              <a:gd name="connsiteY134" fmla="*/ 404917 h 6858000"/>
              <a:gd name="connsiteX135" fmla="*/ 53221 w 1491612"/>
              <a:gd name="connsiteY135" fmla="*/ 367211 h 6858000"/>
              <a:gd name="connsiteX136" fmla="*/ 19525 w 1491612"/>
              <a:gd name="connsiteY136" fmla="*/ 268519 h 6858000"/>
              <a:gd name="connsiteX137" fmla="*/ 7008 w 1491612"/>
              <a:gd name="connsiteY137" fmla="*/ 160886 h 6858000"/>
              <a:gd name="connsiteX138" fmla="*/ 2385 w 1491612"/>
              <a:gd name="connsiteY138" fmla="*/ 47336 h 6858000"/>
              <a:gd name="connsiteX139" fmla="*/ 164830 w 1491612"/>
              <a:gd name="connsiteY139" fmla="*/ 0 h 6858000"/>
              <a:gd name="connsiteX0" fmla="*/ 158408 w 1485190"/>
              <a:gd name="connsiteY0" fmla="*/ 0 h 6858000"/>
              <a:gd name="connsiteX1" fmla="*/ 1485190 w 1485190"/>
              <a:gd name="connsiteY1" fmla="*/ 0 h 6858000"/>
              <a:gd name="connsiteX2" fmla="*/ 1485190 w 1485190"/>
              <a:gd name="connsiteY2" fmla="*/ 6858000 h 6858000"/>
              <a:gd name="connsiteX3" fmla="*/ 221884 w 1485190"/>
              <a:gd name="connsiteY3" fmla="*/ 6857735 h 6858000"/>
              <a:gd name="connsiteX4" fmla="*/ 258477 w 1485190"/>
              <a:gd name="connsiteY4" fmla="*/ 6776847 h 6858000"/>
              <a:gd name="connsiteX5" fmla="*/ 269977 w 1485190"/>
              <a:gd name="connsiteY5" fmla="*/ 6737706 h 6858000"/>
              <a:gd name="connsiteX6" fmla="*/ 294716 w 1485190"/>
              <a:gd name="connsiteY6" fmla="*/ 6691589 h 6858000"/>
              <a:gd name="connsiteX7" fmla="*/ 272273 w 1485190"/>
              <a:gd name="connsiteY7" fmla="*/ 6659970 h 6858000"/>
              <a:gd name="connsiteX8" fmla="*/ 287364 w 1485190"/>
              <a:gd name="connsiteY8" fmla="*/ 6636211 h 6858000"/>
              <a:gd name="connsiteX9" fmla="*/ 304808 w 1485190"/>
              <a:gd name="connsiteY9" fmla="*/ 6594177 h 6858000"/>
              <a:gd name="connsiteX10" fmla="*/ 318848 w 1485190"/>
              <a:gd name="connsiteY10" fmla="*/ 6557575 h 6858000"/>
              <a:gd name="connsiteX11" fmla="*/ 371805 w 1485190"/>
              <a:gd name="connsiteY11" fmla="*/ 6492130 h 6858000"/>
              <a:gd name="connsiteX12" fmla="*/ 387492 w 1485190"/>
              <a:gd name="connsiteY12" fmla="*/ 6431610 h 6858000"/>
              <a:gd name="connsiteX13" fmla="*/ 431197 w 1485190"/>
              <a:gd name="connsiteY13" fmla="*/ 6379786 h 6858000"/>
              <a:gd name="connsiteX14" fmla="*/ 414420 w 1485190"/>
              <a:gd name="connsiteY14" fmla="*/ 6334727 h 6858000"/>
              <a:gd name="connsiteX15" fmla="*/ 391835 w 1485190"/>
              <a:gd name="connsiteY15" fmla="*/ 6313295 h 6858000"/>
              <a:gd name="connsiteX16" fmla="*/ 398999 w 1485190"/>
              <a:gd name="connsiteY16" fmla="*/ 6280046 h 6858000"/>
              <a:gd name="connsiteX17" fmla="*/ 381744 w 1485190"/>
              <a:gd name="connsiteY17" fmla="*/ 6270265 h 6858000"/>
              <a:gd name="connsiteX18" fmla="*/ 408772 w 1485190"/>
              <a:gd name="connsiteY18" fmla="*/ 6252834 h 6858000"/>
              <a:gd name="connsiteX19" fmla="*/ 386764 w 1485190"/>
              <a:gd name="connsiteY19" fmla="*/ 6202459 h 6858000"/>
              <a:gd name="connsiteX20" fmla="*/ 385562 w 1485190"/>
              <a:gd name="connsiteY20" fmla="*/ 6153037 h 6858000"/>
              <a:gd name="connsiteX21" fmla="*/ 400977 w 1485190"/>
              <a:gd name="connsiteY21" fmla="*/ 6078132 h 6858000"/>
              <a:gd name="connsiteX22" fmla="*/ 388364 w 1485190"/>
              <a:gd name="connsiteY22" fmla="*/ 6028119 h 6858000"/>
              <a:gd name="connsiteX23" fmla="*/ 373593 w 1485190"/>
              <a:gd name="connsiteY23" fmla="*/ 5926735 h 6858000"/>
              <a:gd name="connsiteX24" fmla="*/ 423105 w 1485190"/>
              <a:gd name="connsiteY24" fmla="*/ 5712857 h 6858000"/>
              <a:gd name="connsiteX25" fmla="*/ 402180 w 1485190"/>
              <a:gd name="connsiteY25" fmla="*/ 5676393 h 6858000"/>
              <a:gd name="connsiteX26" fmla="*/ 441772 w 1485190"/>
              <a:gd name="connsiteY26" fmla="*/ 5563435 h 6858000"/>
              <a:gd name="connsiteX27" fmla="*/ 488902 w 1485190"/>
              <a:gd name="connsiteY27" fmla="*/ 5437125 h 6858000"/>
              <a:gd name="connsiteX28" fmla="*/ 502470 w 1485190"/>
              <a:gd name="connsiteY28" fmla="*/ 5396260 h 6858000"/>
              <a:gd name="connsiteX29" fmla="*/ 518451 w 1485190"/>
              <a:gd name="connsiteY29" fmla="*/ 5330009 h 6858000"/>
              <a:gd name="connsiteX30" fmla="*/ 551944 w 1485190"/>
              <a:gd name="connsiteY30" fmla="*/ 5273739 h 6858000"/>
              <a:gd name="connsiteX31" fmla="*/ 561543 w 1485190"/>
              <a:gd name="connsiteY31" fmla="*/ 5241779 h 6858000"/>
              <a:gd name="connsiteX32" fmla="*/ 572769 w 1485190"/>
              <a:gd name="connsiteY32" fmla="*/ 5225268 h 6858000"/>
              <a:gd name="connsiteX33" fmla="*/ 573789 w 1485190"/>
              <a:gd name="connsiteY33" fmla="*/ 5217684 h 6858000"/>
              <a:gd name="connsiteX34" fmla="*/ 581130 w 1485190"/>
              <a:gd name="connsiteY34" fmla="*/ 5193377 h 6858000"/>
              <a:gd name="connsiteX35" fmla="*/ 584433 w 1485190"/>
              <a:gd name="connsiteY35" fmla="*/ 5179288 h 6858000"/>
              <a:gd name="connsiteX36" fmla="*/ 585417 w 1485190"/>
              <a:gd name="connsiteY36" fmla="*/ 5173621 h 6858000"/>
              <a:gd name="connsiteX37" fmla="*/ 581051 w 1485190"/>
              <a:gd name="connsiteY37" fmla="*/ 5159961 h 6858000"/>
              <a:gd name="connsiteX38" fmla="*/ 587728 w 1485190"/>
              <a:gd name="connsiteY38" fmla="*/ 5144295 h 6858000"/>
              <a:gd name="connsiteX39" fmla="*/ 584661 w 1485190"/>
              <a:gd name="connsiteY39" fmla="*/ 5125185 h 6858000"/>
              <a:gd name="connsiteX40" fmla="*/ 591491 w 1485190"/>
              <a:gd name="connsiteY40" fmla="*/ 5121884 h 6858000"/>
              <a:gd name="connsiteX41" fmla="*/ 598527 w 1485190"/>
              <a:gd name="connsiteY41" fmla="*/ 5067850 h 6858000"/>
              <a:gd name="connsiteX42" fmla="*/ 601258 w 1485190"/>
              <a:gd name="connsiteY42" fmla="*/ 5060861 h 6858000"/>
              <a:gd name="connsiteX43" fmla="*/ 597962 w 1485190"/>
              <a:gd name="connsiteY43" fmla="*/ 5034192 h 6858000"/>
              <a:gd name="connsiteX44" fmla="*/ 599516 w 1485190"/>
              <a:gd name="connsiteY44" fmla="*/ 4993030 h 6858000"/>
              <a:gd name="connsiteX45" fmla="*/ 606425 w 1485190"/>
              <a:gd name="connsiteY45" fmla="*/ 4946844 h 6858000"/>
              <a:gd name="connsiteX46" fmla="*/ 602281 w 1485190"/>
              <a:gd name="connsiteY46" fmla="*/ 4932692 h 6858000"/>
              <a:gd name="connsiteX47" fmla="*/ 617684 w 1485190"/>
              <a:gd name="connsiteY47" fmla="*/ 4858827 h 6858000"/>
              <a:gd name="connsiteX48" fmla="*/ 623587 w 1485190"/>
              <a:gd name="connsiteY48" fmla="*/ 4821170 h 6858000"/>
              <a:gd name="connsiteX49" fmla="*/ 628320 w 1485190"/>
              <a:gd name="connsiteY49" fmla="*/ 4780965 h 6858000"/>
              <a:gd name="connsiteX50" fmla="*/ 629613 w 1485190"/>
              <a:gd name="connsiteY50" fmla="*/ 4750867 h 6858000"/>
              <a:gd name="connsiteX51" fmla="*/ 627420 w 1485190"/>
              <a:gd name="connsiteY51" fmla="*/ 4690749 h 6858000"/>
              <a:gd name="connsiteX52" fmla="*/ 622900 w 1485190"/>
              <a:gd name="connsiteY52" fmla="*/ 4584173 h 6858000"/>
              <a:gd name="connsiteX53" fmla="*/ 617983 w 1485190"/>
              <a:gd name="connsiteY53" fmla="*/ 4444346 h 6858000"/>
              <a:gd name="connsiteX54" fmla="*/ 614548 w 1485190"/>
              <a:gd name="connsiteY54" fmla="*/ 4375228 h 6858000"/>
              <a:gd name="connsiteX55" fmla="*/ 595201 w 1485190"/>
              <a:gd name="connsiteY55" fmla="*/ 4214165 h 6858000"/>
              <a:gd name="connsiteX56" fmla="*/ 599274 w 1485190"/>
              <a:gd name="connsiteY56" fmla="*/ 4090296 h 6858000"/>
              <a:gd name="connsiteX57" fmla="*/ 584530 w 1485190"/>
              <a:gd name="connsiteY57" fmla="*/ 4033999 h 6858000"/>
              <a:gd name="connsiteX58" fmla="*/ 585679 w 1485190"/>
              <a:gd name="connsiteY58" fmla="*/ 4031933 h 6858000"/>
              <a:gd name="connsiteX59" fmla="*/ 584255 w 1485190"/>
              <a:gd name="connsiteY59" fmla="*/ 4013953 h 6858000"/>
              <a:gd name="connsiteX60" fmla="*/ 570550 w 1485190"/>
              <a:gd name="connsiteY60" fmla="*/ 3974753 h 6858000"/>
              <a:gd name="connsiteX61" fmla="*/ 572148 w 1485190"/>
              <a:gd name="connsiteY61" fmla="*/ 3969950 h 6858000"/>
              <a:gd name="connsiteX62" fmla="*/ 565570 w 1485190"/>
              <a:gd name="connsiteY62" fmla="*/ 3933779 h 6858000"/>
              <a:gd name="connsiteX63" fmla="*/ 566901 w 1485190"/>
              <a:gd name="connsiteY63" fmla="*/ 3933093 h 6858000"/>
              <a:gd name="connsiteX64" fmla="*/ 571255 w 1485190"/>
              <a:gd name="connsiteY64" fmla="*/ 3922082 h 6858000"/>
              <a:gd name="connsiteX65" fmla="*/ 576333 w 1485190"/>
              <a:gd name="connsiteY65" fmla="*/ 3901461 h 6858000"/>
              <a:gd name="connsiteX66" fmla="*/ 598927 w 1485190"/>
              <a:gd name="connsiteY66" fmla="*/ 3813873 h 6858000"/>
              <a:gd name="connsiteX67" fmla="*/ 598352 w 1485190"/>
              <a:gd name="connsiteY67" fmla="*/ 3806161 h 6858000"/>
              <a:gd name="connsiteX68" fmla="*/ 598659 w 1485190"/>
              <a:gd name="connsiteY68" fmla="*/ 3805957 h 6858000"/>
              <a:gd name="connsiteX69" fmla="*/ 598686 w 1485190"/>
              <a:gd name="connsiteY69" fmla="*/ 3797724 h 6858000"/>
              <a:gd name="connsiteX70" fmla="*/ 597301 w 1485190"/>
              <a:gd name="connsiteY70" fmla="*/ 3792098 h 6858000"/>
              <a:gd name="connsiteX71" fmla="*/ 596185 w 1485190"/>
              <a:gd name="connsiteY71" fmla="*/ 3777135 h 6858000"/>
              <a:gd name="connsiteX72" fmla="*/ 597918 w 1485190"/>
              <a:gd name="connsiteY72" fmla="*/ 3771656 h 6858000"/>
              <a:gd name="connsiteX73" fmla="*/ 601661 w 1485190"/>
              <a:gd name="connsiteY73" fmla="*/ 3769007 h 6858000"/>
              <a:gd name="connsiteX74" fmla="*/ 601127 w 1485190"/>
              <a:gd name="connsiteY74" fmla="*/ 3767709 h 6858000"/>
              <a:gd name="connsiteX75" fmla="*/ 609823 w 1485190"/>
              <a:gd name="connsiteY75" fmla="*/ 3738082 h 6858000"/>
              <a:gd name="connsiteX76" fmla="*/ 617169 w 1485190"/>
              <a:gd name="connsiteY76" fmla="*/ 3673397 h 6858000"/>
              <a:gd name="connsiteX77" fmla="*/ 616465 w 1485190"/>
              <a:gd name="connsiteY77" fmla="*/ 3637109 h 6858000"/>
              <a:gd name="connsiteX78" fmla="*/ 619908 w 1485190"/>
              <a:gd name="connsiteY78" fmla="*/ 3536883 h 6858000"/>
              <a:gd name="connsiteX79" fmla="*/ 627446 w 1485190"/>
              <a:gd name="connsiteY79" fmla="*/ 3435652 h 6858000"/>
              <a:gd name="connsiteX80" fmla="*/ 629117 w 1485190"/>
              <a:gd name="connsiteY80" fmla="*/ 3307769 h 6858000"/>
              <a:gd name="connsiteX81" fmla="*/ 646680 w 1485190"/>
              <a:gd name="connsiteY81" fmla="*/ 3250522 h 6858000"/>
              <a:gd name="connsiteX82" fmla="*/ 647105 w 1485190"/>
              <a:gd name="connsiteY82" fmla="*/ 3229163 h 6858000"/>
              <a:gd name="connsiteX83" fmla="*/ 648928 w 1485190"/>
              <a:gd name="connsiteY83" fmla="*/ 3217217 h 6858000"/>
              <a:gd name="connsiteX84" fmla="*/ 635763 w 1485190"/>
              <a:gd name="connsiteY84" fmla="*/ 3183755 h 6858000"/>
              <a:gd name="connsiteX85" fmla="*/ 636264 w 1485190"/>
              <a:gd name="connsiteY85" fmla="*/ 3178642 h 6858000"/>
              <a:gd name="connsiteX86" fmla="*/ 623864 w 1485190"/>
              <a:gd name="connsiteY86" fmla="*/ 3158586 h 6858000"/>
              <a:gd name="connsiteX87" fmla="*/ 609049 w 1485190"/>
              <a:gd name="connsiteY87" fmla="*/ 3129034 h 6858000"/>
              <a:gd name="connsiteX88" fmla="*/ 609714 w 1485190"/>
              <a:gd name="connsiteY88" fmla="*/ 3126682 h 6858000"/>
              <a:gd name="connsiteX89" fmla="*/ 600582 w 1485190"/>
              <a:gd name="connsiteY89" fmla="*/ 3114519 h 6858000"/>
              <a:gd name="connsiteX90" fmla="*/ 587191 w 1485190"/>
              <a:gd name="connsiteY90" fmla="*/ 3106272 h 6858000"/>
              <a:gd name="connsiteX91" fmla="*/ 559921 w 1485190"/>
              <a:gd name="connsiteY91" fmla="*/ 2958185 h 6858000"/>
              <a:gd name="connsiteX92" fmla="*/ 502535 w 1485190"/>
              <a:gd name="connsiteY92" fmla="*/ 2762989 h 6858000"/>
              <a:gd name="connsiteX93" fmla="*/ 451453 w 1485190"/>
              <a:gd name="connsiteY93" fmla="*/ 2554718 h 6858000"/>
              <a:gd name="connsiteX94" fmla="*/ 431547 w 1485190"/>
              <a:gd name="connsiteY94" fmla="*/ 2485734 h 6858000"/>
              <a:gd name="connsiteX95" fmla="*/ 422270 w 1485190"/>
              <a:gd name="connsiteY95" fmla="*/ 2447068 h 6858000"/>
              <a:gd name="connsiteX96" fmla="*/ 409231 w 1485190"/>
              <a:gd name="connsiteY96" fmla="*/ 2425819 h 6858000"/>
              <a:gd name="connsiteX97" fmla="*/ 415230 w 1485190"/>
              <a:gd name="connsiteY97" fmla="*/ 2402874 h 6858000"/>
              <a:gd name="connsiteX98" fmla="*/ 417842 w 1485190"/>
              <a:gd name="connsiteY98" fmla="*/ 2381443 h 6858000"/>
              <a:gd name="connsiteX99" fmla="*/ 394171 w 1485190"/>
              <a:gd name="connsiteY99" fmla="*/ 2261920 h 6858000"/>
              <a:gd name="connsiteX100" fmla="*/ 384058 w 1485190"/>
              <a:gd name="connsiteY100" fmla="*/ 2195378 h 6858000"/>
              <a:gd name="connsiteX101" fmla="*/ 368275 w 1485190"/>
              <a:gd name="connsiteY101" fmla="*/ 2155135 h 6858000"/>
              <a:gd name="connsiteX102" fmla="*/ 365733 w 1485190"/>
              <a:gd name="connsiteY102" fmla="*/ 2118008 h 6858000"/>
              <a:gd name="connsiteX103" fmla="*/ 366726 w 1485190"/>
              <a:gd name="connsiteY103" fmla="*/ 2050531 h 6858000"/>
              <a:gd name="connsiteX104" fmla="*/ 358532 w 1485190"/>
              <a:gd name="connsiteY104" fmla="*/ 1963269 h 6858000"/>
              <a:gd name="connsiteX105" fmla="*/ 339710 w 1485190"/>
              <a:gd name="connsiteY105" fmla="*/ 1906352 h 6858000"/>
              <a:gd name="connsiteX106" fmla="*/ 316267 w 1485190"/>
              <a:gd name="connsiteY106" fmla="*/ 1861531 h 6858000"/>
              <a:gd name="connsiteX107" fmla="*/ 270066 w 1485190"/>
              <a:gd name="connsiteY107" fmla="*/ 1732919 h 6858000"/>
              <a:gd name="connsiteX108" fmla="*/ 242377 w 1485190"/>
              <a:gd name="connsiteY108" fmla="*/ 1663540 h 6858000"/>
              <a:gd name="connsiteX109" fmla="*/ 241503 w 1485190"/>
              <a:gd name="connsiteY109" fmla="*/ 1615777 h 6858000"/>
              <a:gd name="connsiteX110" fmla="*/ 222298 w 1485190"/>
              <a:gd name="connsiteY110" fmla="*/ 1563678 h 6858000"/>
              <a:gd name="connsiteX111" fmla="*/ 235378 w 1485190"/>
              <a:gd name="connsiteY111" fmla="*/ 1519474 h 6858000"/>
              <a:gd name="connsiteX112" fmla="*/ 228120 w 1485190"/>
              <a:gd name="connsiteY112" fmla="*/ 1477995 h 6858000"/>
              <a:gd name="connsiteX113" fmla="*/ 214205 w 1485190"/>
              <a:gd name="connsiteY113" fmla="*/ 1373769 h 6858000"/>
              <a:gd name="connsiteX114" fmla="*/ 222512 w 1485190"/>
              <a:gd name="connsiteY114" fmla="*/ 1307086 h 6858000"/>
              <a:gd name="connsiteX115" fmla="*/ 223700 w 1485190"/>
              <a:gd name="connsiteY115" fmla="*/ 1189033 h 6858000"/>
              <a:gd name="connsiteX116" fmla="*/ 228385 w 1485190"/>
              <a:gd name="connsiteY116" fmla="*/ 1168288 h 6858000"/>
              <a:gd name="connsiteX117" fmla="*/ 220667 w 1485190"/>
              <a:gd name="connsiteY117" fmla="*/ 1142577 h 6858000"/>
              <a:gd name="connsiteX118" fmla="*/ 209973 w 1485190"/>
              <a:gd name="connsiteY118" fmla="*/ 1088484 h 6858000"/>
              <a:gd name="connsiteX119" fmla="*/ 198709 w 1485190"/>
              <a:gd name="connsiteY119" fmla="*/ 1016103 h 6858000"/>
              <a:gd name="connsiteX120" fmla="*/ 200165 w 1485190"/>
              <a:gd name="connsiteY120" fmla="*/ 932283 h 6858000"/>
              <a:gd name="connsiteX121" fmla="*/ 202401 w 1485190"/>
              <a:gd name="connsiteY121" fmla="*/ 915925 h 6858000"/>
              <a:gd name="connsiteX122" fmla="*/ 195030 w 1485190"/>
              <a:gd name="connsiteY122" fmla="*/ 896999 h 6858000"/>
              <a:gd name="connsiteX123" fmla="*/ 164438 w 1485190"/>
              <a:gd name="connsiteY123" fmla="*/ 821517 h 6858000"/>
              <a:gd name="connsiteX124" fmla="*/ 143388 w 1485190"/>
              <a:gd name="connsiteY124" fmla="*/ 751353 h 6858000"/>
              <a:gd name="connsiteX125" fmla="*/ 142946 w 1485190"/>
              <a:gd name="connsiteY125" fmla="*/ 721230 h 6858000"/>
              <a:gd name="connsiteX126" fmla="*/ 128617 w 1485190"/>
              <a:gd name="connsiteY126" fmla="*/ 681659 h 6858000"/>
              <a:gd name="connsiteX127" fmla="*/ 114036 w 1485190"/>
              <a:gd name="connsiteY127" fmla="*/ 635218 h 6858000"/>
              <a:gd name="connsiteX128" fmla="*/ 119047 w 1485190"/>
              <a:gd name="connsiteY128" fmla="*/ 613763 h 6858000"/>
              <a:gd name="connsiteX129" fmla="*/ 104989 w 1485190"/>
              <a:gd name="connsiteY129" fmla="*/ 598582 h 6858000"/>
              <a:gd name="connsiteX130" fmla="*/ 104670 w 1485190"/>
              <a:gd name="connsiteY130" fmla="*/ 576846 h 6858000"/>
              <a:gd name="connsiteX131" fmla="*/ 84296 w 1485190"/>
              <a:gd name="connsiteY131" fmla="*/ 530055 h 6858000"/>
              <a:gd name="connsiteX132" fmla="*/ 83544 w 1485190"/>
              <a:gd name="connsiteY132" fmla="*/ 465389 h 6858000"/>
              <a:gd name="connsiteX133" fmla="*/ 66467 w 1485190"/>
              <a:gd name="connsiteY133" fmla="*/ 424699 h 6858000"/>
              <a:gd name="connsiteX134" fmla="*/ 66842 w 1485190"/>
              <a:gd name="connsiteY134" fmla="*/ 404917 h 6858000"/>
              <a:gd name="connsiteX135" fmla="*/ 46799 w 1485190"/>
              <a:gd name="connsiteY135" fmla="*/ 367211 h 6858000"/>
              <a:gd name="connsiteX136" fmla="*/ 13103 w 1485190"/>
              <a:gd name="connsiteY136" fmla="*/ 268519 h 6858000"/>
              <a:gd name="connsiteX137" fmla="*/ 586 w 1485190"/>
              <a:gd name="connsiteY137" fmla="*/ 160886 h 6858000"/>
              <a:gd name="connsiteX138" fmla="*/ 198854 w 1485190"/>
              <a:gd name="connsiteY138" fmla="*/ 55288 h 6858000"/>
              <a:gd name="connsiteX139" fmla="*/ 158408 w 1485190"/>
              <a:gd name="connsiteY139" fmla="*/ 0 h 6858000"/>
              <a:gd name="connsiteX0" fmla="*/ 145305 w 1472087"/>
              <a:gd name="connsiteY0" fmla="*/ 0 h 6858000"/>
              <a:gd name="connsiteX1" fmla="*/ 1472087 w 1472087"/>
              <a:gd name="connsiteY1" fmla="*/ 0 h 6858000"/>
              <a:gd name="connsiteX2" fmla="*/ 1472087 w 1472087"/>
              <a:gd name="connsiteY2" fmla="*/ 6858000 h 6858000"/>
              <a:gd name="connsiteX3" fmla="*/ 208781 w 1472087"/>
              <a:gd name="connsiteY3" fmla="*/ 6857735 h 6858000"/>
              <a:gd name="connsiteX4" fmla="*/ 245374 w 1472087"/>
              <a:gd name="connsiteY4" fmla="*/ 6776847 h 6858000"/>
              <a:gd name="connsiteX5" fmla="*/ 256874 w 1472087"/>
              <a:gd name="connsiteY5" fmla="*/ 6737706 h 6858000"/>
              <a:gd name="connsiteX6" fmla="*/ 281613 w 1472087"/>
              <a:gd name="connsiteY6" fmla="*/ 6691589 h 6858000"/>
              <a:gd name="connsiteX7" fmla="*/ 259170 w 1472087"/>
              <a:gd name="connsiteY7" fmla="*/ 6659970 h 6858000"/>
              <a:gd name="connsiteX8" fmla="*/ 274261 w 1472087"/>
              <a:gd name="connsiteY8" fmla="*/ 6636211 h 6858000"/>
              <a:gd name="connsiteX9" fmla="*/ 291705 w 1472087"/>
              <a:gd name="connsiteY9" fmla="*/ 6594177 h 6858000"/>
              <a:gd name="connsiteX10" fmla="*/ 305745 w 1472087"/>
              <a:gd name="connsiteY10" fmla="*/ 6557575 h 6858000"/>
              <a:gd name="connsiteX11" fmla="*/ 358702 w 1472087"/>
              <a:gd name="connsiteY11" fmla="*/ 6492130 h 6858000"/>
              <a:gd name="connsiteX12" fmla="*/ 374389 w 1472087"/>
              <a:gd name="connsiteY12" fmla="*/ 6431610 h 6858000"/>
              <a:gd name="connsiteX13" fmla="*/ 418094 w 1472087"/>
              <a:gd name="connsiteY13" fmla="*/ 6379786 h 6858000"/>
              <a:gd name="connsiteX14" fmla="*/ 401317 w 1472087"/>
              <a:gd name="connsiteY14" fmla="*/ 6334727 h 6858000"/>
              <a:gd name="connsiteX15" fmla="*/ 378732 w 1472087"/>
              <a:gd name="connsiteY15" fmla="*/ 6313295 h 6858000"/>
              <a:gd name="connsiteX16" fmla="*/ 385896 w 1472087"/>
              <a:gd name="connsiteY16" fmla="*/ 6280046 h 6858000"/>
              <a:gd name="connsiteX17" fmla="*/ 368641 w 1472087"/>
              <a:gd name="connsiteY17" fmla="*/ 6270265 h 6858000"/>
              <a:gd name="connsiteX18" fmla="*/ 395669 w 1472087"/>
              <a:gd name="connsiteY18" fmla="*/ 6252834 h 6858000"/>
              <a:gd name="connsiteX19" fmla="*/ 373661 w 1472087"/>
              <a:gd name="connsiteY19" fmla="*/ 6202459 h 6858000"/>
              <a:gd name="connsiteX20" fmla="*/ 372459 w 1472087"/>
              <a:gd name="connsiteY20" fmla="*/ 6153037 h 6858000"/>
              <a:gd name="connsiteX21" fmla="*/ 387874 w 1472087"/>
              <a:gd name="connsiteY21" fmla="*/ 6078132 h 6858000"/>
              <a:gd name="connsiteX22" fmla="*/ 375261 w 1472087"/>
              <a:gd name="connsiteY22" fmla="*/ 6028119 h 6858000"/>
              <a:gd name="connsiteX23" fmla="*/ 360490 w 1472087"/>
              <a:gd name="connsiteY23" fmla="*/ 5926735 h 6858000"/>
              <a:gd name="connsiteX24" fmla="*/ 410002 w 1472087"/>
              <a:gd name="connsiteY24" fmla="*/ 5712857 h 6858000"/>
              <a:gd name="connsiteX25" fmla="*/ 389077 w 1472087"/>
              <a:gd name="connsiteY25" fmla="*/ 5676393 h 6858000"/>
              <a:gd name="connsiteX26" fmla="*/ 428669 w 1472087"/>
              <a:gd name="connsiteY26" fmla="*/ 5563435 h 6858000"/>
              <a:gd name="connsiteX27" fmla="*/ 475799 w 1472087"/>
              <a:gd name="connsiteY27" fmla="*/ 5437125 h 6858000"/>
              <a:gd name="connsiteX28" fmla="*/ 489367 w 1472087"/>
              <a:gd name="connsiteY28" fmla="*/ 5396260 h 6858000"/>
              <a:gd name="connsiteX29" fmla="*/ 505348 w 1472087"/>
              <a:gd name="connsiteY29" fmla="*/ 5330009 h 6858000"/>
              <a:gd name="connsiteX30" fmla="*/ 538841 w 1472087"/>
              <a:gd name="connsiteY30" fmla="*/ 5273739 h 6858000"/>
              <a:gd name="connsiteX31" fmla="*/ 548440 w 1472087"/>
              <a:gd name="connsiteY31" fmla="*/ 5241779 h 6858000"/>
              <a:gd name="connsiteX32" fmla="*/ 559666 w 1472087"/>
              <a:gd name="connsiteY32" fmla="*/ 5225268 h 6858000"/>
              <a:gd name="connsiteX33" fmla="*/ 560686 w 1472087"/>
              <a:gd name="connsiteY33" fmla="*/ 5217684 h 6858000"/>
              <a:gd name="connsiteX34" fmla="*/ 568027 w 1472087"/>
              <a:gd name="connsiteY34" fmla="*/ 5193377 h 6858000"/>
              <a:gd name="connsiteX35" fmla="*/ 571330 w 1472087"/>
              <a:gd name="connsiteY35" fmla="*/ 5179288 h 6858000"/>
              <a:gd name="connsiteX36" fmla="*/ 572314 w 1472087"/>
              <a:gd name="connsiteY36" fmla="*/ 5173621 h 6858000"/>
              <a:gd name="connsiteX37" fmla="*/ 567948 w 1472087"/>
              <a:gd name="connsiteY37" fmla="*/ 5159961 h 6858000"/>
              <a:gd name="connsiteX38" fmla="*/ 574625 w 1472087"/>
              <a:gd name="connsiteY38" fmla="*/ 5144295 h 6858000"/>
              <a:gd name="connsiteX39" fmla="*/ 571558 w 1472087"/>
              <a:gd name="connsiteY39" fmla="*/ 5125185 h 6858000"/>
              <a:gd name="connsiteX40" fmla="*/ 578388 w 1472087"/>
              <a:gd name="connsiteY40" fmla="*/ 5121884 h 6858000"/>
              <a:gd name="connsiteX41" fmla="*/ 585424 w 1472087"/>
              <a:gd name="connsiteY41" fmla="*/ 5067850 h 6858000"/>
              <a:gd name="connsiteX42" fmla="*/ 588155 w 1472087"/>
              <a:gd name="connsiteY42" fmla="*/ 5060861 h 6858000"/>
              <a:gd name="connsiteX43" fmla="*/ 584859 w 1472087"/>
              <a:gd name="connsiteY43" fmla="*/ 5034192 h 6858000"/>
              <a:gd name="connsiteX44" fmla="*/ 586413 w 1472087"/>
              <a:gd name="connsiteY44" fmla="*/ 4993030 h 6858000"/>
              <a:gd name="connsiteX45" fmla="*/ 593322 w 1472087"/>
              <a:gd name="connsiteY45" fmla="*/ 4946844 h 6858000"/>
              <a:gd name="connsiteX46" fmla="*/ 589178 w 1472087"/>
              <a:gd name="connsiteY46" fmla="*/ 4932692 h 6858000"/>
              <a:gd name="connsiteX47" fmla="*/ 604581 w 1472087"/>
              <a:gd name="connsiteY47" fmla="*/ 4858827 h 6858000"/>
              <a:gd name="connsiteX48" fmla="*/ 610484 w 1472087"/>
              <a:gd name="connsiteY48" fmla="*/ 4821170 h 6858000"/>
              <a:gd name="connsiteX49" fmla="*/ 615217 w 1472087"/>
              <a:gd name="connsiteY49" fmla="*/ 4780965 h 6858000"/>
              <a:gd name="connsiteX50" fmla="*/ 616510 w 1472087"/>
              <a:gd name="connsiteY50" fmla="*/ 4750867 h 6858000"/>
              <a:gd name="connsiteX51" fmla="*/ 614317 w 1472087"/>
              <a:gd name="connsiteY51" fmla="*/ 4690749 h 6858000"/>
              <a:gd name="connsiteX52" fmla="*/ 609797 w 1472087"/>
              <a:gd name="connsiteY52" fmla="*/ 4584173 h 6858000"/>
              <a:gd name="connsiteX53" fmla="*/ 604880 w 1472087"/>
              <a:gd name="connsiteY53" fmla="*/ 4444346 h 6858000"/>
              <a:gd name="connsiteX54" fmla="*/ 601445 w 1472087"/>
              <a:gd name="connsiteY54" fmla="*/ 4375228 h 6858000"/>
              <a:gd name="connsiteX55" fmla="*/ 582098 w 1472087"/>
              <a:gd name="connsiteY55" fmla="*/ 4214165 h 6858000"/>
              <a:gd name="connsiteX56" fmla="*/ 586171 w 1472087"/>
              <a:gd name="connsiteY56" fmla="*/ 4090296 h 6858000"/>
              <a:gd name="connsiteX57" fmla="*/ 571427 w 1472087"/>
              <a:gd name="connsiteY57" fmla="*/ 4033999 h 6858000"/>
              <a:gd name="connsiteX58" fmla="*/ 572576 w 1472087"/>
              <a:gd name="connsiteY58" fmla="*/ 4031933 h 6858000"/>
              <a:gd name="connsiteX59" fmla="*/ 571152 w 1472087"/>
              <a:gd name="connsiteY59" fmla="*/ 4013953 h 6858000"/>
              <a:gd name="connsiteX60" fmla="*/ 557447 w 1472087"/>
              <a:gd name="connsiteY60" fmla="*/ 3974753 h 6858000"/>
              <a:gd name="connsiteX61" fmla="*/ 559045 w 1472087"/>
              <a:gd name="connsiteY61" fmla="*/ 3969950 h 6858000"/>
              <a:gd name="connsiteX62" fmla="*/ 552467 w 1472087"/>
              <a:gd name="connsiteY62" fmla="*/ 3933779 h 6858000"/>
              <a:gd name="connsiteX63" fmla="*/ 553798 w 1472087"/>
              <a:gd name="connsiteY63" fmla="*/ 3933093 h 6858000"/>
              <a:gd name="connsiteX64" fmla="*/ 558152 w 1472087"/>
              <a:gd name="connsiteY64" fmla="*/ 3922082 h 6858000"/>
              <a:gd name="connsiteX65" fmla="*/ 563230 w 1472087"/>
              <a:gd name="connsiteY65" fmla="*/ 3901461 h 6858000"/>
              <a:gd name="connsiteX66" fmla="*/ 585824 w 1472087"/>
              <a:gd name="connsiteY66" fmla="*/ 3813873 h 6858000"/>
              <a:gd name="connsiteX67" fmla="*/ 585249 w 1472087"/>
              <a:gd name="connsiteY67" fmla="*/ 3806161 h 6858000"/>
              <a:gd name="connsiteX68" fmla="*/ 585556 w 1472087"/>
              <a:gd name="connsiteY68" fmla="*/ 3805957 h 6858000"/>
              <a:gd name="connsiteX69" fmla="*/ 585583 w 1472087"/>
              <a:gd name="connsiteY69" fmla="*/ 3797724 h 6858000"/>
              <a:gd name="connsiteX70" fmla="*/ 584198 w 1472087"/>
              <a:gd name="connsiteY70" fmla="*/ 3792098 h 6858000"/>
              <a:gd name="connsiteX71" fmla="*/ 583082 w 1472087"/>
              <a:gd name="connsiteY71" fmla="*/ 3777135 h 6858000"/>
              <a:gd name="connsiteX72" fmla="*/ 584815 w 1472087"/>
              <a:gd name="connsiteY72" fmla="*/ 3771656 h 6858000"/>
              <a:gd name="connsiteX73" fmla="*/ 588558 w 1472087"/>
              <a:gd name="connsiteY73" fmla="*/ 3769007 h 6858000"/>
              <a:gd name="connsiteX74" fmla="*/ 588024 w 1472087"/>
              <a:gd name="connsiteY74" fmla="*/ 3767709 h 6858000"/>
              <a:gd name="connsiteX75" fmla="*/ 596720 w 1472087"/>
              <a:gd name="connsiteY75" fmla="*/ 3738082 h 6858000"/>
              <a:gd name="connsiteX76" fmla="*/ 604066 w 1472087"/>
              <a:gd name="connsiteY76" fmla="*/ 3673397 h 6858000"/>
              <a:gd name="connsiteX77" fmla="*/ 603362 w 1472087"/>
              <a:gd name="connsiteY77" fmla="*/ 3637109 h 6858000"/>
              <a:gd name="connsiteX78" fmla="*/ 606805 w 1472087"/>
              <a:gd name="connsiteY78" fmla="*/ 3536883 h 6858000"/>
              <a:gd name="connsiteX79" fmla="*/ 614343 w 1472087"/>
              <a:gd name="connsiteY79" fmla="*/ 3435652 h 6858000"/>
              <a:gd name="connsiteX80" fmla="*/ 616014 w 1472087"/>
              <a:gd name="connsiteY80" fmla="*/ 3307769 h 6858000"/>
              <a:gd name="connsiteX81" fmla="*/ 633577 w 1472087"/>
              <a:gd name="connsiteY81" fmla="*/ 3250522 h 6858000"/>
              <a:gd name="connsiteX82" fmla="*/ 634002 w 1472087"/>
              <a:gd name="connsiteY82" fmla="*/ 3229163 h 6858000"/>
              <a:gd name="connsiteX83" fmla="*/ 635825 w 1472087"/>
              <a:gd name="connsiteY83" fmla="*/ 3217217 h 6858000"/>
              <a:gd name="connsiteX84" fmla="*/ 622660 w 1472087"/>
              <a:gd name="connsiteY84" fmla="*/ 3183755 h 6858000"/>
              <a:gd name="connsiteX85" fmla="*/ 623161 w 1472087"/>
              <a:gd name="connsiteY85" fmla="*/ 3178642 h 6858000"/>
              <a:gd name="connsiteX86" fmla="*/ 610761 w 1472087"/>
              <a:gd name="connsiteY86" fmla="*/ 3158586 h 6858000"/>
              <a:gd name="connsiteX87" fmla="*/ 595946 w 1472087"/>
              <a:gd name="connsiteY87" fmla="*/ 3129034 h 6858000"/>
              <a:gd name="connsiteX88" fmla="*/ 596611 w 1472087"/>
              <a:gd name="connsiteY88" fmla="*/ 3126682 h 6858000"/>
              <a:gd name="connsiteX89" fmla="*/ 587479 w 1472087"/>
              <a:gd name="connsiteY89" fmla="*/ 3114519 h 6858000"/>
              <a:gd name="connsiteX90" fmla="*/ 574088 w 1472087"/>
              <a:gd name="connsiteY90" fmla="*/ 3106272 h 6858000"/>
              <a:gd name="connsiteX91" fmla="*/ 546818 w 1472087"/>
              <a:gd name="connsiteY91" fmla="*/ 2958185 h 6858000"/>
              <a:gd name="connsiteX92" fmla="*/ 489432 w 1472087"/>
              <a:gd name="connsiteY92" fmla="*/ 2762989 h 6858000"/>
              <a:gd name="connsiteX93" fmla="*/ 438350 w 1472087"/>
              <a:gd name="connsiteY93" fmla="*/ 2554718 h 6858000"/>
              <a:gd name="connsiteX94" fmla="*/ 418444 w 1472087"/>
              <a:gd name="connsiteY94" fmla="*/ 2485734 h 6858000"/>
              <a:gd name="connsiteX95" fmla="*/ 409167 w 1472087"/>
              <a:gd name="connsiteY95" fmla="*/ 2447068 h 6858000"/>
              <a:gd name="connsiteX96" fmla="*/ 396128 w 1472087"/>
              <a:gd name="connsiteY96" fmla="*/ 2425819 h 6858000"/>
              <a:gd name="connsiteX97" fmla="*/ 402127 w 1472087"/>
              <a:gd name="connsiteY97" fmla="*/ 2402874 h 6858000"/>
              <a:gd name="connsiteX98" fmla="*/ 404739 w 1472087"/>
              <a:gd name="connsiteY98" fmla="*/ 2381443 h 6858000"/>
              <a:gd name="connsiteX99" fmla="*/ 381068 w 1472087"/>
              <a:gd name="connsiteY99" fmla="*/ 2261920 h 6858000"/>
              <a:gd name="connsiteX100" fmla="*/ 370955 w 1472087"/>
              <a:gd name="connsiteY100" fmla="*/ 2195378 h 6858000"/>
              <a:gd name="connsiteX101" fmla="*/ 355172 w 1472087"/>
              <a:gd name="connsiteY101" fmla="*/ 2155135 h 6858000"/>
              <a:gd name="connsiteX102" fmla="*/ 352630 w 1472087"/>
              <a:gd name="connsiteY102" fmla="*/ 2118008 h 6858000"/>
              <a:gd name="connsiteX103" fmla="*/ 353623 w 1472087"/>
              <a:gd name="connsiteY103" fmla="*/ 2050531 h 6858000"/>
              <a:gd name="connsiteX104" fmla="*/ 345429 w 1472087"/>
              <a:gd name="connsiteY104" fmla="*/ 1963269 h 6858000"/>
              <a:gd name="connsiteX105" fmla="*/ 326607 w 1472087"/>
              <a:gd name="connsiteY105" fmla="*/ 1906352 h 6858000"/>
              <a:gd name="connsiteX106" fmla="*/ 303164 w 1472087"/>
              <a:gd name="connsiteY106" fmla="*/ 1861531 h 6858000"/>
              <a:gd name="connsiteX107" fmla="*/ 256963 w 1472087"/>
              <a:gd name="connsiteY107" fmla="*/ 1732919 h 6858000"/>
              <a:gd name="connsiteX108" fmla="*/ 229274 w 1472087"/>
              <a:gd name="connsiteY108" fmla="*/ 1663540 h 6858000"/>
              <a:gd name="connsiteX109" fmla="*/ 228400 w 1472087"/>
              <a:gd name="connsiteY109" fmla="*/ 1615777 h 6858000"/>
              <a:gd name="connsiteX110" fmla="*/ 209195 w 1472087"/>
              <a:gd name="connsiteY110" fmla="*/ 1563678 h 6858000"/>
              <a:gd name="connsiteX111" fmla="*/ 222275 w 1472087"/>
              <a:gd name="connsiteY111" fmla="*/ 1519474 h 6858000"/>
              <a:gd name="connsiteX112" fmla="*/ 215017 w 1472087"/>
              <a:gd name="connsiteY112" fmla="*/ 1477995 h 6858000"/>
              <a:gd name="connsiteX113" fmla="*/ 201102 w 1472087"/>
              <a:gd name="connsiteY113" fmla="*/ 1373769 h 6858000"/>
              <a:gd name="connsiteX114" fmla="*/ 209409 w 1472087"/>
              <a:gd name="connsiteY114" fmla="*/ 1307086 h 6858000"/>
              <a:gd name="connsiteX115" fmla="*/ 210597 w 1472087"/>
              <a:gd name="connsiteY115" fmla="*/ 1189033 h 6858000"/>
              <a:gd name="connsiteX116" fmla="*/ 215282 w 1472087"/>
              <a:gd name="connsiteY116" fmla="*/ 1168288 h 6858000"/>
              <a:gd name="connsiteX117" fmla="*/ 207564 w 1472087"/>
              <a:gd name="connsiteY117" fmla="*/ 1142577 h 6858000"/>
              <a:gd name="connsiteX118" fmla="*/ 196870 w 1472087"/>
              <a:gd name="connsiteY118" fmla="*/ 1088484 h 6858000"/>
              <a:gd name="connsiteX119" fmla="*/ 185606 w 1472087"/>
              <a:gd name="connsiteY119" fmla="*/ 1016103 h 6858000"/>
              <a:gd name="connsiteX120" fmla="*/ 187062 w 1472087"/>
              <a:gd name="connsiteY120" fmla="*/ 932283 h 6858000"/>
              <a:gd name="connsiteX121" fmla="*/ 189298 w 1472087"/>
              <a:gd name="connsiteY121" fmla="*/ 915925 h 6858000"/>
              <a:gd name="connsiteX122" fmla="*/ 181927 w 1472087"/>
              <a:gd name="connsiteY122" fmla="*/ 896999 h 6858000"/>
              <a:gd name="connsiteX123" fmla="*/ 151335 w 1472087"/>
              <a:gd name="connsiteY123" fmla="*/ 821517 h 6858000"/>
              <a:gd name="connsiteX124" fmla="*/ 130285 w 1472087"/>
              <a:gd name="connsiteY124" fmla="*/ 751353 h 6858000"/>
              <a:gd name="connsiteX125" fmla="*/ 129843 w 1472087"/>
              <a:gd name="connsiteY125" fmla="*/ 721230 h 6858000"/>
              <a:gd name="connsiteX126" fmla="*/ 115514 w 1472087"/>
              <a:gd name="connsiteY126" fmla="*/ 681659 h 6858000"/>
              <a:gd name="connsiteX127" fmla="*/ 100933 w 1472087"/>
              <a:gd name="connsiteY127" fmla="*/ 635218 h 6858000"/>
              <a:gd name="connsiteX128" fmla="*/ 105944 w 1472087"/>
              <a:gd name="connsiteY128" fmla="*/ 613763 h 6858000"/>
              <a:gd name="connsiteX129" fmla="*/ 91886 w 1472087"/>
              <a:gd name="connsiteY129" fmla="*/ 598582 h 6858000"/>
              <a:gd name="connsiteX130" fmla="*/ 91567 w 1472087"/>
              <a:gd name="connsiteY130" fmla="*/ 576846 h 6858000"/>
              <a:gd name="connsiteX131" fmla="*/ 71193 w 1472087"/>
              <a:gd name="connsiteY131" fmla="*/ 530055 h 6858000"/>
              <a:gd name="connsiteX132" fmla="*/ 70441 w 1472087"/>
              <a:gd name="connsiteY132" fmla="*/ 465389 h 6858000"/>
              <a:gd name="connsiteX133" fmla="*/ 53364 w 1472087"/>
              <a:gd name="connsiteY133" fmla="*/ 424699 h 6858000"/>
              <a:gd name="connsiteX134" fmla="*/ 53739 w 1472087"/>
              <a:gd name="connsiteY134" fmla="*/ 404917 h 6858000"/>
              <a:gd name="connsiteX135" fmla="*/ 33696 w 1472087"/>
              <a:gd name="connsiteY135" fmla="*/ 367211 h 6858000"/>
              <a:gd name="connsiteX136" fmla="*/ 0 w 1472087"/>
              <a:gd name="connsiteY136" fmla="*/ 268519 h 6858000"/>
              <a:gd name="connsiteX137" fmla="*/ 173467 w 1472087"/>
              <a:gd name="connsiteY137" fmla="*/ 144983 h 6858000"/>
              <a:gd name="connsiteX138" fmla="*/ 185751 w 1472087"/>
              <a:gd name="connsiteY138" fmla="*/ 55288 h 6858000"/>
              <a:gd name="connsiteX139" fmla="*/ 145305 w 1472087"/>
              <a:gd name="connsiteY139" fmla="*/ 0 h 6858000"/>
              <a:gd name="connsiteX0" fmla="*/ 112107 w 1438889"/>
              <a:gd name="connsiteY0" fmla="*/ 0 h 6858000"/>
              <a:gd name="connsiteX1" fmla="*/ 1438889 w 1438889"/>
              <a:gd name="connsiteY1" fmla="*/ 0 h 6858000"/>
              <a:gd name="connsiteX2" fmla="*/ 1438889 w 1438889"/>
              <a:gd name="connsiteY2" fmla="*/ 6858000 h 6858000"/>
              <a:gd name="connsiteX3" fmla="*/ 175583 w 1438889"/>
              <a:gd name="connsiteY3" fmla="*/ 6857735 h 6858000"/>
              <a:gd name="connsiteX4" fmla="*/ 212176 w 1438889"/>
              <a:gd name="connsiteY4" fmla="*/ 6776847 h 6858000"/>
              <a:gd name="connsiteX5" fmla="*/ 223676 w 1438889"/>
              <a:gd name="connsiteY5" fmla="*/ 6737706 h 6858000"/>
              <a:gd name="connsiteX6" fmla="*/ 248415 w 1438889"/>
              <a:gd name="connsiteY6" fmla="*/ 6691589 h 6858000"/>
              <a:gd name="connsiteX7" fmla="*/ 225972 w 1438889"/>
              <a:gd name="connsiteY7" fmla="*/ 6659970 h 6858000"/>
              <a:gd name="connsiteX8" fmla="*/ 241063 w 1438889"/>
              <a:gd name="connsiteY8" fmla="*/ 6636211 h 6858000"/>
              <a:gd name="connsiteX9" fmla="*/ 258507 w 1438889"/>
              <a:gd name="connsiteY9" fmla="*/ 6594177 h 6858000"/>
              <a:gd name="connsiteX10" fmla="*/ 272547 w 1438889"/>
              <a:gd name="connsiteY10" fmla="*/ 6557575 h 6858000"/>
              <a:gd name="connsiteX11" fmla="*/ 325504 w 1438889"/>
              <a:gd name="connsiteY11" fmla="*/ 6492130 h 6858000"/>
              <a:gd name="connsiteX12" fmla="*/ 341191 w 1438889"/>
              <a:gd name="connsiteY12" fmla="*/ 6431610 h 6858000"/>
              <a:gd name="connsiteX13" fmla="*/ 384896 w 1438889"/>
              <a:gd name="connsiteY13" fmla="*/ 6379786 h 6858000"/>
              <a:gd name="connsiteX14" fmla="*/ 368119 w 1438889"/>
              <a:gd name="connsiteY14" fmla="*/ 6334727 h 6858000"/>
              <a:gd name="connsiteX15" fmla="*/ 345534 w 1438889"/>
              <a:gd name="connsiteY15" fmla="*/ 6313295 h 6858000"/>
              <a:gd name="connsiteX16" fmla="*/ 352698 w 1438889"/>
              <a:gd name="connsiteY16" fmla="*/ 6280046 h 6858000"/>
              <a:gd name="connsiteX17" fmla="*/ 335443 w 1438889"/>
              <a:gd name="connsiteY17" fmla="*/ 6270265 h 6858000"/>
              <a:gd name="connsiteX18" fmla="*/ 362471 w 1438889"/>
              <a:gd name="connsiteY18" fmla="*/ 6252834 h 6858000"/>
              <a:gd name="connsiteX19" fmla="*/ 340463 w 1438889"/>
              <a:gd name="connsiteY19" fmla="*/ 6202459 h 6858000"/>
              <a:gd name="connsiteX20" fmla="*/ 339261 w 1438889"/>
              <a:gd name="connsiteY20" fmla="*/ 6153037 h 6858000"/>
              <a:gd name="connsiteX21" fmla="*/ 354676 w 1438889"/>
              <a:gd name="connsiteY21" fmla="*/ 6078132 h 6858000"/>
              <a:gd name="connsiteX22" fmla="*/ 342063 w 1438889"/>
              <a:gd name="connsiteY22" fmla="*/ 6028119 h 6858000"/>
              <a:gd name="connsiteX23" fmla="*/ 327292 w 1438889"/>
              <a:gd name="connsiteY23" fmla="*/ 5926735 h 6858000"/>
              <a:gd name="connsiteX24" fmla="*/ 376804 w 1438889"/>
              <a:gd name="connsiteY24" fmla="*/ 5712857 h 6858000"/>
              <a:gd name="connsiteX25" fmla="*/ 355879 w 1438889"/>
              <a:gd name="connsiteY25" fmla="*/ 5676393 h 6858000"/>
              <a:gd name="connsiteX26" fmla="*/ 395471 w 1438889"/>
              <a:gd name="connsiteY26" fmla="*/ 5563435 h 6858000"/>
              <a:gd name="connsiteX27" fmla="*/ 442601 w 1438889"/>
              <a:gd name="connsiteY27" fmla="*/ 5437125 h 6858000"/>
              <a:gd name="connsiteX28" fmla="*/ 456169 w 1438889"/>
              <a:gd name="connsiteY28" fmla="*/ 5396260 h 6858000"/>
              <a:gd name="connsiteX29" fmla="*/ 472150 w 1438889"/>
              <a:gd name="connsiteY29" fmla="*/ 5330009 h 6858000"/>
              <a:gd name="connsiteX30" fmla="*/ 505643 w 1438889"/>
              <a:gd name="connsiteY30" fmla="*/ 5273739 h 6858000"/>
              <a:gd name="connsiteX31" fmla="*/ 515242 w 1438889"/>
              <a:gd name="connsiteY31" fmla="*/ 5241779 h 6858000"/>
              <a:gd name="connsiteX32" fmla="*/ 526468 w 1438889"/>
              <a:gd name="connsiteY32" fmla="*/ 5225268 h 6858000"/>
              <a:gd name="connsiteX33" fmla="*/ 527488 w 1438889"/>
              <a:gd name="connsiteY33" fmla="*/ 5217684 h 6858000"/>
              <a:gd name="connsiteX34" fmla="*/ 534829 w 1438889"/>
              <a:gd name="connsiteY34" fmla="*/ 5193377 h 6858000"/>
              <a:gd name="connsiteX35" fmla="*/ 538132 w 1438889"/>
              <a:gd name="connsiteY35" fmla="*/ 5179288 h 6858000"/>
              <a:gd name="connsiteX36" fmla="*/ 539116 w 1438889"/>
              <a:gd name="connsiteY36" fmla="*/ 5173621 h 6858000"/>
              <a:gd name="connsiteX37" fmla="*/ 534750 w 1438889"/>
              <a:gd name="connsiteY37" fmla="*/ 5159961 h 6858000"/>
              <a:gd name="connsiteX38" fmla="*/ 541427 w 1438889"/>
              <a:gd name="connsiteY38" fmla="*/ 5144295 h 6858000"/>
              <a:gd name="connsiteX39" fmla="*/ 538360 w 1438889"/>
              <a:gd name="connsiteY39" fmla="*/ 5125185 h 6858000"/>
              <a:gd name="connsiteX40" fmla="*/ 545190 w 1438889"/>
              <a:gd name="connsiteY40" fmla="*/ 5121884 h 6858000"/>
              <a:gd name="connsiteX41" fmla="*/ 552226 w 1438889"/>
              <a:gd name="connsiteY41" fmla="*/ 5067850 h 6858000"/>
              <a:gd name="connsiteX42" fmla="*/ 554957 w 1438889"/>
              <a:gd name="connsiteY42" fmla="*/ 5060861 h 6858000"/>
              <a:gd name="connsiteX43" fmla="*/ 551661 w 1438889"/>
              <a:gd name="connsiteY43" fmla="*/ 5034192 h 6858000"/>
              <a:gd name="connsiteX44" fmla="*/ 553215 w 1438889"/>
              <a:gd name="connsiteY44" fmla="*/ 4993030 h 6858000"/>
              <a:gd name="connsiteX45" fmla="*/ 560124 w 1438889"/>
              <a:gd name="connsiteY45" fmla="*/ 4946844 h 6858000"/>
              <a:gd name="connsiteX46" fmla="*/ 555980 w 1438889"/>
              <a:gd name="connsiteY46" fmla="*/ 4932692 h 6858000"/>
              <a:gd name="connsiteX47" fmla="*/ 571383 w 1438889"/>
              <a:gd name="connsiteY47" fmla="*/ 4858827 h 6858000"/>
              <a:gd name="connsiteX48" fmla="*/ 577286 w 1438889"/>
              <a:gd name="connsiteY48" fmla="*/ 4821170 h 6858000"/>
              <a:gd name="connsiteX49" fmla="*/ 582019 w 1438889"/>
              <a:gd name="connsiteY49" fmla="*/ 4780965 h 6858000"/>
              <a:gd name="connsiteX50" fmla="*/ 583312 w 1438889"/>
              <a:gd name="connsiteY50" fmla="*/ 4750867 h 6858000"/>
              <a:gd name="connsiteX51" fmla="*/ 581119 w 1438889"/>
              <a:gd name="connsiteY51" fmla="*/ 4690749 h 6858000"/>
              <a:gd name="connsiteX52" fmla="*/ 576599 w 1438889"/>
              <a:gd name="connsiteY52" fmla="*/ 4584173 h 6858000"/>
              <a:gd name="connsiteX53" fmla="*/ 571682 w 1438889"/>
              <a:gd name="connsiteY53" fmla="*/ 4444346 h 6858000"/>
              <a:gd name="connsiteX54" fmla="*/ 568247 w 1438889"/>
              <a:gd name="connsiteY54" fmla="*/ 4375228 h 6858000"/>
              <a:gd name="connsiteX55" fmla="*/ 548900 w 1438889"/>
              <a:gd name="connsiteY55" fmla="*/ 4214165 h 6858000"/>
              <a:gd name="connsiteX56" fmla="*/ 552973 w 1438889"/>
              <a:gd name="connsiteY56" fmla="*/ 4090296 h 6858000"/>
              <a:gd name="connsiteX57" fmla="*/ 538229 w 1438889"/>
              <a:gd name="connsiteY57" fmla="*/ 4033999 h 6858000"/>
              <a:gd name="connsiteX58" fmla="*/ 539378 w 1438889"/>
              <a:gd name="connsiteY58" fmla="*/ 4031933 h 6858000"/>
              <a:gd name="connsiteX59" fmla="*/ 537954 w 1438889"/>
              <a:gd name="connsiteY59" fmla="*/ 4013953 h 6858000"/>
              <a:gd name="connsiteX60" fmla="*/ 524249 w 1438889"/>
              <a:gd name="connsiteY60" fmla="*/ 3974753 h 6858000"/>
              <a:gd name="connsiteX61" fmla="*/ 525847 w 1438889"/>
              <a:gd name="connsiteY61" fmla="*/ 3969950 h 6858000"/>
              <a:gd name="connsiteX62" fmla="*/ 519269 w 1438889"/>
              <a:gd name="connsiteY62" fmla="*/ 3933779 h 6858000"/>
              <a:gd name="connsiteX63" fmla="*/ 520600 w 1438889"/>
              <a:gd name="connsiteY63" fmla="*/ 3933093 h 6858000"/>
              <a:gd name="connsiteX64" fmla="*/ 524954 w 1438889"/>
              <a:gd name="connsiteY64" fmla="*/ 3922082 h 6858000"/>
              <a:gd name="connsiteX65" fmla="*/ 530032 w 1438889"/>
              <a:gd name="connsiteY65" fmla="*/ 3901461 h 6858000"/>
              <a:gd name="connsiteX66" fmla="*/ 552626 w 1438889"/>
              <a:gd name="connsiteY66" fmla="*/ 3813873 h 6858000"/>
              <a:gd name="connsiteX67" fmla="*/ 552051 w 1438889"/>
              <a:gd name="connsiteY67" fmla="*/ 3806161 h 6858000"/>
              <a:gd name="connsiteX68" fmla="*/ 552358 w 1438889"/>
              <a:gd name="connsiteY68" fmla="*/ 3805957 h 6858000"/>
              <a:gd name="connsiteX69" fmla="*/ 552385 w 1438889"/>
              <a:gd name="connsiteY69" fmla="*/ 3797724 h 6858000"/>
              <a:gd name="connsiteX70" fmla="*/ 551000 w 1438889"/>
              <a:gd name="connsiteY70" fmla="*/ 3792098 h 6858000"/>
              <a:gd name="connsiteX71" fmla="*/ 549884 w 1438889"/>
              <a:gd name="connsiteY71" fmla="*/ 3777135 h 6858000"/>
              <a:gd name="connsiteX72" fmla="*/ 551617 w 1438889"/>
              <a:gd name="connsiteY72" fmla="*/ 3771656 h 6858000"/>
              <a:gd name="connsiteX73" fmla="*/ 555360 w 1438889"/>
              <a:gd name="connsiteY73" fmla="*/ 3769007 h 6858000"/>
              <a:gd name="connsiteX74" fmla="*/ 554826 w 1438889"/>
              <a:gd name="connsiteY74" fmla="*/ 3767709 h 6858000"/>
              <a:gd name="connsiteX75" fmla="*/ 563522 w 1438889"/>
              <a:gd name="connsiteY75" fmla="*/ 3738082 h 6858000"/>
              <a:gd name="connsiteX76" fmla="*/ 570868 w 1438889"/>
              <a:gd name="connsiteY76" fmla="*/ 3673397 h 6858000"/>
              <a:gd name="connsiteX77" fmla="*/ 570164 w 1438889"/>
              <a:gd name="connsiteY77" fmla="*/ 3637109 h 6858000"/>
              <a:gd name="connsiteX78" fmla="*/ 573607 w 1438889"/>
              <a:gd name="connsiteY78" fmla="*/ 3536883 h 6858000"/>
              <a:gd name="connsiteX79" fmla="*/ 581145 w 1438889"/>
              <a:gd name="connsiteY79" fmla="*/ 3435652 h 6858000"/>
              <a:gd name="connsiteX80" fmla="*/ 582816 w 1438889"/>
              <a:gd name="connsiteY80" fmla="*/ 3307769 h 6858000"/>
              <a:gd name="connsiteX81" fmla="*/ 600379 w 1438889"/>
              <a:gd name="connsiteY81" fmla="*/ 3250522 h 6858000"/>
              <a:gd name="connsiteX82" fmla="*/ 600804 w 1438889"/>
              <a:gd name="connsiteY82" fmla="*/ 3229163 h 6858000"/>
              <a:gd name="connsiteX83" fmla="*/ 602627 w 1438889"/>
              <a:gd name="connsiteY83" fmla="*/ 3217217 h 6858000"/>
              <a:gd name="connsiteX84" fmla="*/ 589462 w 1438889"/>
              <a:gd name="connsiteY84" fmla="*/ 3183755 h 6858000"/>
              <a:gd name="connsiteX85" fmla="*/ 589963 w 1438889"/>
              <a:gd name="connsiteY85" fmla="*/ 3178642 h 6858000"/>
              <a:gd name="connsiteX86" fmla="*/ 577563 w 1438889"/>
              <a:gd name="connsiteY86" fmla="*/ 3158586 h 6858000"/>
              <a:gd name="connsiteX87" fmla="*/ 562748 w 1438889"/>
              <a:gd name="connsiteY87" fmla="*/ 3129034 h 6858000"/>
              <a:gd name="connsiteX88" fmla="*/ 563413 w 1438889"/>
              <a:gd name="connsiteY88" fmla="*/ 3126682 h 6858000"/>
              <a:gd name="connsiteX89" fmla="*/ 554281 w 1438889"/>
              <a:gd name="connsiteY89" fmla="*/ 3114519 h 6858000"/>
              <a:gd name="connsiteX90" fmla="*/ 540890 w 1438889"/>
              <a:gd name="connsiteY90" fmla="*/ 3106272 h 6858000"/>
              <a:gd name="connsiteX91" fmla="*/ 513620 w 1438889"/>
              <a:gd name="connsiteY91" fmla="*/ 2958185 h 6858000"/>
              <a:gd name="connsiteX92" fmla="*/ 456234 w 1438889"/>
              <a:gd name="connsiteY92" fmla="*/ 2762989 h 6858000"/>
              <a:gd name="connsiteX93" fmla="*/ 405152 w 1438889"/>
              <a:gd name="connsiteY93" fmla="*/ 2554718 h 6858000"/>
              <a:gd name="connsiteX94" fmla="*/ 385246 w 1438889"/>
              <a:gd name="connsiteY94" fmla="*/ 2485734 h 6858000"/>
              <a:gd name="connsiteX95" fmla="*/ 375969 w 1438889"/>
              <a:gd name="connsiteY95" fmla="*/ 2447068 h 6858000"/>
              <a:gd name="connsiteX96" fmla="*/ 362930 w 1438889"/>
              <a:gd name="connsiteY96" fmla="*/ 2425819 h 6858000"/>
              <a:gd name="connsiteX97" fmla="*/ 368929 w 1438889"/>
              <a:gd name="connsiteY97" fmla="*/ 2402874 h 6858000"/>
              <a:gd name="connsiteX98" fmla="*/ 371541 w 1438889"/>
              <a:gd name="connsiteY98" fmla="*/ 2381443 h 6858000"/>
              <a:gd name="connsiteX99" fmla="*/ 347870 w 1438889"/>
              <a:gd name="connsiteY99" fmla="*/ 2261920 h 6858000"/>
              <a:gd name="connsiteX100" fmla="*/ 337757 w 1438889"/>
              <a:gd name="connsiteY100" fmla="*/ 2195378 h 6858000"/>
              <a:gd name="connsiteX101" fmla="*/ 321974 w 1438889"/>
              <a:gd name="connsiteY101" fmla="*/ 2155135 h 6858000"/>
              <a:gd name="connsiteX102" fmla="*/ 319432 w 1438889"/>
              <a:gd name="connsiteY102" fmla="*/ 2118008 h 6858000"/>
              <a:gd name="connsiteX103" fmla="*/ 320425 w 1438889"/>
              <a:gd name="connsiteY103" fmla="*/ 2050531 h 6858000"/>
              <a:gd name="connsiteX104" fmla="*/ 312231 w 1438889"/>
              <a:gd name="connsiteY104" fmla="*/ 1963269 h 6858000"/>
              <a:gd name="connsiteX105" fmla="*/ 293409 w 1438889"/>
              <a:gd name="connsiteY105" fmla="*/ 1906352 h 6858000"/>
              <a:gd name="connsiteX106" fmla="*/ 269966 w 1438889"/>
              <a:gd name="connsiteY106" fmla="*/ 1861531 h 6858000"/>
              <a:gd name="connsiteX107" fmla="*/ 223765 w 1438889"/>
              <a:gd name="connsiteY107" fmla="*/ 1732919 h 6858000"/>
              <a:gd name="connsiteX108" fmla="*/ 196076 w 1438889"/>
              <a:gd name="connsiteY108" fmla="*/ 1663540 h 6858000"/>
              <a:gd name="connsiteX109" fmla="*/ 195202 w 1438889"/>
              <a:gd name="connsiteY109" fmla="*/ 1615777 h 6858000"/>
              <a:gd name="connsiteX110" fmla="*/ 175997 w 1438889"/>
              <a:gd name="connsiteY110" fmla="*/ 1563678 h 6858000"/>
              <a:gd name="connsiteX111" fmla="*/ 189077 w 1438889"/>
              <a:gd name="connsiteY111" fmla="*/ 1519474 h 6858000"/>
              <a:gd name="connsiteX112" fmla="*/ 181819 w 1438889"/>
              <a:gd name="connsiteY112" fmla="*/ 1477995 h 6858000"/>
              <a:gd name="connsiteX113" fmla="*/ 167904 w 1438889"/>
              <a:gd name="connsiteY113" fmla="*/ 1373769 h 6858000"/>
              <a:gd name="connsiteX114" fmla="*/ 176211 w 1438889"/>
              <a:gd name="connsiteY114" fmla="*/ 1307086 h 6858000"/>
              <a:gd name="connsiteX115" fmla="*/ 177399 w 1438889"/>
              <a:gd name="connsiteY115" fmla="*/ 1189033 h 6858000"/>
              <a:gd name="connsiteX116" fmla="*/ 182084 w 1438889"/>
              <a:gd name="connsiteY116" fmla="*/ 1168288 h 6858000"/>
              <a:gd name="connsiteX117" fmla="*/ 174366 w 1438889"/>
              <a:gd name="connsiteY117" fmla="*/ 1142577 h 6858000"/>
              <a:gd name="connsiteX118" fmla="*/ 163672 w 1438889"/>
              <a:gd name="connsiteY118" fmla="*/ 1088484 h 6858000"/>
              <a:gd name="connsiteX119" fmla="*/ 152408 w 1438889"/>
              <a:gd name="connsiteY119" fmla="*/ 1016103 h 6858000"/>
              <a:gd name="connsiteX120" fmla="*/ 153864 w 1438889"/>
              <a:gd name="connsiteY120" fmla="*/ 932283 h 6858000"/>
              <a:gd name="connsiteX121" fmla="*/ 156100 w 1438889"/>
              <a:gd name="connsiteY121" fmla="*/ 915925 h 6858000"/>
              <a:gd name="connsiteX122" fmla="*/ 148729 w 1438889"/>
              <a:gd name="connsiteY122" fmla="*/ 896999 h 6858000"/>
              <a:gd name="connsiteX123" fmla="*/ 118137 w 1438889"/>
              <a:gd name="connsiteY123" fmla="*/ 821517 h 6858000"/>
              <a:gd name="connsiteX124" fmla="*/ 97087 w 1438889"/>
              <a:gd name="connsiteY124" fmla="*/ 751353 h 6858000"/>
              <a:gd name="connsiteX125" fmla="*/ 96645 w 1438889"/>
              <a:gd name="connsiteY125" fmla="*/ 721230 h 6858000"/>
              <a:gd name="connsiteX126" fmla="*/ 82316 w 1438889"/>
              <a:gd name="connsiteY126" fmla="*/ 681659 h 6858000"/>
              <a:gd name="connsiteX127" fmla="*/ 67735 w 1438889"/>
              <a:gd name="connsiteY127" fmla="*/ 635218 h 6858000"/>
              <a:gd name="connsiteX128" fmla="*/ 72746 w 1438889"/>
              <a:gd name="connsiteY128" fmla="*/ 613763 h 6858000"/>
              <a:gd name="connsiteX129" fmla="*/ 58688 w 1438889"/>
              <a:gd name="connsiteY129" fmla="*/ 598582 h 6858000"/>
              <a:gd name="connsiteX130" fmla="*/ 58369 w 1438889"/>
              <a:gd name="connsiteY130" fmla="*/ 576846 h 6858000"/>
              <a:gd name="connsiteX131" fmla="*/ 37995 w 1438889"/>
              <a:gd name="connsiteY131" fmla="*/ 530055 h 6858000"/>
              <a:gd name="connsiteX132" fmla="*/ 37243 w 1438889"/>
              <a:gd name="connsiteY132" fmla="*/ 465389 h 6858000"/>
              <a:gd name="connsiteX133" fmla="*/ 20166 w 1438889"/>
              <a:gd name="connsiteY133" fmla="*/ 424699 h 6858000"/>
              <a:gd name="connsiteX134" fmla="*/ 20541 w 1438889"/>
              <a:gd name="connsiteY134" fmla="*/ 404917 h 6858000"/>
              <a:gd name="connsiteX135" fmla="*/ 498 w 1438889"/>
              <a:gd name="connsiteY135" fmla="*/ 367211 h 6858000"/>
              <a:gd name="connsiteX136" fmla="*/ 148559 w 1438889"/>
              <a:gd name="connsiteY136" fmla="*/ 212860 h 6858000"/>
              <a:gd name="connsiteX137" fmla="*/ 140269 w 1438889"/>
              <a:gd name="connsiteY137" fmla="*/ 144983 h 6858000"/>
              <a:gd name="connsiteX138" fmla="*/ 152553 w 1438889"/>
              <a:gd name="connsiteY138" fmla="*/ 55288 h 6858000"/>
              <a:gd name="connsiteX139" fmla="*/ 112107 w 1438889"/>
              <a:gd name="connsiteY139" fmla="*/ 0 h 6858000"/>
              <a:gd name="connsiteX0" fmla="*/ 92101 w 1418883"/>
              <a:gd name="connsiteY0" fmla="*/ 0 h 6858000"/>
              <a:gd name="connsiteX1" fmla="*/ 1418883 w 1418883"/>
              <a:gd name="connsiteY1" fmla="*/ 0 h 6858000"/>
              <a:gd name="connsiteX2" fmla="*/ 1418883 w 1418883"/>
              <a:gd name="connsiteY2" fmla="*/ 6858000 h 6858000"/>
              <a:gd name="connsiteX3" fmla="*/ 155577 w 1418883"/>
              <a:gd name="connsiteY3" fmla="*/ 6857735 h 6858000"/>
              <a:gd name="connsiteX4" fmla="*/ 192170 w 1418883"/>
              <a:gd name="connsiteY4" fmla="*/ 6776847 h 6858000"/>
              <a:gd name="connsiteX5" fmla="*/ 203670 w 1418883"/>
              <a:gd name="connsiteY5" fmla="*/ 6737706 h 6858000"/>
              <a:gd name="connsiteX6" fmla="*/ 228409 w 1418883"/>
              <a:gd name="connsiteY6" fmla="*/ 6691589 h 6858000"/>
              <a:gd name="connsiteX7" fmla="*/ 205966 w 1418883"/>
              <a:gd name="connsiteY7" fmla="*/ 6659970 h 6858000"/>
              <a:gd name="connsiteX8" fmla="*/ 221057 w 1418883"/>
              <a:gd name="connsiteY8" fmla="*/ 6636211 h 6858000"/>
              <a:gd name="connsiteX9" fmla="*/ 238501 w 1418883"/>
              <a:gd name="connsiteY9" fmla="*/ 6594177 h 6858000"/>
              <a:gd name="connsiteX10" fmla="*/ 252541 w 1418883"/>
              <a:gd name="connsiteY10" fmla="*/ 6557575 h 6858000"/>
              <a:gd name="connsiteX11" fmla="*/ 305498 w 1418883"/>
              <a:gd name="connsiteY11" fmla="*/ 6492130 h 6858000"/>
              <a:gd name="connsiteX12" fmla="*/ 321185 w 1418883"/>
              <a:gd name="connsiteY12" fmla="*/ 6431610 h 6858000"/>
              <a:gd name="connsiteX13" fmla="*/ 364890 w 1418883"/>
              <a:gd name="connsiteY13" fmla="*/ 6379786 h 6858000"/>
              <a:gd name="connsiteX14" fmla="*/ 348113 w 1418883"/>
              <a:gd name="connsiteY14" fmla="*/ 6334727 h 6858000"/>
              <a:gd name="connsiteX15" fmla="*/ 325528 w 1418883"/>
              <a:gd name="connsiteY15" fmla="*/ 6313295 h 6858000"/>
              <a:gd name="connsiteX16" fmla="*/ 332692 w 1418883"/>
              <a:gd name="connsiteY16" fmla="*/ 6280046 h 6858000"/>
              <a:gd name="connsiteX17" fmla="*/ 315437 w 1418883"/>
              <a:gd name="connsiteY17" fmla="*/ 6270265 h 6858000"/>
              <a:gd name="connsiteX18" fmla="*/ 342465 w 1418883"/>
              <a:gd name="connsiteY18" fmla="*/ 6252834 h 6858000"/>
              <a:gd name="connsiteX19" fmla="*/ 320457 w 1418883"/>
              <a:gd name="connsiteY19" fmla="*/ 6202459 h 6858000"/>
              <a:gd name="connsiteX20" fmla="*/ 319255 w 1418883"/>
              <a:gd name="connsiteY20" fmla="*/ 6153037 h 6858000"/>
              <a:gd name="connsiteX21" fmla="*/ 334670 w 1418883"/>
              <a:gd name="connsiteY21" fmla="*/ 6078132 h 6858000"/>
              <a:gd name="connsiteX22" fmla="*/ 322057 w 1418883"/>
              <a:gd name="connsiteY22" fmla="*/ 6028119 h 6858000"/>
              <a:gd name="connsiteX23" fmla="*/ 307286 w 1418883"/>
              <a:gd name="connsiteY23" fmla="*/ 5926735 h 6858000"/>
              <a:gd name="connsiteX24" fmla="*/ 356798 w 1418883"/>
              <a:gd name="connsiteY24" fmla="*/ 5712857 h 6858000"/>
              <a:gd name="connsiteX25" fmla="*/ 335873 w 1418883"/>
              <a:gd name="connsiteY25" fmla="*/ 5676393 h 6858000"/>
              <a:gd name="connsiteX26" fmla="*/ 375465 w 1418883"/>
              <a:gd name="connsiteY26" fmla="*/ 5563435 h 6858000"/>
              <a:gd name="connsiteX27" fmla="*/ 422595 w 1418883"/>
              <a:gd name="connsiteY27" fmla="*/ 5437125 h 6858000"/>
              <a:gd name="connsiteX28" fmla="*/ 436163 w 1418883"/>
              <a:gd name="connsiteY28" fmla="*/ 5396260 h 6858000"/>
              <a:gd name="connsiteX29" fmla="*/ 452144 w 1418883"/>
              <a:gd name="connsiteY29" fmla="*/ 5330009 h 6858000"/>
              <a:gd name="connsiteX30" fmla="*/ 485637 w 1418883"/>
              <a:gd name="connsiteY30" fmla="*/ 5273739 h 6858000"/>
              <a:gd name="connsiteX31" fmla="*/ 495236 w 1418883"/>
              <a:gd name="connsiteY31" fmla="*/ 5241779 h 6858000"/>
              <a:gd name="connsiteX32" fmla="*/ 506462 w 1418883"/>
              <a:gd name="connsiteY32" fmla="*/ 5225268 h 6858000"/>
              <a:gd name="connsiteX33" fmla="*/ 507482 w 1418883"/>
              <a:gd name="connsiteY33" fmla="*/ 5217684 h 6858000"/>
              <a:gd name="connsiteX34" fmla="*/ 514823 w 1418883"/>
              <a:gd name="connsiteY34" fmla="*/ 5193377 h 6858000"/>
              <a:gd name="connsiteX35" fmla="*/ 518126 w 1418883"/>
              <a:gd name="connsiteY35" fmla="*/ 5179288 h 6858000"/>
              <a:gd name="connsiteX36" fmla="*/ 519110 w 1418883"/>
              <a:gd name="connsiteY36" fmla="*/ 5173621 h 6858000"/>
              <a:gd name="connsiteX37" fmla="*/ 514744 w 1418883"/>
              <a:gd name="connsiteY37" fmla="*/ 5159961 h 6858000"/>
              <a:gd name="connsiteX38" fmla="*/ 521421 w 1418883"/>
              <a:gd name="connsiteY38" fmla="*/ 5144295 h 6858000"/>
              <a:gd name="connsiteX39" fmla="*/ 518354 w 1418883"/>
              <a:gd name="connsiteY39" fmla="*/ 5125185 h 6858000"/>
              <a:gd name="connsiteX40" fmla="*/ 525184 w 1418883"/>
              <a:gd name="connsiteY40" fmla="*/ 5121884 h 6858000"/>
              <a:gd name="connsiteX41" fmla="*/ 532220 w 1418883"/>
              <a:gd name="connsiteY41" fmla="*/ 5067850 h 6858000"/>
              <a:gd name="connsiteX42" fmla="*/ 534951 w 1418883"/>
              <a:gd name="connsiteY42" fmla="*/ 5060861 h 6858000"/>
              <a:gd name="connsiteX43" fmla="*/ 531655 w 1418883"/>
              <a:gd name="connsiteY43" fmla="*/ 5034192 h 6858000"/>
              <a:gd name="connsiteX44" fmla="*/ 533209 w 1418883"/>
              <a:gd name="connsiteY44" fmla="*/ 4993030 h 6858000"/>
              <a:gd name="connsiteX45" fmla="*/ 540118 w 1418883"/>
              <a:gd name="connsiteY45" fmla="*/ 4946844 h 6858000"/>
              <a:gd name="connsiteX46" fmla="*/ 535974 w 1418883"/>
              <a:gd name="connsiteY46" fmla="*/ 4932692 h 6858000"/>
              <a:gd name="connsiteX47" fmla="*/ 551377 w 1418883"/>
              <a:gd name="connsiteY47" fmla="*/ 4858827 h 6858000"/>
              <a:gd name="connsiteX48" fmla="*/ 557280 w 1418883"/>
              <a:gd name="connsiteY48" fmla="*/ 4821170 h 6858000"/>
              <a:gd name="connsiteX49" fmla="*/ 562013 w 1418883"/>
              <a:gd name="connsiteY49" fmla="*/ 4780965 h 6858000"/>
              <a:gd name="connsiteX50" fmla="*/ 563306 w 1418883"/>
              <a:gd name="connsiteY50" fmla="*/ 4750867 h 6858000"/>
              <a:gd name="connsiteX51" fmla="*/ 561113 w 1418883"/>
              <a:gd name="connsiteY51" fmla="*/ 4690749 h 6858000"/>
              <a:gd name="connsiteX52" fmla="*/ 556593 w 1418883"/>
              <a:gd name="connsiteY52" fmla="*/ 4584173 h 6858000"/>
              <a:gd name="connsiteX53" fmla="*/ 551676 w 1418883"/>
              <a:gd name="connsiteY53" fmla="*/ 4444346 h 6858000"/>
              <a:gd name="connsiteX54" fmla="*/ 548241 w 1418883"/>
              <a:gd name="connsiteY54" fmla="*/ 4375228 h 6858000"/>
              <a:gd name="connsiteX55" fmla="*/ 528894 w 1418883"/>
              <a:gd name="connsiteY55" fmla="*/ 4214165 h 6858000"/>
              <a:gd name="connsiteX56" fmla="*/ 532967 w 1418883"/>
              <a:gd name="connsiteY56" fmla="*/ 4090296 h 6858000"/>
              <a:gd name="connsiteX57" fmla="*/ 518223 w 1418883"/>
              <a:gd name="connsiteY57" fmla="*/ 4033999 h 6858000"/>
              <a:gd name="connsiteX58" fmla="*/ 519372 w 1418883"/>
              <a:gd name="connsiteY58" fmla="*/ 4031933 h 6858000"/>
              <a:gd name="connsiteX59" fmla="*/ 517948 w 1418883"/>
              <a:gd name="connsiteY59" fmla="*/ 4013953 h 6858000"/>
              <a:gd name="connsiteX60" fmla="*/ 504243 w 1418883"/>
              <a:gd name="connsiteY60" fmla="*/ 3974753 h 6858000"/>
              <a:gd name="connsiteX61" fmla="*/ 505841 w 1418883"/>
              <a:gd name="connsiteY61" fmla="*/ 3969950 h 6858000"/>
              <a:gd name="connsiteX62" fmla="*/ 499263 w 1418883"/>
              <a:gd name="connsiteY62" fmla="*/ 3933779 h 6858000"/>
              <a:gd name="connsiteX63" fmla="*/ 500594 w 1418883"/>
              <a:gd name="connsiteY63" fmla="*/ 3933093 h 6858000"/>
              <a:gd name="connsiteX64" fmla="*/ 504948 w 1418883"/>
              <a:gd name="connsiteY64" fmla="*/ 3922082 h 6858000"/>
              <a:gd name="connsiteX65" fmla="*/ 510026 w 1418883"/>
              <a:gd name="connsiteY65" fmla="*/ 3901461 h 6858000"/>
              <a:gd name="connsiteX66" fmla="*/ 532620 w 1418883"/>
              <a:gd name="connsiteY66" fmla="*/ 3813873 h 6858000"/>
              <a:gd name="connsiteX67" fmla="*/ 532045 w 1418883"/>
              <a:gd name="connsiteY67" fmla="*/ 3806161 h 6858000"/>
              <a:gd name="connsiteX68" fmla="*/ 532352 w 1418883"/>
              <a:gd name="connsiteY68" fmla="*/ 3805957 h 6858000"/>
              <a:gd name="connsiteX69" fmla="*/ 532379 w 1418883"/>
              <a:gd name="connsiteY69" fmla="*/ 3797724 h 6858000"/>
              <a:gd name="connsiteX70" fmla="*/ 530994 w 1418883"/>
              <a:gd name="connsiteY70" fmla="*/ 3792098 h 6858000"/>
              <a:gd name="connsiteX71" fmla="*/ 529878 w 1418883"/>
              <a:gd name="connsiteY71" fmla="*/ 3777135 h 6858000"/>
              <a:gd name="connsiteX72" fmla="*/ 531611 w 1418883"/>
              <a:gd name="connsiteY72" fmla="*/ 3771656 h 6858000"/>
              <a:gd name="connsiteX73" fmla="*/ 535354 w 1418883"/>
              <a:gd name="connsiteY73" fmla="*/ 3769007 h 6858000"/>
              <a:gd name="connsiteX74" fmla="*/ 534820 w 1418883"/>
              <a:gd name="connsiteY74" fmla="*/ 3767709 h 6858000"/>
              <a:gd name="connsiteX75" fmla="*/ 543516 w 1418883"/>
              <a:gd name="connsiteY75" fmla="*/ 3738082 h 6858000"/>
              <a:gd name="connsiteX76" fmla="*/ 550862 w 1418883"/>
              <a:gd name="connsiteY76" fmla="*/ 3673397 h 6858000"/>
              <a:gd name="connsiteX77" fmla="*/ 550158 w 1418883"/>
              <a:gd name="connsiteY77" fmla="*/ 3637109 h 6858000"/>
              <a:gd name="connsiteX78" fmla="*/ 553601 w 1418883"/>
              <a:gd name="connsiteY78" fmla="*/ 3536883 h 6858000"/>
              <a:gd name="connsiteX79" fmla="*/ 561139 w 1418883"/>
              <a:gd name="connsiteY79" fmla="*/ 3435652 h 6858000"/>
              <a:gd name="connsiteX80" fmla="*/ 562810 w 1418883"/>
              <a:gd name="connsiteY80" fmla="*/ 3307769 h 6858000"/>
              <a:gd name="connsiteX81" fmla="*/ 580373 w 1418883"/>
              <a:gd name="connsiteY81" fmla="*/ 3250522 h 6858000"/>
              <a:gd name="connsiteX82" fmla="*/ 580798 w 1418883"/>
              <a:gd name="connsiteY82" fmla="*/ 3229163 h 6858000"/>
              <a:gd name="connsiteX83" fmla="*/ 582621 w 1418883"/>
              <a:gd name="connsiteY83" fmla="*/ 3217217 h 6858000"/>
              <a:gd name="connsiteX84" fmla="*/ 569456 w 1418883"/>
              <a:gd name="connsiteY84" fmla="*/ 3183755 h 6858000"/>
              <a:gd name="connsiteX85" fmla="*/ 569957 w 1418883"/>
              <a:gd name="connsiteY85" fmla="*/ 3178642 h 6858000"/>
              <a:gd name="connsiteX86" fmla="*/ 557557 w 1418883"/>
              <a:gd name="connsiteY86" fmla="*/ 3158586 h 6858000"/>
              <a:gd name="connsiteX87" fmla="*/ 542742 w 1418883"/>
              <a:gd name="connsiteY87" fmla="*/ 3129034 h 6858000"/>
              <a:gd name="connsiteX88" fmla="*/ 543407 w 1418883"/>
              <a:gd name="connsiteY88" fmla="*/ 3126682 h 6858000"/>
              <a:gd name="connsiteX89" fmla="*/ 534275 w 1418883"/>
              <a:gd name="connsiteY89" fmla="*/ 3114519 h 6858000"/>
              <a:gd name="connsiteX90" fmla="*/ 520884 w 1418883"/>
              <a:gd name="connsiteY90" fmla="*/ 3106272 h 6858000"/>
              <a:gd name="connsiteX91" fmla="*/ 493614 w 1418883"/>
              <a:gd name="connsiteY91" fmla="*/ 2958185 h 6858000"/>
              <a:gd name="connsiteX92" fmla="*/ 436228 w 1418883"/>
              <a:gd name="connsiteY92" fmla="*/ 2762989 h 6858000"/>
              <a:gd name="connsiteX93" fmla="*/ 385146 w 1418883"/>
              <a:gd name="connsiteY93" fmla="*/ 2554718 h 6858000"/>
              <a:gd name="connsiteX94" fmla="*/ 365240 w 1418883"/>
              <a:gd name="connsiteY94" fmla="*/ 2485734 h 6858000"/>
              <a:gd name="connsiteX95" fmla="*/ 355963 w 1418883"/>
              <a:gd name="connsiteY95" fmla="*/ 2447068 h 6858000"/>
              <a:gd name="connsiteX96" fmla="*/ 342924 w 1418883"/>
              <a:gd name="connsiteY96" fmla="*/ 2425819 h 6858000"/>
              <a:gd name="connsiteX97" fmla="*/ 348923 w 1418883"/>
              <a:gd name="connsiteY97" fmla="*/ 2402874 h 6858000"/>
              <a:gd name="connsiteX98" fmla="*/ 351535 w 1418883"/>
              <a:gd name="connsiteY98" fmla="*/ 2381443 h 6858000"/>
              <a:gd name="connsiteX99" fmla="*/ 327864 w 1418883"/>
              <a:gd name="connsiteY99" fmla="*/ 2261920 h 6858000"/>
              <a:gd name="connsiteX100" fmla="*/ 317751 w 1418883"/>
              <a:gd name="connsiteY100" fmla="*/ 2195378 h 6858000"/>
              <a:gd name="connsiteX101" fmla="*/ 301968 w 1418883"/>
              <a:gd name="connsiteY101" fmla="*/ 2155135 h 6858000"/>
              <a:gd name="connsiteX102" fmla="*/ 299426 w 1418883"/>
              <a:gd name="connsiteY102" fmla="*/ 2118008 h 6858000"/>
              <a:gd name="connsiteX103" fmla="*/ 300419 w 1418883"/>
              <a:gd name="connsiteY103" fmla="*/ 2050531 h 6858000"/>
              <a:gd name="connsiteX104" fmla="*/ 292225 w 1418883"/>
              <a:gd name="connsiteY104" fmla="*/ 1963269 h 6858000"/>
              <a:gd name="connsiteX105" fmla="*/ 273403 w 1418883"/>
              <a:gd name="connsiteY105" fmla="*/ 1906352 h 6858000"/>
              <a:gd name="connsiteX106" fmla="*/ 249960 w 1418883"/>
              <a:gd name="connsiteY106" fmla="*/ 1861531 h 6858000"/>
              <a:gd name="connsiteX107" fmla="*/ 203759 w 1418883"/>
              <a:gd name="connsiteY107" fmla="*/ 1732919 h 6858000"/>
              <a:gd name="connsiteX108" fmla="*/ 176070 w 1418883"/>
              <a:gd name="connsiteY108" fmla="*/ 1663540 h 6858000"/>
              <a:gd name="connsiteX109" fmla="*/ 175196 w 1418883"/>
              <a:gd name="connsiteY109" fmla="*/ 1615777 h 6858000"/>
              <a:gd name="connsiteX110" fmla="*/ 155991 w 1418883"/>
              <a:gd name="connsiteY110" fmla="*/ 1563678 h 6858000"/>
              <a:gd name="connsiteX111" fmla="*/ 169071 w 1418883"/>
              <a:gd name="connsiteY111" fmla="*/ 1519474 h 6858000"/>
              <a:gd name="connsiteX112" fmla="*/ 161813 w 1418883"/>
              <a:gd name="connsiteY112" fmla="*/ 1477995 h 6858000"/>
              <a:gd name="connsiteX113" fmla="*/ 147898 w 1418883"/>
              <a:gd name="connsiteY113" fmla="*/ 1373769 h 6858000"/>
              <a:gd name="connsiteX114" fmla="*/ 156205 w 1418883"/>
              <a:gd name="connsiteY114" fmla="*/ 1307086 h 6858000"/>
              <a:gd name="connsiteX115" fmla="*/ 157393 w 1418883"/>
              <a:gd name="connsiteY115" fmla="*/ 1189033 h 6858000"/>
              <a:gd name="connsiteX116" fmla="*/ 162078 w 1418883"/>
              <a:gd name="connsiteY116" fmla="*/ 1168288 h 6858000"/>
              <a:gd name="connsiteX117" fmla="*/ 154360 w 1418883"/>
              <a:gd name="connsiteY117" fmla="*/ 1142577 h 6858000"/>
              <a:gd name="connsiteX118" fmla="*/ 143666 w 1418883"/>
              <a:gd name="connsiteY118" fmla="*/ 1088484 h 6858000"/>
              <a:gd name="connsiteX119" fmla="*/ 132402 w 1418883"/>
              <a:gd name="connsiteY119" fmla="*/ 1016103 h 6858000"/>
              <a:gd name="connsiteX120" fmla="*/ 133858 w 1418883"/>
              <a:gd name="connsiteY120" fmla="*/ 932283 h 6858000"/>
              <a:gd name="connsiteX121" fmla="*/ 136094 w 1418883"/>
              <a:gd name="connsiteY121" fmla="*/ 915925 h 6858000"/>
              <a:gd name="connsiteX122" fmla="*/ 128723 w 1418883"/>
              <a:gd name="connsiteY122" fmla="*/ 896999 h 6858000"/>
              <a:gd name="connsiteX123" fmla="*/ 98131 w 1418883"/>
              <a:gd name="connsiteY123" fmla="*/ 821517 h 6858000"/>
              <a:gd name="connsiteX124" fmla="*/ 77081 w 1418883"/>
              <a:gd name="connsiteY124" fmla="*/ 751353 h 6858000"/>
              <a:gd name="connsiteX125" fmla="*/ 76639 w 1418883"/>
              <a:gd name="connsiteY125" fmla="*/ 721230 h 6858000"/>
              <a:gd name="connsiteX126" fmla="*/ 62310 w 1418883"/>
              <a:gd name="connsiteY126" fmla="*/ 681659 h 6858000"/>
              <a:gd name="connsiteX127" fmla="*/ 47729 w 1418883"/>
              <a:gd name="connsiteY127" fmla="*/ 635218 h 6858000"/>
              <a:gd name="connsiteX128" fmla="*/ 52740 w 1418883"/>
              <a:gd name="connsiteY128" fmla="*/ 613763 h 6858000"/>
              <a:gd name="connsiteX129" fmla="*/ 38682 w 1418883"/>
              <a:gd name="connsiteY129" fmla="*/ 598582 h 6858000"/>
              <a:gd name="connsiteX130" fmla="*/ 38363 w 1418883"/>
              <a:gd name="connsiteY130" fmla="*/ 576846 h 6858000"/>
              <a:gd name="connsiteX131" fmla="*/ 17989 w 1418883"/>
              <a:gd name="connsiteY131" fmla="*/ 530055 h 6858000"/>
              <a:gd name="connsiteX132" fmla="*/ 17237 w 1418883"/>
              <a:gd name="connsiteY132" fmla="*/ 465389 h 6858000"/>
              <a:gd name="connsiteX133" fmla="*/ 160 w 1418883"/>
              <a:gd name="connsiteY133" fmla="*/ 424699 h 6858000"/>
              <a:gd name="connsiteX134" fmla="*/ 535 w 1418883"/>
              <a:gd name="connsiteY134" fmla="*/ 404917 h 6858000"/>
              <a:gd name="connsiteX135" fmla="*/ 111526 w 1418883"/>
              <a:gd name="connsiteY135" fmla="*/ 275771 h 6858000"/>
              <a:gd name="connsiteX136" fmla="*/ 128553 w 1418883"/>
              <a:gd name="connsiteY136" fmla="*/ 212860 h 6858000"/>
              <a:gd name="connsiteX137" fmla="*/ 120263 w 1418883"/>
              <a:gd name="connsiteY137" fmla="*/ 144983 h 6858000"/>
              <a:gd name="connsiteX138" fmla="*/ 132547 w 1418883"/>
              <a:gd name="connsiteY138" fmla="*/ 55288 h 6858000"/>
              <a:gd name="connsiteX139" fmla="*/ 92101 w 1418883"/>
              <a:gd name="connsiteY139" fmla="*/ 0 h 6858000"/>
              <a:gd name="connsiteX0" fmla="*/ 91951 w 1418733"/>
              <a:gd name="connsiteY0" fmla="*/ 0 h 6858000"/>
              <a:gd name="connsiteX1" fmla="*/ 1418733 w 1418733"/>
              <a:gd name="connsiteY1" fmla="*/ 0 h 6858000"/>
              <a:gd name="connsiteX2" fmla="*/ 1418733 w 1418733"/>
              <a:gd name="connsiteY2" fmla="*/ 6858000 h 6858000"/>
              <a:gd name="connsiteX3" fmla="*/ 155427 w 1418733"/>
              <a:gd name="connsiteY3" fmla="*/ 6857735 h 6858000"/>
              <a:gd name="connsiteX4" fmla="*/ 192020 w 1418733"/>
              <a:gd name="connsiteY4" fmla="*/ 6776847 h 6858000"/>
              <a:gd name="connsiteX5" fmla="*/ 203520 w 1418733"/>
              <a:gd name="connsiteY5" fmla="*/ 6737706 h 6858000"/>
              <a:gd name="connsiteX6" fmla="*/ 228259 w 1418733"/>
              <a:gd name="connsiteY6" fmla="*/ 6691589 h 6858000"/>
              <a:gd name="connsiteX7" fmla="*/ 205816 w 1418733"/>
              <a:gd name="connsiteY7" fmla="*/ 6659970 h 6858000"/>
              <a:gd name="connsiteX8" fmla="*/ 220907 w 1418733"/>
              <a:gd name="connsiteY8" fmla="*/ 6636211 h 6858000"/>
              <a:gd name="connsiteX9" fmla="*/ 238351 w 1418733"/>
              <a:gd name="connsiteY9" fmla="*/ 6594177 h 6858000"/>
              <a:gd name="connsiteX10" fmla="*/ 252391 w 1418733"/>
              <a:gd name="connsiteY10" fmla="*/ 6557575 h 6858000"/>
              <a:gd name="connsiteX11" fmla="*/ 305348 w 1418733"/>
              <a:gd name="connsiteY11" fmla="*/ 6492130 h 6858000"/>
              <a:gd name="connsiteX12" fmla="*/ 321035 w 1418733"/>
              <a:gd name="connsiteY12" fmla="*/ 6431610 h 6858000"/>
              <a:gd name="connsiteX13" fmla="*/ 364740 w 1418733"/>
              <a:gd name="connsiteY13" fmla="*/ 6379786 h 6858000"/>
              <a:gd name="connsiteX14" fmla="*/ 347963 w 1418733"/>
              <a:gd name="connsiteY14" fmla="*/ 6334727 h 6858000"/>
              <a:gd name="connsiteX15" fmla="*/ 325378 w 1418733"/>
              <a:gd name="connsiteY15" fmla="*/ 6313295 h 6858000"/>
              <a:gd name="connsiteX16" fmla="*/ 332542 w 1418733"/>
              <a:gd name="connsiteY16" fmla="*/ 6280046 h 6858000"/>
              <a:gd name="connsiteX17" fmla="*/ 315287 w 1418733"/>
              <a:gd name="connsiteY17" fmla="*/ 6270265 h 6858000"/>
              <a:gd name="connsiteX18" fmla="*/ 342315 w 1418733"/>
              <a:gd name="connsiteY18" fmla="*/ 6252834 h 6858000"/>
              <a:gd name="connsiteX19" fmla="*/ 320307 w 1418733"/>
              <a:gd name="connsiteY19" fmla="*/ 6202459 h 6858000"/>
              <a:gd name="connsiteX20" fmla="*/ 319105 w 1418733"/>
              <a:gd name="connsiteY20" fmla="*/ 6153037 h 6858000"/>
              <a:gd name="connsiteX21" fmla="*/ 334520 w 1418733"/>
              <a:gd name="connsiteY21" fmla="*/ 6078132 h 6858000"/>
              <a:gd name="connsiteX22" fmla="*/ 321907 w 1418733"/>
              <a:gd name="connsiteY22" fmla="*/ 6028119 h 6858000"/>
              <a:gd name="connsiteX23" fmla="*/ 307136 w 1418733"/>
              <a:gd name="connsiteY23" fmla="*/ 5926735 h 6858000"/>
              <a:gd name="connsiteX24" fmla="*/ 356648 w 1418733"/>
              <a:gd name="connsiteY24" fmla="*/ 5712857 h 6858000"/>
              <a:gd name="connsiteX25" fmla="*/ 335723 w 1418733"/>
              <a:gd name="connsiteY25" fmla="*/ 5676393 h 6858000"/>
              <a:gd name="connsiteX26" fmla="*/ 375315 w 1418733"/>
              <a:gd name="connsiteY26" fmla="*/ 5563435 h 6858000"/>
              <a:gd name="connsiteX27" fmla="*/ 422445 w 1418733"/>
              <a:gd name="connsiteY27" fmla="*/ 5437125 h 6858000"/>
              <a:gd name="connsiteX28" fmla="*/ 436013 w 1418733"/>
              <a:gd name="connsiteY28" fmla="*/ 5396260 h 6858000"/>
              <a:gd name="connsiteX29" fmla="*/ 451994 w 1418733"/>
              <a:gd name="connsiteY29" fmla="*/ 5330009 h 6858000"/>
              <a:gd name="connsiteX30" fmla="*/ 485487 w 1418733"/>
              <a:gd name="connsiteY30" fmla="*/ 5273739 h 6858000"/>
              <a:gd name="connsiteX31" fmla="*/ 495086 w 1418733"/>
              <a:gd name="connsiteY31" fmla="*/ 5241779 h 6858000"/>
              <a:gd name="connsiteX32" fmla="*/ 506312 w 1418733"/>
              <a:gd name="connsiteY32" fmla="*/ 5225268 h 6858000"/>
              <a:gd name="connsiteX33" fmla="*/ 507332 w 1418733"/>
              <a:gd name="connsiteY33" fmla="*/ 5217684 h 6858000"/>
              <a:gd name="connsiteX34" fmla="*/ 514673 w 1418733"/>
              <a:gd name="connsiteY34" fmla="*/ 5193377 h 6858000"/>
              <a:gd name="connsiteX35" fmla="*/ 517976 w 1418733"/>
              <a:gd name="connsiteY35" fmla="*/ 5179288 h 6858000"/>
              <a:gd name="connsiteX36" fmla="*/ 518960 w 1418733"/>
              <a:gd name="connsiteY36" fmla="*/ 5173621 h 6858000"/>
              <a:gd name="connsiteX37" fmla="*/ 514594 w 1418733"/>
              <a:gd name="connsiteY37" fmla="*/ 5159961 h 6858000"/>
              <a:gd name="connsiteX38" fmla="*/ 521271 w 1418733"/>
              <a:gd name="connsiteY38" fmla="*/ 5144295 h 6858000"/>
              <a:gd name="connsiteX39" fmla="*/ 518204 w 1418733"/>
              <a:gd name="connsiteY39" fmla="*/ 5125185 h 6858000"/>
              <a:gd name="connsiteX40" fmla="*/ 525034 w 1418733"/>
              <a:gd name="connsiteY40" fmla="*/ 5121884 h 6858000"/>
              <a:gd name="connsiteX41" fmla="*/ 532070 w 1418733"/>
              <a:gd name="connsiteY41" fmla="*/ 5067850 h 6858000"/>
              <a:gd name="connsiteX42" fmla="*/ 534801 w 1418733"/>
              <a:gd name="connsiteY42" fmla="*/ 5060861 h 6858000"/>
              <a:gd name="connsiteX43" fmla="*/ 531505 w 1418733"/>
              <a:gd name="connsiteY43" fmla="*/ 5034192 h 6858000"/>
              <a:gd name="connsiteX44" fmla="*/ 533059 w 1418733"/>
              <a:gd name="connsiteY44" fmla="*/ 4993030 h 6858000"/>
              <a:gd name="connsiteX45" fmla="*/ 539968 w 1418733"/>
              <a:gd name="connsiteY45" fmla="*/ 4946844 h 6858000"/>
              <a:gd name="connsiteX46" fmla="*/ 535824 w 1418733"/>
              <a:gd name="connsiteY46" fmla="*/ 4932692 h 6858000"/>
              <a:gd name="connsiteX47" fmla="*/ 551227 w 1418733"/>
              <a:gd name="connsiteY47" fmla="*/ 4858827 h 6858000"/>
              <a:gd name="connsiteX48" fmla="*/ 557130 w 1418733"/>
              <a:gd name="connsiteY48" fmla="*/ 4821170 h 6858000"/>
              <a:gd name="connsiteX49" fmla="*/ 561863 w 1418733"/>
              <a:gd name="connsiteY49" fmla="*/ 4780965 h 6858000"/>
              <a:gd name="connsiteX50" fmla="*/ 563156 w 1418733"/>
              <a:gd name="connsiteY50" fmla="*/ 4750867 h 6858000"/>
              <a:gd name="connsiteX51" fmla="*/ 560963 w 1418733"/>
              <a:gd name="connsiteY51" fmla="*/ 4690749 h 6858000"/>
              <a:gd name="connsiteX52" fmla="*/ 556443 w 1418733"/>
              <a:gd name="connsiteY52" fmla="*/ 4584173 h 6858000"/>
              <a:gd name="connsiteX53" fmla="*/ 551526 w 1418733"/>
              <a:gd name="connsiteY53" fmla="*/ 4444346 h 6858000"/>
              <a:gd name="connsiteX54" fmla="*/ 548091 w 1418733"/>
              <a:gd name="connsiteY54" fmla="*/ 4375228 h 6858000"/>
              <a:gd name="connsiteX55" fmla="*/ 528744 w 1418733"/>
              <a:gd name="connsiteY55" fmla="*/ 4214165 h 6858000"/>
              <a:gd name="connsiteX56" fmla="*/ 532817 w 1418733"/>
              <a:gd name="connsiteY56" fmla="*/ 4090296 h 6858000"/>
              <a:gd name="connsiteX57" fmla="*/ 518073 w 1418733"/>
              <a:gd name="connsiteY57" fmla="*/ 4033999 h 6858000"/>
              <a:gd name="connsiteX58" fmla="*/ 519222 w 1418733"/>
              <a:gd name="connsiteY58" fmla="*/ 4031933 h 6858000"/>
              <a:gd name="connsiteX59" fmla="*/ 517798 w 1418733"/>
              <a:gd name="connsiteY59" fmla="*/ 4013953 h 6858000"/>
              <a:gd name="connsiteX60" fmla="*/ 504093 w 1418733"/>
              <a:gd name="connsiteY60" fmla="*/ 3974753 h 6858000"/>
              <a:gd name="connsiteX61" fmla="*/ 505691 w 1418733"/>
              <a:gd name="connsiteY61" fmla="*/ 3969950 h 6858000"/>
              <a:gd name="connsiteX62" fmla="*/ 499113 w 1418733"/>
              <a:gd name="connsiteY62" fmla="*/ 3933779 h 6858000"/>
              <a:gd name="connsiteX63" fmla="*/ 500444 w 1418733"/>
              <a:gd name="connsiteY63" fmla="*/ 3933093 h 6858000"/>
              <a:gd name="connsiteX64" fmla="*/ 504798 w 1418733"/>
              <a:gd name="connsiteY64" fmla="*/ 3922082 h 6858000"/>
              <a:gd name="connsiteX65" fmla="*/ 509876 w 1418733"/>
              <a:gd name="connsiteY65" fmla="*/ 3901461 h 6858000"/>
              <a:gd name="connsiteX66" fmla="*/ 532470 w 1418733"/>
              <a:gd name="connsiteY66" fmla="*/ 3813873 h 6858000"/>
              <a:gd name="connsiteX67" fmla="*/ 531895 w 1418733"/>
              <a:gd name="connsiteY67" fmla="*/ 3806161 h 6858000"/>
              <a:gd name="connsiteX68" fmla="*/ 532202 w 1418733"/>
              <a:gd name="connsiteY68" fmla="*/ 3805957 h 6858000"/>
              <a:gd name="connsiteX69" fmla="*/ 532229 w 1418733"/>
              <a:gd name="connsiteY69" fmla="*/ 3797724 h 6858000"/>
              <a:gd name="connsiteX70" fmla="*/ 530844 w 1418733"/>
              <a:gd name="connsiteY70" fmla="*/ 3792098 h 6858000"/>
              <a:gd name="connsiteX71" fmla="*/ 529728 w 1418733"/>
              <a:gd name="connsiteY71" fmla="*/ 3777135 h 6858000"/>
              <a:gd name="connsiteX72" fmla="*/ 531461 w 1418733"/>
              <a:gd name="connsiteY72" fmla="*/ 3771656 h 6858000"/>
              <a:gd name="connsiteX73" fmla="*/ 535204 w 1418733"/>
              <a:gd name="connsiteY73" fmla="*/ 3769007 h 6858000"/>
              <a:gd name="connsiteX74" fmla="*/ 534670 w 1418733"/>
              <a:gd name="connsiteY74" fmla="*/ 3767709 h 6858000"/>
              <a:gd name="connsiteX75" fmla="*/ 543366 w 1418733"/>
              <a:gd name="connsiteY75" fmla="*/ 3738082 h 6858000"/>
              <a:gd name="connsiteX76" fmla="*/ 550712 w 1418733"/>
              <a:gd name="connsiteY76" fmla="*/ 3673397 h 6858000"/>
              <a:gd name="connsiteX77" fmla="*/ 550008 w 1418733"/>
              <a:gd name="connsiteY77" fmla="*/ 3637109 h 6858000"/>
              <a:gd name="connsiteX78" fmla="*/ 553451 w 1418733"/>
              <a:gd name="connsiteY78" fmla="*/ 3536883 h 6858000"/>
              <a:gd name="connsiteX79" fmla="*/ 560989 w 1418733"/>
              <a:gd name="connsiteY79" fmla="*/ 3435652 h 6858000"/>
              <a:gd name="connsiteX80" fmla="*/ 562660 w 1418733"/>
              <a:gd name="connsiteY80" fmla="*/ 3307769 h 6858000"/>
              <a:gd name="connsiteX81" fmla="*/ 580223 w 1418733"/>
              <a:gd name="connsiteY81" fmla="*/ 3250522 h 6858000"/>
              <a:gd name="connsiteX82" fmla="*/ 580648 w 1418733"/>
              <a:gd name="connsiteY82" fmla="*/ 3229163 h 6858000"/>
              <a:gd name="connsiteX83" fmla="*/ 582471 w 1418733"/>
              <a:gd name="connsiteY83" fmla="*/ 3217217 h 6858000"/>
              <a:gd name="connsiteX84" fmla="*/ 569306 w 1418733"/>
              <a:gd name="connsiteY84" fmla="*/ 3183755 h 6858000"/>
              <a:gd name="connsiteX85" fmla="*/ 569807 w 1418733"/>
              <a:gd name="connsiteY85" fmla="*/ 3178642 h 6858000"/>
              <a:gd name="connsiteX86" fmla="*/ 557407 w 1418733"/>
              <a:gd name="connsiteY86" fmla="*/ 3158586 h 6858000"/>
              <a:gd name="connsiteX87" fmla="*/ 542592 w 1418733"/>
              <a:gd name="connsiteY87" fmla="*/ 3129034 h 6858000"/>
              <a:gd name="connsiteX88" fmla="*/ 543257 w 1418733"/>
              <a:gd name="connsiteY88" fmla="*/ 3126682 h 6858000"/>
              <a:gd name="connsiteX89" fmla="*/ 534125 w 1418733"/>
              <a:gd name="connsiteY89" fmla="*/ 3114519 h 6858000"/>
              <a:gd name="connsiteX90" fmla="*/ 520734 w 1418733"/>
              <a:gd name="connsiteY90" fmla="*/ 3106272 h 6858000"/>
              <a:gd name="connsiteX91" fmla="*/ 493464 w 1418733"/>
              <a:gd name="connsiteY91" fmla="*/ 2958185 h 6858000"/>
              <a:gd name="connsiteX92" fmla="*/ 436078 w 1418733"/>
              <a:gd name="connsiteY92" fmla="*/ 2762989 h 6858000"/>
              <a:gd name="connsiteX93" fmla="*/ 384996 w 1418733"/>
              <a:gd name="connsiteY93" fmla="*/ 2554718 h 6858000"/>
              <a:gd name="connsiteX94" fmla="*/ 365090 w 1418733"/>
              <a:gd name="connsiteY94" fmla="*/ 2485734 h 6858000"/>
              <a:gd name="connsiteX95" fmla="*/ 355813 w 1418733"/>
              <a:gd name="connsiteY95" fmla="*/ 2447068 h 6858000"/>
              <a:gd name="connsiteX96" fmla="*/ 342774 w 1418733"/>
              <a:gd name="connsiteY96" fmla="*/ 2425819 h 6858000"/>
              <a:gd name="connsiteX97" fmla="*/ 348773 w 1418733"/>
              <a:gd name="connsiteY97" fmla="*/ 2402874 h 6858000"/>
              <a:gd name="connsiteX98" fmla="*/ 351385 w 1418733"/>
              <a:gd name="connsiteY98" fmla="*/ 2381443 h 6858000"/>
              <a:gd name="connsiteX99" fmla="*/ 327714 w 1418733"/>
              <a:gd name="connsiteY99" fmla="*/ 2261920 h 6858000"/>
              <a:gd name="connsiteX100" fmla="*/ 317601 w 1418733"/>
              <a:gd name="connsiteY100" fmla="*/ 2195378 h 6858000"/>
              <a:gd name="connsiteX101" fmla="*/ 301818 w 1418733"/>
              <a:gd name="connsiteY101" fmla="*/ 2155135 h 6858000"/>
              <a:gd name="connsiteX102" fmla="*/ 299276 w 1418733"/>
              <a:gd name="connsiteY102" fmla="*/ 2118008 h 6858000"/>
              <a:gd name="connsiteX103" fmla="*/ 300269 w 1418733"/>
              <a:gd name="connsiteY103" fmla="*/ 2050531 h 6858000"/>
              <a:gd name="connsiteX104" fmla="*/ 292075 w 1418733"/>
              <a:gd name="connsiteY104" fmla="*/ 1963269 h 6858000"/>
              <a:gd name="connsiteX105" fmla="*/ 273253 w 1418733"/>
              <a:gd name="connsiteY105" fmla="*/ 1906352 h 6858000"/>
              <a:gd name="connsiteX106" fmla="*/ 249810 w 1418733"/>
              <a:gd name="connsiteY106" fmla="*/ 1861531 h 6858000"/>
              <a:gd name="connsiteX107" fmla="*/ 203609 w 1418733"/>
              <a:gd name="connsiteY107" fmla="*/ 1732919 h 6858000"/>
              <a:gd name="connsiteX108" fmla="*/ 175920 w 1418733"/>
              <a:gd name="connsiteY108" fmla="*/ 1663540 h 6858000"/>
              <a:gd name="connsiteX109" fmla="*/ 175046 w 1418733"/>
              <a:gd name="connsiteY109" fmla="*/ 1615777 h 6858000"/>
              <a:gd name="connsiteX110" fmla="*/ 155841 w 1418733"/>
              <a:gd name="connsiteY110" fmla="*/ 1563678 h 6858000"/>
              <a:gd name="connsiteX111" fmla="*/ 168921 w 1418733"/>
              <a:gd name="connsiteY111" fmla="*/ 1519474 h 6858000"/>
              <a:gd name="connsiteX112" fmla="*/ 161663 w 1418733"/>
              <a:gd name="connsiteY112" fmla="*/ 1477995 h 6858000"/>
              <a:gd name="connsiteX113" fmla="*/ 147748 w 1418733"/>
              <a:gd name="connsiteY113" fmla="*/ 1373769 h 6858000"/>
              <a:gd name="connsiteX114" fmla="*/ 156055 w 1418733"/>
              <a:gd name="connsiteY114" fmla="*/ 1307086 h 6858000"/>
              <a:gd name="connsiteX115" fmla="*/ 157243 w 1418733"/>
              <a:gd name="connsiteY115" fmla="*/ 1189033 h 6858000"/>
              <a:gd name="connsiteX116" fmla="*/ 161928 w 1418733"/>
              <a:gd name="connsiteY116" fmla="*/ 1168288 h 6858000"/>
              <a:gd name="connsiteX117" fmla="*/ 154210 w 1418733"/>
              <a:gd name="connsiteY117" fmla="*/ 1142577 h 6858000"/>
              <a:gd name="connsiteX118" fmla="*/ 143516 w 1418733"/>
              <a:gd name="connsiteY118" fmla="*/ 1088484 h 6858000"/>
              <a:gd name="connsiteX119" fmla="*/ 132252 w 1418733"/>
              <a:gd name="connsiteY119" fmla="*/ 1016103 h 6858000"/>
              <a:gd name="connsiteX120" fmla="*/ 133708 w 1418733"/>
              <a:gd name="connsiteY120" fmla="*/ 932283 h 6858000"/>
              <a:gd name="connsiteX121" fmla="*/ 135944 w 1418733"/>
              <a:gd name="connsiteY121" fmla="*/ 915925 h 6858000"/>
              <a:gd name="connsiteX122" fmla="*/ 128573 w 1418733"/>
              <a:gd name="connsiteY122" fmla="*/ 896999 h 6858000"/>
              <a:gd name="connsiteX123" fmla="*/ 97981 w 1418733"/>
              <a:gd name="connsiteY123" fmla="*/ 821517 h 6858000"/>
              <a:gd name="connsiteX124" fmla="*/ 76931 w 1418733"/>
              <a:gd name="connsiteY124" fmla="*/ 751353 h 6858000"/>
              <a:gd name="connsiteX125" fmla="*/ 76489 w 1418733"/>
              <a:gd name="connsiteY125" fmla="*/ 721230 h 6858000"/>
              <a:gd name="connsiteX126" fmla="*/ 62160 w 1418733"/>
              <a:gd name="connsiteY126" fmla="*/ 681659 h 6858000"/>
              <a:gd name="connsiteX127" fmla="*/ 47579 w 1418733"/>
              <a:gd name="connsiteY127" fmla="*/ 635218 h 6858000"/>
              <a:gd name="connsiteX128" fmla="*/ 52590 w 1418733"/>
              <a:gd name="connsiteY128" fmla="*/ 613763 h 6858000"/>
              <a:gd name="connsiteX129" fmla="*/ 38532 w 1418733"/>
              <a:gd name="connsiteY129" fmla="*/ 598582 h 6858000"/>
              <a:gd name="connsiteX130" fmla="*/ 38213 w 1418733"/>
              <a:gd name="connsiteY130" fmla="*/ 576846 h 6858000"/>
              <a:gd name="connsiteX131" fmla="*/ 17839 w 1418733"/>
              <a:gd name="connsiteY131" fmla="*/ 530055 h 6858000"/>
              <a:gd name="connsiteX132" fmla="*/ 17087 w 1418733"/>
              <a:gd name="connsiteY132" fmla="*/ 465389 h 6858000"/>
              <a:gd name="connsiteX133" fmla="*/ 10 w 1418733"/>
              <a:gd name="connsiteY133" fmla="*/ 424699 h 6858000"/>
              <a:gd name="connsiteX134" fmla="*/ 127193 w 1418733"/>
              <a:gd name="connsiteY134" fmla="*/ 309501 h 6858000"/>
              <a:gd name="connsiteX135" fmla="*/ 111376 w 1418733"/>
              <a:gd name="connsiteY135" fmla="*/ 275771 h 6858000"/>
              <a:gd name="connsiteX136" fmla="*/ 128403 w 1418733"/>
              <a:gd name="connsiteY136" fmla="*/ 212860 h 6858000"/>
              <a:gd name="connsiteX137" fmla="*/ 120113 w 1418733"/>
              <a:gd name="connsiteY137" fmla="*/ 144983 h 6858000"/>
              <a:gd name="connsiteX138" fmla="*/ 132397 w 1418733"/>
              <a:gd name="connsiteY138" fmla="*/ 55288 h 6858000"/>
              <a:gd name="connsiteX139" fmla="*/ 91951 w 1418733"/>
              <a:gd name="connsiteY139" fmla="*/ 0 h 6858000"/>
              <a:gd name="connsiteX0" fmla="*/ 76413 w 1403195"/>
              <a:gd name="connsiteY0" fmla="*/ 0 h 6858000"/>
              <a:gd name="connsiteX1" fmla="*/ 1403195 w 1403195"/>
              <a:gd name="connsiteY1" fmla="*/ 0 h 6858000"/>
              <a:gd name="connsiteX2" fmla="*/ 1403195 w 1403195"/>
              <a:gd name="connsiteY2" fmla="*/ 6858000 h 6858000"/>
              <a:gd name="connsiteX3" fmla="*/ 139889 w 1403195"/>
              <a:gd name="connsiteY3" fmla="*/ 6857735 h 6858000"/>
              <a:gd name="connsiteX4" fmla="*/ 176482 w 1403195"/>
              <a:gd name="connsiteY4" fmla="*/ 6776847 h 6858000"/>
              <a:gd name="connsiteX5" fmla="*/ 187982 w 1403195"/>
              <a:gd name="connsiteY5" fmla="*/ 6737706 h 6858000"/>
              <a:gd name="connsiteX6" fmla="*/ 212721 w 1403195"/>
              <a:gd name="connsiteY6" fmla="*/ 6691589 h 6858000"/>
              <a:gd name="connsiteX7" fmla="*/ 190278 w 1403195"/>
              <a:gd name="connsiteY7" fmla="*/ 6659970 h 6858000"/>
              <a:gd name="connsiteX8" fmla="*/ 205369 w 1403195"/>
              <a:gd name="connsiteY8" fmla="*/ 6636211 h 6858000"/>
              <a:gd name="connsiteX9" fmla="*/ 222813 w 1403195"/>
              <a:gd name="connsiteY9" fmla="*/ 6594177 h 6858000"/>
              <a:gd name="connsiteX10" fmla="*/ 236853 w 1403195"/>
              <a:gd name="connsiteY10" fmla="*/ 6557575 h 6858000"/>
              <a:gd name="connsiteX11" fmla="*/ 289810 w 1403195"/>
              <a:gd name="connsiteY11" fmla="*/ 6492130 h 6858000"/>
              <a:gd name="connsiteX12" fmla="*/ 305497 w 1403195"/>
              <a:gd name="connsiteY12" fmla="*/ 6431610 h 6858000"/>
              <a:gd name="connsiteX13" fmla="*/ 349202 w 1403195"/>
              <a:gd name="connsiteY13" fmla="*/ 6379786 h 6858000"/>
              <a:gd name="connsiteX14" fmla="*/ 332425 w 1403195"/>
              <a:gd name="connsiteY14" fmla="*/ 6334727 h 6858000"/>
              <a:gd name="connsiteX15" fmla="*/ 309840 w 1403195"/>
              <a:gd name="connsiteY15" fmla="*/ 6313295 h 6858000"/>
              <a:gd name="connsiteX16" fmla="*/ 317004 w 1403195"/>
              <a:gd name="connsiteY16" fmla="*/ 6280046 h 6858000"/>
              <a:gd name="connsiteX17" fmla="*/ 299749 w 1403195"/>
              <a:gd name="connsiteY17" fmla="*/ 6270265 h 6858000"/>
              <a:gd name="connsiteX18" fmla="*/ 326777 w 1403195"/>
              <a:gd name="connsiteY18" fmla="*/ 6252834 h 6858000"/>
              <a:gd name="connsiteX19" fmla="*/ 304769 w 1403195"/>
              <a:gd name="connsiteY19" fmla="*/ 6202459 h 6858000"/>
              <a:gd name="connsiteX20" fmla="*/ 303567 w 1403195"/>
              <a:gd name="connsiteY20" fmla="*/ 6153037 h 6858000"/>
              <a:gd name="connsiteX21" fmla="*/ 318982 w 1403195"/>
              <a:gd name="connsiteY21" fmla="*/ 6078132 h 6858000"/>
              <a:gd name="connsiteX22" fmla="*/ 306369 w 1403195"/>
              <a:gd name="connsiteY22" fmla="*/ 6028119 h 6858000"/>
              <a:gd name="connsiteX23" fmla="*/ 291598 w 1403195"/>
              <a:gd name="connsiteY23" fmla="*/ 5926735 h 6858000"/>
              <a:gd name="connsiteX24" fmla="*/ 341110 w 1403195"/>
              <a:gd name="connsiteY24" fmla="*/ 5712857 h 6858000"/>
              <a:gd name="connsiteX25" fmla="*/ 320185 w 1403195"/>
              <a:gd name="connsiteY25" fmla="*/ 5676393 h 6858000"/>
              <a:gd name="connsiteX26" fmla="*/ 359777 w 1403195"/>
              <a:gd name="connsiteY26" fmla="*/ 5563435 h 6858000"/>
              <a:gd name="connsiteX27" fmla="*/ 406907 w 1403195"/>
              <a:gd name="connsiteY27" fmla="*/ 5437125 h 6858000"/>
              <a:gd name="connsiteX28" fmla="*/ 420475 w 1403195"/>
              <a:gd name="connsiteY28" fmla="*/ 5396260 h 6858000"/>
              <a:gd name="connsiteX29" fmla="*/ 436456 w 1403195"/>
              <a:gd name="connsiteY29" fmla="*/ 5330009 h 6858000"/>
              <a:gd name="connsiteX30" fmla="*/ 469949 w 1403195"/>
              <a:gd name="connsiteY30" fmla="*/ 5273739 h 6858000"/>
              <a:gd name="connsiteX31" fmla="*/ 479548 w 1403195"/>
              <a:gd name="connsiteY31" fmla="*/ 5241779 h 6858000"/>
              <a:gd name="connsiteX32" fmla="*/ 490774 w 1403195"/>
              <a:gd name="connsiteY32" fmla="*/ 5225268 h 6858000"/>
              <a:gd name="connsiteX33" fmla="*/ 491794 w 1403195"/>
              <a:gd name="connsiteY33" fmla="*/ 5217684 h 6858000"/>
              <a:gd name="connsiteX34" fmla="*/ 499135 w 1403195"/>
              <a:gd name="connsiteY34" fmla="*/ 5193377 h 6858000"/>
              <a:gd name="connsiteX35" fmla="*/ 502438 w 1403195"/>
              <a:gd name="connsiteY35" fmla="*/ 5179288 h 6858000"/>
              <a:gd name="connsiteX36" fmla="*/ 503422 w 1403195"/>
              <a:gd name="connsiteY36" fmla="*/ 5173621 h 6858000"/>
              <a:gd name="connsiteX37" fmla="*/ 499056 w 1403195"/>
              <a:gd name="connsiteY37" fmla="*/ 5159961 h 6858000"/>
              <a:gd name="connsiteX38" fmla="*/ 505733 w 1403195"/>
              <a:gd name="connsiteY38" fmla="*/ 5144295 h 6858000"/>
              <a:gd name="connsiteX39" fmla="*/ 502666 w 1403195"/>
              <a:gd name="connsiteY39" fmla="*/ 5125185 h 6858000"/>
              <a:gd name="connsiteX40" fmla="*/ 509496 w 1403195"/>
              <a:gd name="connsiteY40" fmla="*/ 5121884 h 6858000"/>
              <a:gd name="connsiteX41" fmla="*/ 516532 w 1403195"/>
              <a:gd name="connsiteY41" fmla="*/ 5067850 h 6858000"/>
              <a:gd name="connsiteX42" fmla="*/ 519263 w 1403195"/>
              <a:gd name="connsiteY42" fmla="*/ 5060861 h 6858000"/>
              <a:gd name="connsiteX43" fmla="*/ 515967 w 1403195"/>
              <a:gd name="connsiteY43" fmla="*/ 5034192 h 6858000"/>
              <a:gd name="connsiteX44" fmla="*/ 517521 w 1403195"/>
              <a:gd name="connsiteY44" fmla="*/ 4993030 h 6858000"/>
              <a:gd name="connsiteX45" fmla="*/ 524430 w 1403195"/>
              <a:gd name="connsiteY45" fmla="*/ 4946844 h 6858000"/>
              <a:gd name="connsiteX46" fmla="*/ 520286 w 1403195"/>
              <a:gd name="connsiteY46" fmla="*/ 4932692 h 6858000"/>
              <a:gd name="connsiteX47" fmla="*/ 535689 w 1403195"/>
              <a:gd name="connsiteY47" fmla="*/ 4858827 h 6858000"/>
              <a:gd name="connsiteX48" fmla="*/ 541592 w 1403195"/>
              <a:gd name="connsiteY48" fmla="*/ 4821170 h 6858000"/>
              <a:gd name="connsiteX49" fmla="*/ 546325 w 1403195"/>
              <a:gd name="connsiteY49" fmla="*/ 4780965 h 6858000"/>
              <a:gd name="connsiteX50" fmla="*/ 547618 w 1403195"/>
              <a:gd name="connsiteY50" fmla="*/ 4750867 h 6858000"/>
              <a:gd name="connsiteX51" fmla="*/ 545425 w 1403195"/>
              <a:gd name="connsiteY51" fmla="*/ 4690749 h 6858000"/>
              <a:gd name="connsiteX52" fmla="*/ 540905 w 1403195"/>
              <a:gd name="connsiteY52" fmla="*/ 4584173 h 6858000"/>
              <a:gd name="connsiteX53" fmla="*/ 535988 w 1403195"/>
              <a:gd name="connsiteY53" fmla="*/ 4444346 h 6858000"/>
              <a:gd name="connsiteX54" fmla="*/ 532553 w 1403195"/>
              <a:gd name="connsiteY54" fmla="*/ 4375228 h 6858000"/>
              <a:gd name="connsiteX55" fmla="*/ 513206 w 1403195"/>
              <a:gd name="connsiteY55" fmla="*/ 4214165 h 6858000"/>
              <a:gd name="connsiteX56" fmla="*/ 517279 w 1403195"/>
              <a:gd name="connsiteY56" fmla="*/ 4090296 h 6858000"/>
              <a:gd name="connsiteX57" fmla="*/ 502535 w 1403195"/>
              <a:gd name="connsiteY57" fmla="*/ 4033999 h 6858000"/>
              <a:gd name="connsiteX58" fmla="*/ 503684 w 1403195"/>
              <a:gd name="connsiteY58" fmla="*/ 4031933 h 6858000"/>
              <a:gd name="connsiteX59" fmla="*/ 502260 w 1403195"/>
              <a:gd name="connsiteY59" fmla="*/ 4013953 h 6858000"/>
              <a:gd name="connsiteX60" fmla="*/ 488555 w 1403195"/>
              <a:gd name="connsiteY60" fmla="*/ 3974753 h 6858000"/>
              <a:gd name="connsiteX61" fmla="*/ 490153 w 1403195"/>
              <a:gd name="connsiteY61" fmla="*/ 3969950 h 6858000"/>
              <a:gd name="connsiteX62" fmla="*/ 483575 w 1403195"/>
              <a:gd name="connsiteY62" fmla="*/ 3933779 h 6858000"/>
              <a:gd name="connsiteX63" fmla="*/ 484906 w 1403195"/>
              <a:gd name="connsiteY63" fmla="*/ 3933093 h 6858000"/>
              <a:gd name="connsiteX64" fmla="*/ 489260 w 1403195"/>
              <a:gd name="connsiteY64" fmla="*/ 3922082 h 6858000"/>
              <a:gd name="connsiteX65" fmla="*/ 494338 w 1403195"/>
              <a:gd name="connsiteY65" fmla="*/ 3901461 h 6858000"/>
              <a:gd name="connsiteX66" fmla="*/ 516932 w 1403195"/>
              <a:gd name="connsiteY66" fmla="*/ 3813873 h 6858000"/>
              <a:gd name="connsiteX67" fmla="*/ 516357 w 1403195"/>
              <a:gd name="connsiteY67" fmla="*/ 3806161 h 6858000"/>
              <a:gd name="connsiteX68" fmla="*/ 516664 w 1403195"/>
              <a:gd name="connsiteY68" fmla="*/ 3805957 h 6858000"/>
              <a:gd name="connsiteX69" fmla="*/ 516691 w 1403195"/>
              <a:gd name="connsiteY69" fmla="*/ 3797724 h 6858000"/>
              <a:gd name="connsiteX70" fmla="*/ 515306 w 1403195"/>
              <a:gd name="connsiteY70" fmla="*/ 3792098 h 6858000"/>
              <a:gd name="connsiteX71" fmla="*/ 514190 w 1403195"/>
              <a:gd name="connsiteY71" fmla="*/ 3777135 h 6858000"/>
              <a:gd name="connsiteX72" fmla="*/ 515923 w 1403195"/>
              <a:gd name="connsiteY72" fmla="*/ 3771656 h 6858000"/>
              <a:gd name="connsiteX73" fmla="*/ 519666 w 1403195"/>
              <a:gd name="connsiteY73" fmla="*/ 3769007 h 6858000"/>
              <a:gd name="connsiteX74" fmla="*/ 519132 w 1403195"/>
              <a:gd name="connsiteY74" fmla="*/ 3767709 h 6858000"/>
              <a:gd name="connsiteX75" fmla="*/ 527828 w 1403195"/>
              <a:gd name="connsiteY75" fmla="*/ 3738082 h 6858000"/>
              <a:gd name="connsiteX76" fmla="*/ 535174 w 1403195"/>
              <a:gd name="connsiteY76" fmla="*/ 3673397 h 6858000"/>
              <a:gd name="connsiteX77" fmla="*/ 534470 w 1403195"/>
              <a:gd name="connsiteY77" fmla="*/ 3637109 h 6858000"/>
              <a:gd name="connsiteX78" fmla="*/ 537913 w 1403195"/>
              <a:gd name="connsiteY78" fmla="*/ 3536883 h 6858000"/>
              <a:gd name="connsiteX79" fmla="*/ 545451 w 1403195"/>
              <a:gd name="connsiteY79" fmla="*/ 3435652 h 6858000"/>
              <a:gd name="connsiteX80" fmla="*/ 547122 w 1403195"/>
              <a:gd name="connsiteY80" fmla="*/ 3307769 h 6858000"/>
              <a:gd name="connsiteX81" fmla="*/ 564685 w 1403195"/>
              <a:gd name="connsiteY81" fmla="*/ 3250522 h 6858000"/>
              <a:gd name="connsiteX82" fmla="*/ 565110 w 1403195"/>
              <a:gd name="connsiteY82" fmla="*/ 3229163 h 6858000"/>
              <a:gd name="connsiteX83" fmla="*/ 566933 w 1403195"/>
              <a:gd name="connsiteY83" fmla="*/ 3217217 h 6858000"/>
              <a:gd name="connsiteX84" fmla="*/ 553768 w 1403195"/>
              <a:gd name="connsiteY84" fmla="*/ 3183755 h 6858000"/>
              <a:gd name="connsiteX85" fmla="*/ 554269 w 1403195"/>
              <a:gd name="connsiteY85" fmla="*/ 3178642 h 6858000"/>
              <a:gd name="connsiteX86" fmla="*/ 541869 w 1403195"/>
              <a:gd name="connsiteY86" fmla="*/ 3158586 h 6858000"/>
              <a:gd name="connsiteX87" fmla="*/ 527054 w 1403195"/>
              <a:gd name="connsiteY87" fmla="*/ 3129034 h 6858000"/>
              <a:gd name="connsiteX88" fmla="*/ 527719 w 1403195"/>
              <a:gd name="connsiteY88" fmla="*/ 3126682 h 6858000"/>
              <a:gd name="connsiteX89" fmla="*/ 518587 w 1403195"/>
              <a:gd name="connsiteY89" fmla="*/ 3114519 h 6858000"/>
              <a:gd name="connsiteX90" fmla="*/ 505196 w 1403195"/>
              <a:gd name="connsiteY90" fmla="*/ 3106272 h 6858000"/>
              <a:gd name="connsiteX91" fmla="*/ 477926 w 1403195"/>
              <a:gd name="connsiteY91" fmla="*/ 2958185 h 6858000"/>
              <a:gd name="connsiteX92" fmla="*/ 420540 w 1403195"/>
              <a:gd name="connsiteY92" fmla="*/ 2762989 h 6858000"/>
              <a:gd name="connsiteX93" fmla="*/ 369458 w 1403195"/>
              <a:gd name="connsiteY93" fmla="*/ 2554718 h 6858000"/>
              <a:gd name="connsiteX94" fmla="*/ 349552 w 1403195"/>
              <a:gd name="connsiteY94" fmla="*/ 2485734 h 6858000"/>
              <a:gd name="connsiteX95" fmla="*/ 340275 w 1403195"/>
              <a:gd name="connsiteY95" fmla="*/ 2447068 h 6858000"/>
              <a:gd name="connsiteX96" fmla="*/ 327236 w 1403195"/>
              <a:gd name="connsiteY96" fmla="*/ 2425819 h 6858000"/>
              <a:gd name="connsiteX97" fmla="*/ 333235 w 1403195"/>
              <a:gd name="connsiteY97" fmla="*/ 2402874 h 6858000"/>
              <a:gd name="connsiteX98" fmla="*/ 335847 w 1403195"/>
              <a:gd name="connsiteY98" fmla="*/ 2381443 h 6858000"/>
              <a:gd name="connsiteX99" fmla="*/ 312176 w 1403195"/>
              <a:gd name="connsiteY99" fmla="*/ 2261920 h 6858000"/>
              <a:gd name="connsiteX100" fmla="*/ 302063 w 1403195"/>
              <a:gd name="connsiteY100" fmla="*/ 2195378 h 6858000"/>
              <a:gd name="connsiteX101" fmla="*/ 286280 w 1403195"/>
              <a:gd name="connsiteY101" fmla="*/ 2155135 h 6858000"/>
              <a:gd name="connsiteX102" fmla="*/ 283738 w 1403195"/>
              <a:gd name="connsiteY102" fmla="*/ 2118008 h 6858000"/>
              <a:gd name="connsiteX103" fmla="*/ 284731 w 1403195"/>
              <a:gd name="connsiteY103" fmla="*/ 2050531 h 6858000"/>
              <a:gd name="connsiteX104" fmla="*/ 276537 w 1403195"/>
              <a:gd name="connsiteY104" fmla="*/ 1963269 h 6858000"/>
              <a:gd name="connsiteX105" fmla="*/ 257715 w 1403195"/>
              <a:gd name="connsiteY105" fmla="*/ 1906352 h 6858000"/>
              <a:gd name="connsiteX106" fmla="*/ 234272 w 1403195"/>
              <a:gd name="connsiteY106" fmla="*/ 1861531 h 6858000"/>
              <a:gd name="connsiteX107" fmla="*/ 188071 w 1403195"/>
              <a:gd name="connsiteY107" fmla="*/ 1732919 h 6858000"/>
              <a:gd name="connsiteX108" fmla="*/ 160382 w 1403195"/>
              <a:gd name="connsiteY108" fmla="*/ 1663540 h 6858000"/>
              <a:gd name="connsiteX109" fmla="*/ 159508 w 1403195"/>
              <a:gd name="connsiteY109" fmla="*/ 1615777 h 6858000"/>
              <a:gd name="connsiteX110" fmla="*/ 140303 w 1403195"/>
              <a:gd name="connsiteY110" fmla="*/ 1563678 h 6858000"/>
              <a:gd name="connsiteX111" fmla="*/ 153383 w 1403195"/>
              <a:gd name="connsiteY111" fmla="*/ 1519474 h 6858000"/>
              <a:gd name="connsiteX112" fmla="*/ 146125 w 1403195"/>
              <a:gd name="connsiteY112" fmla="*/ 1477995 h 6858000"/>
              <a:gd name="connsiteX113" fmla="*/ 132210 w 1403195"/>
              <a:gd name="connsiteY113" fmla="*/ 1373769 h 6858000"/>
              <a:gd name="connsiteX114" fmla="*/ 140517 w 1403195"/>
              <a:gd name="connsiteY114" fmla="*/ 1307086 h 6858000"/>
              <a:gd name="connsiteX115" fmla="*/ 141705 w 1403195"/>
              <a:gd name="connsiteY115" fmla="*/ 1189033 h 6858000"/>
              <a:gd name="connsiteX116" fmla="*/ 146390 w 1403195"/>
              <a:gd name="connsiteY116" fmla="*/ 1168288 h 6858000"/>
              <a:gd name="connsiteX117" fmla="*/ 138672 w 1403195"/>
              <a:gd name="connsiteY117" fmla="*/ 1142577 h 6858000"/>
              <a:gd name="connsiteX118" fmla="*/ 127978 w 1403195"/>
              <a:gd name="connsiteY118" fmla="*/ 1088484 h 6858000"/>
              <a:gd name="connsiteX119" fmla="*/ 116714 w 1403195"/>
              <a:gd name="connsiteY119" fmla="*/ 1016103 h 6858000"/>
              <a:gd name="connsiteX120" fmla="*/ 118170 w 1403195"/>
              <a:gd name="connsiteY120" fmla="*/ 932283 h 6858000"/>
              <a:gd name="connsiteX121" fmla="*/ 120406 w 1403195"/>
              <a:gd name="connsiteY121" fmla="*/ 915925 h 6858000"/>
              <a:gd name="connsiteX122" fmla="*/ 113035 w 1403195"/>
              <a:gd name="connsiteY122" fmla="*/ 896999 h 6858000"/>
              <a:gd name="connsiteX123" fmla="*/ 82443 w 1403195"/>
              <a:gd name="connsiteY123" fmla="*/ 821517 h 6858000"/>
              <a:gd name="connsiteX124" fmla="*/ 61393 w 1403195"/>
              <a:gd name="connsiteY124" fmla="*/ 751353 h 6858000"/>
              <a:gd name="connsiteX125" fmla="*/ 60951 w 1403195"/>
              <a:gd name="connsiteY125" fmla="*/ 721230 h 6858000"/>
              <a:gd name="connsiteX126" fmla="*/ 46622 w 1403195"/>
              <a:gd name="connsiteY126" fmla="*/ 681659 h 6858000"/>
              <a:gd name="connsiteX127" fmla="*/ 32041 w 1403195"/>
              <a:gd name="connsiteY127" fmla="*/ 635218 h 6858000"/>
              <a:gd name="connsiteX128" fmla="*/ 37052 w 1403195"/>
              <a:gd name="connsiteY128" fmla="*/ 613763 h 6858000"/>
              <a:gd name="connsiteX129" fmla="*/ 22994 w 1403195"/>
              <a:gd name="connsiteY129" fmla="*/ 598582 h 6858000"/>
              <a:gd name="connsiteX130" fmla="*/ 22675 w 1403195"/>
              <a:gd name="connsiteY130" fmla="*/ 576846 h 6858000"/>
              <a:gd name="connsiteX131" fmla="*/ 2301 w 1403195"/>
              <a:gd name="connsiteY131" fmla="*/ 530055 h 6858000"/>
              <a:gd name="connsiteX132" fmla="*/ 1549 w 1403195"/>
              <a:gd name="connsiteY132" fmla="*/ 465389 h 6858000"/>
              <a:gd name="connsiteX133" fmla="*/ 90145 w 1403195"/>
              <a:gd name="connsiteY133" fmla="*/ 353137 h 6858000"/>
              <a:gd name="connsiteX134" fmla="*/ 111655 w 1403195"/>
              <a:gd name="connsiteY134" fmla="*/ 309501 h 6858000"/>
              <a:gd name="connsiteX135" fmla="*/ 95838 w 1403195"/>
              <a:gd name="connsiteY135" fmla="*/ 275771 h 6858000"/>
              <a:gd name="connsiteX136" fmla="*/ 112865 w 1403195"/>
              <a:gd name="connsiteY136" fmla="*/ 212860 h 6858000"/>
              <a:gd name="connsiteX137" fmla="*/ 104575 w 1403195"/>
              <a:gd name="connsiteY137" fmla="*/ 144983 h 6858000"/>
              <a:gd name="connsiteX138" fmla="*/ 116859 w 1403195"/>
              <a:gd name="connsiteY138" fmla="*/ 55288 h 6858000"/>
              <a:gd name="connsiteX139" fmla="*/ 76413 w 1403195"/>
              <a:gd name="connsiteY139" fmla="*/ 0 h 6858000"/>
              <a:gd name="connsiteX0" fmla="*/ 74305 w 1401087"/>
              <a:gd name="connsiteY0" fmla="*/ 0 h 6858000"/>
              <a:gd name="connsiteX1" fmla="*/ 1401087 w 1401087"/>
              <a:gd name="connsiteY1" fmla="*/ 0 h 6858000"/>
              <a:gd name="connsiteX2" fmla="*/ 1401087 w 1401087"/>
              <a:gd name="connsiteY2" fmla="*/ 6858000 h 6858000"/>
              <a:gd name="connsiteX3" fmla="*/ 137781 w 1401087"/>
              <a:gd name="connsiteY3" fmla="*/ 6857735 h 6858000"/>
              <a:gd name="connsiteX4" fmla="*/ 174374 w 1401087"/>
              <a:gd name="connsiteY4" fmla="*/ 6776847 h 6858000"/>
              <a:gd name="connsiteX5" fmla="*/ 185874 w 1401087"/>
              <a:gd name="connsiteY5" fmla="*/ 6737706 h 6858000"/>
              <a:gd name="connsiteX6" fmla="*/ 210613 w 1401087"/>
              <a:gd name="connsiteY6" fmla="*/ 6691589 h 6858000"/>
              <a:gd name="connsiteX7" fmla="*/ 188170 w 1401087"/>
              <a:gd name="connsiteY7" fmla="*/ 6659970 h 6858000"/>
              <a:gd name="connsiteX8" fmla="*/ 203261 w 1401087"/>
              <a:gd name="connsiteY8" fmla="*/ 6636211 h 6858000"/>
              <a:gd name="connsiteX9" fmla="*/ 220705 w 1401087"/>
              <a:gd name="connsiteY9" fmla="*/ 6594177 h 6858000"/>
              <a:gd name="connsiteX10" fmla="*/ 234745 w 1401087"/>
              <a:gd name="connsiteY10" fmla="*/ 6557575 h 6858000"/>
              <a:gd name="connsiteX11" fmla="*/ 287702 w 1401087"/>
              <a:gd name="connsiteY11" fmla="*/ 6492130 h 6858000"/>
              <a:gd name="connsiteX12" fmla="*/ 303389 w 1401087"/>
              <a:gd name="connsiteY12" fmla="*/ 6431610 h 6858000"/>
              <a:gd name="connsiteX13" fmla="*/ 347094 w 1401087"/>
              <a:gd name="connsiteY13" fmla="*/ 6379786 h 6858000"/>
              <a:gd name="connsiteX14" fmla="*/ 330317 w 1401087"/>
              <a:gd name="connsiteY14" fmla="*/ 6334727 h 6858000"/>
              <a:gd name="connsiteX15" fmla="*/ 307732 w 1401087"/>
              <a:gd name="connsiteY15" fmla="*/ 6313295 h 6858000"/>
              <a:gd name="connsiteX16" fmla="*/ 314896 w 1401087"/>
              <a:gd name="connsiteY16" fmla="*/ 6280046 h 6858000"/>
              <a:gd name="connsiteX17" fmla="*/ 297641 w 1401087"/>
              <a:gd name="connsiteY17" fmla="*/ 6270265 h 6858000"/>
              <a:gd name="connsiteX18" fmla="*/ 324669 w 1401087"/>
              <a:gd name="connsiteY18" fmla="*/ 6252834 h 6858000"/>
              <a:gd name="connsiteX19" fmla="*/ 302661 w 1401087"/>
              <a:gd name="connsiteY19" fmla="*/ 6202459 h 6858000"/>
              <a:gd name="connsiteX20" fmla="*/ 301459 w 1401087"/>
              <a:gd name="connsiteY20" fmla="*/ 6153037 h 6858000"/>
              <a:gd name="connsiteX21" fmla="*/ 316874 w 1401087"/>
              <a:gd name="connsiteY21" fmla="*/ 6078132 h 6858000"/>
              <a:gd name="connsiteX22" fmla="*/ 304261 w 1401087"/>
              <a:gd name="connsiteY22" fmla="*/ 6028119 h 6858000"/>
              <a:gd name="connsiteX23" fmla="*/ 289490 w 1401087"/>
              <a:gd name="connsiteY23" fmla="*/ 5926735 h 6858000"/>
              <a:gd name="connsiteX24" fmla="*/ 339002 w 1401087"/>
              <a:gd name="connsiteY24" fmla="*/ 5712857 h 6858000"/>
              <a:gd name="connsiteX25" fmla="*/ 318077 w 1401087"/>
              <a:gd name="connsiteY25" fmla="*/ 5676393 h 6858000"/>
              <a:gd name="connsiteX26" fmla="*/ 357669 w 1401087"/>
              <a:gd name="connsiteY26" fmla="*/ 5563435 h 6858000"/>
              <a:gd name="connsiteX27" fmla="*/ 404799 w 1401087"/>
              <a:gd name="connsiteY27" fmla="*/ 5437125 h 6858000"/>
              <a:gd name="connsiteX28" fmla="*/ 418367 w 1401087"/>
              <a:gd name="connsiteY28" fmla="*/ 5396260 h 6858000"/>
              <a:gd name="connsiteX29" fmla="*/ 434348 w 1401087"/>
              <a:gd name="connsiteY29" fmla="*/ 5330009 h 6858000"/>
              <a:gd name="connsiteX30" fmla="*/ 467841 w 1401087"/>
              <a:gd name="connsiteY30" fmla="*/ 5273739 h 6858000"/>
              <a:gd name="connsiteX31" fmla="*/ 477440 w 1401087"/>
              <a:gd name="connsiteY31" fmla="*/ 5241779 h 6858000"/>
              <a:gd name="connsiteX32" fmla="*/ 488666 w 1401087"/>
              <a:gd name="connsiteY32" fmla="*/ 5225268 h 6858000"/>
              <a:gd name="connsiteX33" fmla="*/ 489686 w 1401087"/>
              <a:gd name="connsiteY33" fmla="*/ 5217684 h 6858000"/>
              <a:gd name="connsiteX34" fmla="*/ 497027 w 1401087"/>
              <a:gd name="connsiteY34" fmla="*/ 5193377 h 6858000"/>
              <a:gd name="connsiteX35" fmla="*/ 500330 w 1401087"/>
              <a:gd name="connsiteY35" fmla="*/ 5179288 h 6858000"/>
              <a:gd name="connsiteX36" fmla="*/ 501314 w 1401087"/>
              <a:gd name="connsiteY36" fmla="*/ 5173621 h 6858000"/>
              <a:gd name="connsiteX37" fmla="*/ 496948 w 1401087"/>
              <a:gd name="connsiteY37" fmla="*/ 5159961 h 6858000"/>
              <a:gd name="connsiteX38" fmla="*/ 503625 w 1401087"/>
              <a:gd name="connsiteY38" fmla="*/ 5144295 h 6858000"/>
              <a:gd name="connsiteX39" fmla="*/ 500558 w 1401087"/>
              <a:gd name="connsiteY39" fmla="*/ 5125185 h 6858000"/>
              <a:gd name="connsiteX40" fmla="*/ 507388 w 1401087"/>
              <a:gd name="connsiteY40" fmla="*/ 5121884 h 6858000"/>
              <a:gd name="connsiteX41" fmla="*/ 514424 w 1401087"/>
              <a:gd name="connsiteY41" fmla="*/ 5067850 h 6858000"/>
              <a:gd name="connsiteX42" fmla="*/ 517155 w 1401087"/>
              <a:gd name="connsiteY42" fmla="*/ 5060861 h 6858000"/>
              <a:gd name="connsiteX43" fmla="*/ 513859 w 1401087"/>
              <a:gd name="connsiteY43" fmla="*/ 5034192 h 6858000"/>
              <a:gd name="connsiteX44" fmla="*/ 515413 w 1401087"/>
              <a:gd name="connsiteY44" fmla="*/ 4993030 h 6858000"/>
              <a:gd name="connsiteX45" fmla="*/ 522322 w 1401087"/>
              <a:gd name="connsiteY45" fmla="*/ 4946844 h 6858000"/>
              <a:gd name="connsiteX46" fmla="*/ 518178 w 1401087"/>
              <a:gd name="connsiteY46" fmla="*/ 4932692 h 6858000"/>
              <a:gd name="connsiteX47" fmla="*/ 533581 w 1401087"/>
              <a:gd name="connsiteY47" fmla="*/ 4858827 h 6858000"/>
              <a:gd name="connsiteX48" fmla="*/ 539484 w 1401087"/>
              <a:gd name="connsiteY48" fmla="*/ 4821170 h 6858000"/>
              <a:gd name="connsiteX49" fmla="*/ 544217 w 1401087"/>
              <a:gd name="connsiteY49" fmla="*/ 4780965 h 6858000"/>
              <a:gd name="connsiteX50" fmla="*/ 545510 w 1401087"/>
              <a:gd name="connsiteY50" fmla="*/ 4750867 h 6858000"/>
              <a:gd name="connsiteX51" fmla="*/ 543317 w 1401087"/>
              <a:gd name="connsiteY51" fmla="*/ 4690749 h 6858000"/>
              <a:gd name="connsiteX52" fmla="*/ 538797 w 1401087"/>
              <a:gd name="connsiteY52" fmla="*/ 4584173 h 6858000"/>
              <a:gd name="connsiteX53" fmla="*/ 533880 w 1401087"/>
              <a:gd name="connsiteY53" fmla="*/ 4444346 h 6858000"/>
              <a:gd name="connsiteX54" fmla="*/ 530445 w 1401087"/>
              <a:gd name="connsiteY54" fmla="*/ 4375228 h 6858000"/>
              <a:gd name="connsiteX55" fmla="*/ 511098 w 1401087"/>
              <a:gd name="connsiteY55" fmla="*/ 4214165 h 6858000"/>
              <a:gd name="connsiteX56" fmla="*/ 515171 w 1401087"/>
              <a:gd name="connsiteY56" fmla="*/ 4090296 h 6858000"/>
              <a:gd name="connsiteX57" fmla="*/ 500427 w 1401087"/>
              <a:gd name="connsiteY57" fmla="*/ 4033999 h 6858000"/>
              <a:gd name="connsiteX58" fmla="*/ 501576 w 1401087"/>
              <a:gd name="connsiteY58" fmla="*/ 4031933 h 6858000"/>
              <a:gd name="connsiteX59" fmla="*/ 500152 w 1401087"/>
              <a:gd name="connsiteY59" fmla="*/ 4013953 h 6858000"/>
              <a:gd name="connsiteX60" fmla="*/ 486447 w 1401087"/>
              <a:gd name="connsiteY60" fmla="*/ 3974753 h 6858000"/>
              <a:gd name="connsiteX61" fmla="*/ 488045 w 1401087"/>
              <a:gd name="connsiteY61" fmla="*/ 3969950 h 6858000"/>
              <a:gd name="connsiteX62" fmla="*/ 481467 w 1401087"/>
              <a:gd name="connsiteY62" fmla="*/ 3933779 h 6858000"/>
              <a:gd name="connsiteX63" fmla="*/ 482798 w 1401087"/>
              <a:gd name="connsiteY63" fmla="*/ 3933093 h 6858000"/>
              <a:gd name="connsiteX64" fmla="*/ 487152 w 1401087"/>
              <a:gd name="connsiteY64" fmla="*/ 3922082 h 6858000"/>
              <a:gd name="connsiteX65" fmla="*/ 492230 w 1401087"/>
              <a:gd name="connsiteY65" fmla="*/ 3901461 h 6858000"/>
              <a:gd name="connsiteX66" fmla="*/ 514824 w 1401087"/>
              <a:gd name="connsiteY66" fmla="*/ 3813873 h 6858000"/>
              <a:gd name="connsiteX67" fmla="*/ 514249 w 1401087"/>
              <a:gd name="connsiteY67" fmla="*/ 3806161 h 6858000"/>
              <a:gd name="connsiteX68" fmla="*/ 514556 w 1401087"/>
              <a:gd name="connsiteY68" fmla="*/ 3805957 h 6858000"/>
              <a:gd name="connsiteX69" fmla="*/ 514583 w 1401087"/>
              <a:gd name="connsiteY69" fmla="*/ 3797724 h 6858000"/>
              <a:gd name="connsiteX70" fmla="*/ 513198 w 1401087"/>
              <a:gd name="connsiteY70" fmla="*/ 3792098 h 6858000"/>
              <a:gd name="connsiteX71" fmla="*/ 512082 w 1401087"/>
              <a:gd name="connsiteY71" fmla="*/ 3777135 h 6858000"/>
              <a:gd name="connsiteX72" fmla="*/ 513815 w 1401087"/>
              <a:gd name="connsiteY72" fmla="*/ 3771656 h 6858000"/>
              <a:gd name="connsiteX73" fmla="*/ 517558 w 1401087"/>
              <a:gd name="connsiteY73" fmla="*/ 3769007 h 6858000"/>
              <a:gd name="connsiteX74" fmla="*/ 517024 w 1401087"/>
              <a:gd name="connsiteY74" fmla="*/ 3767709 h 6858000"/>
              <a:gd name="connsiteX75" fmla="*/ 525720 w 1401087"/>
              <a:gd name="connsiteY75" fmla="*/ 3738082 h 6858000"/>
              <a:gd name="connsiteX76" fmla="*/ 533066 w 1401087"/>
              <a:gd name="connsiteY76" fmla="*/ 3673397 h 6858000"/>
              <a:gd name="connsiteX77" fmla="*/ 532362 w 1401087"/>
              <a:gd name="connsiteY77" fmla="*/ 3637109 h 6858000"/>
              <a:gd name="connsiteX78" fmla="*/ 535805 w 1401087"/>
              <a:gd name="connsiteY78" fmla="*/ 3536883 h 6858000"/>
              <a:gd name="connsiteX79" fmla="*/ 543343 w 1401087"/>
              <a:gd name="connsiteY79" fmla="*/ 3435652 h 6858000"/>
              <a:gd name="connsiteX80" fmla="*/ 545014 w 1401087"/>
              <a:gd name="connsiteY80" fmla="*/ 3307769 h 6858000"/>
              <a:gd name="connsiteX81" fmla="*/ 562577 w 1401087"/>
              <a:gd name="connsiteY81" fmla="*/ 3250522 h 6858000"/>
              <a:gd name="connsiteX82" fmla="*/ 563002 w 1401087"/>
              <a:gd name="connsiteY82" fmla="*/ 3229163 h 6858000"/>
              <a:gd name="connsiteX83" fmla="*/ 564825 w 1401087"/>
              <a:gd name="connsiteY83" fmla="*/ 3217217 h 6858000"/>
              <a:gd name="connsiteX84" fmla="*/ 551660 w 1401087"/>
              <a:gd name="connsiteY84" fmla="*/ 3183755 h 6858000"/>
              <a:gd name="connsiteX85" fmla="*/ 552161 w 1401087"/>
              <a:gd name="connsiteY85" fmla="*/ 3178642 h 6858000"/>
              <a:gd name="connsiteX86" fmla="*/ 539761 w 1401087"/>
              <a:gd name="connsiteY86" fmla="*/ 3158586 h 6858000"/>
              <a:gd name="connsiteX87" fmla="*/ 524946 w 1401087"/>
              <a:gd name="connsiteY87" fmla="*/ 3129034 h 6858000"/>
              <a:gd name="connsiteX88" fmla="*/ 525611 w 1401087"/>
              <a:gd name="connsiteY88" fmla="*/ 3126682 h 6858000"/>
              <a:gd name="connsiteX89" fmla="*/ 516479 w 1401087"/>
              <a:gd name="connsiteY89" fmla="*/ 3114519 h 6858000"/>
              <a:gd name="connsiteX90" fmla="*/ 503088 w 1401087"/>
              <a:gd name="connsiteY90" fmla="*/ 3106272 h 6858000"/>
              <a:gd name="connsiteX91" fmla="*/ 475818 w 1401087"/>
              <a:gd name="connsiteY91" fmla="*/ 2958185 h 6858000"/>
              <a:gd name="connsiteX92" fmla="*/ 418432 w 1401087"/>
              <a:gd name="connsiteY92" fmla="*/ 2762989 h 6858000"/>
              <a:gd name="connsiteX93" fmla="*/ 367350 w 1401087"/>
              <a:gd name="connsiteY93" fmla="*/ 2554718 h 6858000"/>
              <a:gd name="connsiteX94" fmla="*/ 347444 w 1401087"/>
              <a:gd name="connsiteY94" fmla="*/ 2485734 h 6858000"/>
              <a:gd name="connsiteX95" fmla="*/ 338167 w 1401087"/>
              <a:gd name="connsiteY95" fmla="*/ 2447068 h 6858000"/>
              <a:gd name="connsiteX96" fmla="*/ 325128 w 1401087"/>
              <a:gd name="connsiteY96" fmla="*/ 2425819 h 6858000"/>
              <a:gd name="connsiteX97" fmla="*/ 331127 w 1401087"/>
              <a:gd name="connsiteY97" fmla="*/ 2402874 h 6858000"/>
              <a:gd name="connsiteX98" fmla="*/ 333739 w 1401087"/>
              <a:gd name="connsiteY98" fmla="*/ 2381443 h 6858000"/>
              <a:gd name="connsiteX99" fmla="*/ 310068 w 1401087"/>
              <a:gd name="connsiteY99" fmla="*/ 2261920 h 6858000"/>
              <a:gd name="connsiteX100" fmla="*/ 299955 w 1401087"/>
              <a:gd name="connsiteY100" fmla="*/ 2195378 h 6858000"/>
              <a:gd name="connsiteX101" fmla="*/ 284172 w 1401087"/>
              <a:gd name="connsiteY101" fmla="*/ 2155135 h 6858000"/>
              <a:gd name="connsiteX102" fmla="*/ 281630 w 1401087"/>
              <a:gd name="connsiteY102" fmla="*/ 2118008 h 6858000"/>
              <a:gd name="connsiteX103" fmla="*/ 282623 w 1401087"/>
              <a:gd name="connsiteY103" fmla="*/ 2050531 h 6858000"/>
              <a:gd name="connsiteX104" fmla="*/ 274429 w 1401087"/>
              <a:gd name="connsiteY104" fmla="*/ 1963269 h 6858000"/>
              <a:gd name="connsiteX105" fmla="*/ 255607 w 1401087"/>
              <a:gd name="connsiteY105" fmla="*/ 1906352 h 6858000"/>
              <a:gd name="connsiteX106" fmla="*/ 232164 w 1401087"/>
              <a:gd name="connsiteY106" fmla="*/ 1861531 h 6858000"/>
              <a:gd name="connsiteX107" fmla="*/ 185963 w 1401087"/>
              <a:gd name="connsiteY107" fmla="*/ 1732919 h 6858000"/>
              <a:gd name="connsiteX108" fmla="*/ 158274 w 1401087"/>
              <a:gd name="connsiteY108" fmla="*/ 1663540 h 6858000"/>
              <a:gd name="connsiteX109" fmla="*/ 157400 w 1401087"/>
              <a:gd name="connsiteY109" fmla="*/ 1615777 h 6858000"/>
              <a:gd name="connsiteX110" fmla="*/ 138195 w 1401087"/>
              <a:gd name="connsiteY110" fmla="*/ 1563678 h 6858000"/>
              <a:gd name="connsiteX111" fmla="*/ 151275 w 1401087"/>
              <a:gd name="connsiteY111" fmla="*/ 1519474 h 6858000"/>
              <a:gd name="connsiteX112" fmla="*/ 144017 w 1401087"/>
              <a:gd name="connsiteY112" fmla="*/ 1477995 h 6858000"/>
              <a:gd name="connsiteX113" fmla="*/ 130102 w 1401087"/>
              <a:gd name="connsiteY113" fmla="*/ 1373769 h 6858000"/>
              <a:gd name="connsiteX114" fmla="*/ 138409 w 1401087"/>
              <a:gd name="connsiteY114" fmla="*/ 1307086 h 6858000"/>
              <a:gd name="connsiteX115" fmla="*/ 139597 w 1401087"/>
              <a:gd name="connsiteY115" fmla="*/ 1189033 h 6858000"/>
              <a:gd name="connsiteX116" fmla="*/ 144282 w 1401087"/>
              <a:gd name="connsiteY116" fmla="*/ 1168288 h 6858000"/>
              <a:gd name="connsiteX117" fmla="*/ 136564 w 1401087"/>
              <a:gd name="connsiteY117" fmla="*/ 1142577 h 6858000"/>
              <a:gd name="connsiteX118" fmla="*/ 125870 w 1401087"/>
              <a:gd name="connsiteY118" fmla="*/ 1088484 h 6858000"/>
              <a:gd name="connsiteX119" fmla="*/ 114606 w 1401087"/>
              <a:gd name="connsiteY119" fmla="*/ 1016103 h 6858000"/>
              <a:gd name="connsiteX120" fmla="*/ 116062 w 1401087"/>
              <a:gd name="connsiteY120" fmla="*/ 932283 h 6858000"/>
              <a:gd name="connsiteX121" fmla="*/ 118298 w 1401087"/>
              <a:gd name="connsiteY121" fmla="*/ 915925 h 6858000"/>
              <a:gd name="connsiteX122" fmla="*/ 110927 w 1401087"/>
              <a:gd name="connsiteY122" fmla="*/ 896999 h 6858000"/>
              <a:gd name="connsiteX123" fmla="*/ 80335 w 1401087"/>
              <a:gd name="connsiteY123" fmla="*/ 821517 h 6858000"/>
              <a:gd name="connsiteX124" fmla="*/ 59285 w 1401087"/>
              <a:gd name="connsiteY124" fmla="*/ 751353 h 6858000"/>
              <a:gd name="connsiteX125" fmla="*/ 58843 w 1401087"/>
              <a:gd name="connsiteY125" fmla="*/ 721230 h 6858000"/>
              <a:gd name="connsiteX126" fmla="*/ 44514 w 1401087"/>
              <a:gd name="connsiteY126" fmla="*/ 681659 h 6858000"/>
              <a:gd name="connsiteX127" fmla="*/ 29933 w 1401087"/>
              <a:gd name="connsiteY127" fmla="*/ 635218 h 6858000"/>
              <a:gd name="connsiteX128" fmla="*/ 34944 w 1401087"/>
              <a:gd name="connsiteY128" fmla="*/ 613763 h 6858000"/>
              <a:gd name="connsiteX129" fmla="*/ 20886 w 1401087"/>
              <a:gd name="connsiteY129" fmla="*/ 598582 h 6858000"/>
              <a:gd name="connsiteX130" fmla="*/ 20567 w 1401087"/>
              <a:gd name="connsiteY130" fmla="*/ 576846 h 6858000"/>
              <a:gd name="connsiteX131" fmla="*/ 193 w 1401087"/>
              <a:gd name="connsiteY131" fmla="*/ 530055 h 6858000"/>
              <a:gd name="connsiteX132" fmla="*/ 88207 w 1401087"/>
              <a:gd name="connsiteY132" fmla="*/ 393828 h 6858000"/>
              <a:gd name="connsiteX133" fmla="*/ 88037 w 1401087"/>
              <a:gd name="connsiteY133" fmla="*/ 353137 h 6858000"/>
              <a:gd name="connsiteX134" fmla="*/ 109547 w 1401087"/>
              <a:gd name="connsiteY134" fmla="*/ 309501 h 6858000"/>
              <a:gd name="connsiteX135" fmla="*/ 93730 w 1401087"/>
              <a:gd name="connsiteY135" fmla="*/ 275771 h 6858000"/>
              <a:gd name="connsiteX136" fmla="*/ 110757 w 1401087"/>
              <a:gd name="connsiteY136" fmla="*/ 212860 h 6858000"/>
              <a:gd name="connsiteX137" fmla="*/ 102467 w 1401087"/>
              <a:gd name="connsiteY137" fmla="*/ 144983 h 6858000"/>
              <a:gd name="connsiteX138" fmla="*/ 114751 w 1401087"/>
              <a:gd name="connsiteY138" fmla="*/ 55288 h 6858000"/>
              <a:gd name="connsiteX139" fmla="*/ 74305 w 1401087"/>
              <a:gd name="connsiteY139" fmla="*/ 0 h 6858000"/>
              <a:gd name="connsiteX0" fmla="*/ 53738 w 1380520"/>
              <a:gd name="connsiteY0" fmla="*/ 0 h 6858000"/>
              <a:gd name="connsiteX1" fmla="*/ 1380520 w 1380520"/>
              <a:gd name="connsiteY1" fmla="*/ 0 h 6858000"/>
              <a:gd name="connsiteX2" fmla="*/ 1380520 w 1380520"/>
              <a:gd name="connsiteY2" fmla="*/ 6858000 h 6858000"/>
              <a:gd name="connsiteX3" fmla="*/ 117214 w 1380520"/>
              <a:gd name="connsiteY3" fmla="*/ 6857735 h 6858000"/>
              <a:gd name="connsiteX4" fmla="*/ 153807 w 1380520"/>
              <a:gd name="connsiteY4" fmla="*/ 6776847 h 6858000"/>
              <a:gd name="connsiteX5" fmla="*/ 165307 w 1380520"/>
              <a:gd name="connsiteY5" fmla="*/ 6737706 h 6858000"/>
              <a:gd name="connsiteX6" fmla="*/ 190046 w 1380520"/>
              <a:gd name="connsiteY6" fmla="*/ 6691589 h 6858000"/>
              <a:gd name="connsiteX7" fmla="*/ 167603 w 1380520"/>
              <a:gd name="connsiteY7" fmla="*/ 6659970 h 6858000"/>
              <a:gd name="connsiteX8" fmla="*/ 182694 w 1380520"/>
              <a:gd name="connsiteY8" fmla="*/ 6636211 h 6858000"/>
              <a:gd name="connsiteX9" fmla="*/ 200138 w 1380520"/>
              <a:gd name="connsiteY9" fmla="*/ 6594177 h 6858000"/>
              <a:gd name="connsiteX10" fmla="*/ 214178 w 1380520"/>
              <a:gd name="connsiteY10" fmla="*/ 6557575 h 6858000"/>
              <a:gd name="connsiteX11" fmla="*/ 267135 w 1380520"/>
              <a:gd name="connsiteY11" fmla="*/ 6492130 h 6858000"/>
              <a:gd name="connsiteX12" fmla="*/ 282822 w 1380520"/>
              <a:gd name="connsiteY12" fmla="*/ 6431610 h 6858000"/>
              <a:gd name="connsiteX13" fmla="*/ 326527 w 1380520"/>
              <a:gd name="connsiteY13" fmla="*/ 6379786 h 6858000"/>
              <a:gd name="connsiteX14" fmla="*/ 309750 w 1380520"/>
              <a:gd name="connsiteY14" fmla="*/ 6334727 h 6858000"/>
              <a:gd name="connsiteX15" fmla="*/ 287165 w 1380520"/>
              <a:gd name="connsiteY15" fmla="*/ 6313295 h 6858000"/>
              <a:gd name="connsiteX16" fmla="*/ 294329 w 1380520"/>
              <a:gd name="connsiteY16" fmla="*/ 6280046 h 6858000"/>
              <a:gd name="connsiteX17" fmla="*/ 277074 w 1380520"/>
              <a:gd name="connsiteY17" fmla="*/ 6270265 h 6858000"/>
              <a:gd name="connsiteX18" fmla="*/ 304102 w 1380520"/>
              <a:gd name="connsiteY18" fmla="*/ 6252834 h 6858000"/>
              <a:gd name="connsiteX19" fmla="*/ 282094 w 1380520"/>
              <a:gd name="connsiteY19" fmla="*/ 6202459 h 6858000"/>
              <a:gd name="connsiteX20" fmla="*/ 280892 w 1380520"/>
              <a:gd name="connsiteY20" fmla="*/ 6153037 h 6858000"/>
              <a:gd name="connsiteX21" fmla="*/ 296307 w 1380520"/>
              <a:gd name="connsiteY21" fmla="*/ 6078132 h 6858000"/>
              <a:gd name="connsiteX22" fmla="*/ 283694 w 1380520"/>
              <a:gd name="connsiteY22" fmla="*/ 6028119 h 6858000"/>
              <a:gd name="connsiteX23" fmla="*/ 268923 w 1380520"/>
              <a:gd name="connsiteY23" fmla="*/ 5926735 h 6858000"/>
              <a:gd name="connsiteX24" fmla="*/ 318435 w 1380520"/>
              <a:gd name="connsiteY24" fmla="*/ 5712857 h 6858000"/>
              <a:gd name="connsiteX25" fmla="*/ 297510 w 1380520"/>
              <a:gd name="connsiteY25" fmla="*/ 5676393 h 6858000"/>
              <a:gd name="connsiteX26" fmla="*/ 337102 w 1380520"/>
              <a:gd name="connsiteY26" fmla="*/ 5563435 h 6858000"/>
              <a:gd name="connsiteX27" fmla="*/ 384232 w 1380520"/>
              <a:gd name="connsiteY27" fmla="*/ 5437125 h 6858000"/>
              <a:gd name="connsiteX28" fmla="*/ 397800 w 1380520"/>
              <a:gd name="connsiteY28" fmla="*/ 5396260 h 6858000"/>
              <a:gd name="connsiteX29" fmla="*/ 413781 w 1380520"/>
              <a:gd name="connsiteY29" fmla="*/ 5330009 h 6858000"/>
              <a:gd name="connsiteX30" fmla="*/ 447274 w 1380520"/>
              <a:gd name="connsiteY30" fmla="*/ 5273739 h 6858000"/>
              <a:gd name="connsiteX31" fmla="*/ 456873 w 1380520"/>
              <a:gd name="connsiteY31" fmla="*/ 5241779 h 6858000"/>
              <a:gd name="connsiteX32" fmla="*/ 468099 w 1380520"/>
              <a:gd name="connsiteY32" fmla="*/ 5225268 h 6858000"/>
              <a:gd name="connsiteX33" fmla="*/ 469119 w 1380520"/>
              <a:gd name="connsiteY33" fmla="*/ 5217684 h 6858000"/>
              <a:gd name="connsiteX34" fmla="*/ 476460 w 1380520"/>
              <a:gd name="connsiteY34" fmla="*/ 5193377 h 6858000"/>
              <a:gd name="connsiteX35" fmla="*/ 479763 w 1380520"/>
              <a:gd name="connsiteY35" fmla="*/ 5179288 h 6858000"/>
              <a:gd name="connsiteX36" fmla="*/ 480747 w 1380520"/>
              <a:gd name="connsiteY36" fmla="*/ 5173621 h 6858000"/>
              <a:gd name="connsiteX37" fmla="*/ 476381 w 1380520"/>
              <a:gd name="connsiteY37" fmla="*/ 5159961 h 6858000"/>
              <a:gd name="connsiteX38" fmla="*/ 483058 w 1380520"/>
              <a:gd name="connsiteY38" fmla="*/ 5144295 h 6858000"/>
              <a:gd name="connsiteX39" fmla="*/ 479991 w 1380520"/>
              <a:gd name="connsiteY39" fmla="*/ 5125185 h 6858000"/>
              <a:gd name="connsiteX40" fmla="*/ 486821 w 1380520"/>
              <a:gd name="connsiteY40" fmla="*/ 5121884 h 6858000"/>
              <a:gd name="connsiteX41" fmla="*/ 493857 w 1380520"/>
              <a:gd name="connsiteY41" fmla="*/ 5067850 h 6858000"/>
              <a:gd name="connsiteX42" fmla="*/ 496588 w 1380520"/>
              <a:gd name="connsiteY42" fmla="*/ 5060861 h 6858000"/>
              <a:gd name="connsiteX43" fmla="*/ 493292 w 1380520"/>
              <a:gd name="connsiteY43" fmla="*/ 5034192 h 6858000"/>
              <a:gd name="connsiteX44" fmla="*/ 494846 w 1380520"/>
              <a:gd name="connsiteY44" fmla="*/ 4993030 h 6858000"/>
              <a:gd name="connsiteX45" fmla="*/ 501755 w 1380520"/>
              <a:gd name="connsiteY45" fmla="*/ 4946844 h 6858000"/>
              <a:gd name="connsiteX46" fmla="*/ 497611 w 1380520"/>
              <a:gd name="connsiteY46" fmla="*/ 4932692 h 6858000"/>
              <a:gd name="connsiteX47" fmla="*/ 513014 w 1380520"/>
              <a:gd name="connsiteY47" fmla="*/ 4858827 h 6858000"/>
              <a:gd name="connsiteX48" fmla="*/ 518917 w 1380520"/>
              <a:gd name="connsiteY48" fmla="*/ 4821170 h 6858000"/>
              <a:gd name="connsiteX49" fmla="*/ 523650 w 1380520"/>
              <a:gd name="connsiteY49" fmla="*/ 4780965 h 6858000"/>
              <a:gd name="connsiteX50" fmla="*/ 524943 w 1380520"/>
              <a:gd name="connsiteY50" fmla="*/ 4750867 h 6858000"/>
              <a:gd name="connsiteX51" fmla="*/ 522750 w 1380520"/>
              <a:gd name="connsiteY51" fmla="*/ 4690749 h 6858000"/>
              <a:gd name="connsiteX52" fmla="*/ 518230 w 1380520"/>
              <a:gd name="connsiteY52" fmla="*/ 4584173 h 6858000"/>
              <a:gd name="connsiteX53" fmla="*/ 513313 w 1380520"/>
              <a:gd name="connsiteY53" fmla="*/ 4444346 h 6858000"/>
              <a:gd name="connsiteX54" fmla="*/ 509878 w 1380520"/>
              <a:gd name="connsiteY54" fmla="*/ 4375228 h 6858000"/>
              <a:gd name="connsiteX55" fmla="*/ 490531 w 1380520"/>
              <a:gd name="connsiteY55" fmla="*/ 4214165 h 6858000"/>
              <a:gd name="connsiteX56" fmla="*/ 494604 w 1380520"/>
              <a:gd name="connsiteY56" fmla="*/ 4090296 h 6858000"/>
              <a:gd name="connsiteX57" fmla="*/ 479860 w 1380520"/>
              <a:gd name="connsiteY57" fmla="*/ 4033999 h 6858000"/>
              <a:gd name="connsiteX58" fmla="*/ 481009 w 1380520"/>
              <a:gd name="connsiteY58" fmla="*/ 4031933 h 6858000"/>
              <a:gd name="connsiteX59" fmla="*/ 479585 w 1380520"/>
              <a:gd name="connsiteY59" fmla="*/ 4013953 h 6858000"/>
              <a:gd name="connsiteX60" fmla="*/ 465880 w 1380520"/>
              <a:gd name="connsiteY60" fmla="*/ 3974753 h 6858000"/>
              <a:gd name="connsiteX61" fmla="*/ 467478 w 1380520"/>
              <a:gd name="connsiteY61" fmla="*/ 3969950 h 6858000"/>
              <a:gd name="connsiteX62" fmla="*/ 460900 w 1380520"/>
              <a:gd name="connsiteY62" fmla="*/ 3933779 h 6858000"/>
              <a:gd name="connsiteX63" fmla="*/ 462231 w 1380520"/>
              <a:gd name="connsiteY63" fmla="*/ 3933093 h 6858000"/>
              <a:gd name="connsiteX64" fmla="*/ 466585 w 1380520"/>
              <a:gd name="connsiteY64" fmla="*/ 3922082 h 6858000"/>
              <a:gd name="connsiteX65" fmla="*/ 471663 w 1380520"/>
              <a:gd name="connsiteY65" fmla="*/ 3901461 h 6858000"/>
              <a:gd name="connsiteX66" fmla="*/ 494257 w 1380520"/>
              <a:gd name="connsiteY66" fmla="*/ 3813873 h 6858000"/>
              <a:gd name="connsiteX67" fmla="*/ 493682 w 1380520"/>
              <a:gd name="connsiteY67" fmla="*/ 3806161 h 6858000"/>
              <a:gd name="connsiteX68" fmla="*/ 493989 w 1380520"/>
              <a:gd name="connsiteY68" fmla="*/ 3805957 h 6858000"/>
              <a:gd name="connsiteX69" fmla="*/ 494016 w 1380520"/>
              <a:gd name="connsiteY69" fmla="*/ 3797724 h 6858000"/>
              <a:gd name="connsiteX70" fmla="*/ 492631 w 1380520"/>
              <a:gd name="connsiteY70" fmla="*/ 3792098 h 6858000"/>
              <a:gd name="connsiteX71" fmla="*/ 491515 w 1380520"/>
              <a:gd name="connsiteY71" fmla="*/ 3777135 h 6858000"/>
              <a:gd name="connsiteX72" fmla="*/ 493248 w 1380520"/>
              <a:gd name="connsiteY72" fmla="*/ 3771656 h 6858000"/>
              <a:gd name="connsiteX73" fmla="*/ 496991 w 1380520"/>
              <a:gd name="connsiteY73" fmla="*/ 3769007 h 6858000"/>
              <a:gd name="connsiteX74" fmla="*/ 496457 w 1380520"/>
              <a:gd name="connsiteY74" fmla="*/ 3767709 h 6858000"/>
              <a:gd name="connsiteX75" fmla="*/ 505153 w 1380520"/>
              <a:gd name="connsiteY75" fmla="*/ 3738082 h 6858000"/>
              <a:gd name="connsiteX76" fmla="*/ 512499 w 1380520"/>
              <a:gd name="connsiteY76" fmla="*/ 3673397 h 6858000"/>
              <a:gd name="connsiteX77" fmla="*/ 511795 w 1380520"/>
              <a:gd name="connsiteY77" fmla="*/ 3637109 h 6858000"/>
              <a:gd name="connsiteX78" fmla="*/ 515238 w 1380520"/>
              <a:gd name="connsiteY78" fmla="*/ 3536883 h 6858000"/>
              <a:gd name="connsiteX79" fmla="*/ 522776 w 1380520"/>
              <a:gd name="connsiteY79" fmla="*/ 3435652 h 6858000"/>
              <a:gd name="connsiteX80" fmla="*/ 524447 w 1380520"/>
              <a:gd name="connsiteY80" fmla="*/ 3307769 h 6858000"/>
              <a:gd name="connsiteX81" fmla="*/ 542010 w 1380520"/>
              <a:gd name="connsiteY81" fmla="*/ 3250522 h 6858000"/>
              <a:gd name="connsiteX82" fmla="*/ 542435 w 1380520"/>
              <a:gd name="connsiteY82" fmla="*/ 3229163 h 6858000"/>
              <a:gd name="connsiteX83" fmla="*/ 544258 w 1380520"/>
              <a:gd name="connsiteY83" fmla="*/ 3217217 h 6858000"/>
              <a:gd name="connsiteX84" fmla="*/ 531093 w 1380520"/>
              <a:gd name="connsiteY84" fmla="*/ 3183755 h 6858000"/>
              <a:gd name="connsiteX85" fmla="*/ 531594 w 1380520"/>
              <a:gd name="connsiteY85" fmla="*/ 3178642 h 6858000"/>
              <a:gd name="connsiteX86" fmla="*/ 519194 w 1380520"/>
              <a:gd name="connsiteY86" fmla="*/ 3158586 h 6858000"/>
              <a:gd name="connsiteX87" fmla="*/ 504379 w 1380520"/>
              <a:gd name="connsiteY87" fmla="*/ 3129034 h 6858000"/>
              <a:gd name="connsiteX88" fmla="*/ 505044 w 1380520"/>
              <a:gd name="connsiteY88" fmla="*/ 3126682 h 6858000"/>
              <a:gd name="connsiteX89" fmla="*/ 495912 w 1380520"/>
              <a:gd name="connsiteY89" fmla="*/ 3114519 h 6858000"/>
              <a:gd name="connsiteX90" fmla="*/ 482521 w 1380520"/>
              <a:gd name="connsiteY90" fmla="*/ 3106272 h 6858000"/>
              <a:gd name="connsiteX91" fmla="*/ 455251 w 1380520"/>
              <a:gd name="connsiteY91" fmla="*/ 2958185 h 6858000"/>
              <a:gd name="connsiteX92" fmla="*/ 397865 w 1380520"/>
              <a:gd name="connsiteY92" fmla="*/ 2762989 h 6858000"/>
              <a:gd name="connsiteX93" fmla="*/ 346783 w 1380520"/>
              <a:gd name="connsiteY93" fmla="*/ 2554718 h 6858000"/>
              <a:gd name="connsiteX94" fmla="*/ 326877 w 1380520"/>
              <a:gd name="connsiteY94" fmla="*/ 2485734 h 6858000"/>
              <a:gd name="connsiteX95" fmla="*/ 317600 w 1380520"/>
              <a:gd name="connsiteY95" fmla="*/ 2447068 h 6858000"/>
              <a:gd name="connsiteX96" fmla="*/ 304561 w 1380520"/>
              <a:gd name="connsiteY96" fmla="*/ 2425819 h 6858000"/>
              <a:gd name="connsiteX97" fmla="*/ 310560 w 1380520"/>
              <a:gd name="connsiteY97" fmla="*/ 2402874 h 6858000"/>
              <a:gd name="connsiteX98" fmla="*/ 313172 w 1380520"/>
              <a:gd name="connsiteY98" fmla="*/ 2381443 h 6858000"/>
              <a:gd name="connsiteX99" fmla="*/ 289501 w 1380520"/>
              <a:gd name="connsiteY99" fmla="*/ 2261920 h 6858000"/>
              <a:gd name="connsiteX100" fmla="*/ 279388 w 1380520"/>
              <a:gd name="connsiteY100" fmla="*/ 2195378 h 6858000"/>
              <a:gd name="connsiteX101" fmla="*/ 263605 w 1380520"/>
              <a:gd name="connsiteY101" fmla="*/ 2155135 h 6858000"/>
              <a:gd name="connsiteX102" fmla="*/ 261063 w 1380520"/>
              <a:gd name="connsiteY102" fmla="*/ 2118008 h 6858000"/>
              <a:gd name="connsiteX103" fmla="*/ 262056 w 1380520"/>
              <a:gd name="connsiteY103" fmla="*/ 2050531 h 6858000"/>
              <a:gd name="connsiteX104" fmla="*/ 253862 w 1380520"/>
              <a:gd name="connsiteY104" fmla="*/ 1963269 h 6858000"/>
              <a:gd name="connsiteX105" fmla="*/ 235040 w 1380520"/>
              <a:gd name="connsiteY105" fmla="*/ 1906352 h 6858000"/>
              <a:gd name="connsiteX106" fmla="*/ 211597 w 1380520"/>
              <a:gd name="connsiteY106" fmla="*/ 1861531 h 6858000"/>
              <a:gd name="connsiteX107" fmla="*/ 165396 w 1380520"/>
              <a:gd name="connsiteY107" fmla="*/ 1732919 h 6858000"/>
              <a:gd name="connsiteX108" fmla="*/ 137707 w 1380520"/>
              <a:gd name="connsiteY108" fmla="*/ 1663540 h 6858000"/>
              <a:gd name="connsiteX109" fmla="*/ 136833 w 1380520"/>
              <a:gd name="connsiteY109" fmla="*/ 1615777 h 6858000"/>
              <a:gd name="connsiteX110" fmla="*/ 117628 w 1380520"/>
              <a:gd name="connsiteY110" fmla="*/ 1563678 h 6858000"/>
              <a:gd name="connsiteX111" fmla="*/ 130708 w 1380520"/>
              <a:gd name="connsiteY111" fmla="*/ 1519474 h 6858000"/>
              <a:gd name="connsiteX112" fmla="*/ 123450 w 1380520"/>
              <a:gd name="connsiteY112" fmla="*/ 1477995 h 6858000"/>
              <a:gd name="connsiteX113" fmla="*/ 109535 w 1380520"/>
              <a:gd name="connsiteY113" fmla="*/ 1373769 h 6858000"/>
              <a:gd name="connsiteX114" fmla="*/ 117842 w 1380520"/>
              <a:gd name="connsiteY114" fmla="*/ 1307086 h 6858000"/>
              <a:gd name="connsiteX115" fmla="*/ 119030 w 1380520"/>
              <a:gd name="connsiteY115" fmla="*/ 1189033 h 6858000"/>
              <a:gd name="connsiteX116" fmla="*/ 123715 w 1380520"/>
              <a:gd name="connsiteY116" fmla="*/ 1168288 h 6858000"/>
              <a:gd name="connsiteX117" fmla="*/ 115997 w 1380520"/>
              <a:gd name="connsiteY117" fmla="*/ 1142577 h 6858000"/>
              <a:gd name="connsiteX118" fmla="*/ 105303 w 1380520"/>
              <a:gd name="connsiteY118" fmla="*/ 1088484 h 6858000"/>
              <a:gd name="connsiteX119" fmla="*/ 94039 w 1380520"/>
              <a:gd name="connsiteY119" fmla="*/ 1016103 h 6858000"/>
              <a:gd name="connsiteX120" fmla="*/ 95495 w 1380520"/>
              <a:gd name="connsiteY120" fmla="*/ 932283 h 6858000"/>
              <a:gd name="connsiteX121" fmla="*/ 97731 w 1380520"/>
              <a:gd name="connsiteY121" fmla="*/ 915925 h 6858000"/>
              <a:gd name="connsiteX122" fmla="*/ 90360 w 1380520"/>
              <a:gd name="connsiteY122" fmla="*/ 896999 h 6858000"/>
              <a:gd name="connsiteX123" fmla="*/ 59768 w 1380520"/>
              <a:gd name="connsiteY123" fmla="*/ 821517 h 6858000"/>
              <a:gd name="connsiteX124" fmla="*/ 38718 w 1380520"/>
              <a:gd name="connsiteY124" fmla="*/ 751353 h 6858000"/>
              <a:gd name="connsiteX125" fmla="*/ 38276 w 1380520"/>
              <a:gd name="connsiteY125" fmla="*/ 721230 h 6858000"/>
              <a:gd name="connsiteX126" fmla="*/ 23947 w 1380520"/>
              <a:gd name="connsiteY126" fmla="*/ 681659 h 6858000"/>
              <a:gd name="connsiteX127" fmla="*/ 9366 w 1380520"/>
              <a:gd name="connsiteY127" fmla="*/ 635218 h 6858000"/>
              <a:gd name="connsiteX128" fmla="*/ 14377 w 1380520"/>
              <a:gd name="connsiteY128" fmla="*/ 613763 h 6858000"/>
              <a:gd name="connsiteX129" fmla="*/ 319 w 1380520"/>
              <a:gd name="connsiteY129" fmla="*/ 598582 h 6858000"/>
              <a:gd name="connsiteX130" fmla="*/ 0 w 1380520"/>
              <a:gd name="connsiteY130" fmla="*/ 576846 h 6858000"/>
              <a:gd name="connsiteX131" fmla="*/ 68392 w 1380520"/>
              <a:gd name="connsiteY131" fmla="*/ 446567 h 6858000"/>
              <a:gd name="connsiteX132" fmla="*/ 67640 w 1380520"/>
              <a:gd name="connsiteY132" fmla="*/ 393828 h 6858000"/>
              <a:gd name="connsiteX133" fmla="*/ 67470 w 1380520"/>
              <a:gd name="connsiteY133" fmla="*/ 353137 h 6858000"/>
              <a:gd name="connsiteX134" fmla="*/ 88980 w 1380520"/>
              <a:gd name="connsiteY134" fmla="*/ 309501 h 6858000"/>
              <a:gd name="connsiteX135" fmla="*/ 73163 w 1380520"/>
              <a:gd name="connsiteY135" fmla="*/ 275771 h 6858000"/>
              <a:gd name="connsiteX136" fmla="*/ 90190 w 1380520"/>
              <a:gd name="connsiteY136" fmla="*/ 212860 h 6858000"/>
              <a:gd name="connsiteX137" fmla="*/ 81900 w 1380520"/>
              <a:gd name="connsiteY137" fmla="*/ 144983 h 6858000"/>
              <a:gd name="connsiteX138" fmla="*/ 94184 w 1380520"/>
              <a:gd name="connsiteY138" fmla="*/ 55288 h 6858000"/>
              <a:gd name="connsiteX139" fmla="*/ 53738 w 1380520"/>
              <a:gd name="connsiteY139" fmla="*/ 0 h 6858000"/>
              <a:gd name="connsiteX0" fmla="*/ 53420 w 1380202"/>
              <a:gd name="connsiteY0" fmla="*/ 0 h 6858000"/>
              <a:gd name="connsiteX1" fmla="*/ 1380202 w 1380202"/>
              <a:gd name="connsiteY1" fmla="*/ 0 h 6858000"/>
              <a:gd name="connsiteX2" fmla="*/ 1380202 w 1380202"/>
              <a:gd name="connsiteY2" fmla="*/ 6858000 h 6858000"/>
              <a:gd name="connsiteX3" fmla="*/ 116896 w 1380202"/>
              <a:gd name="connsiteY3" fmla="*/ 6857735 h 6858000"/>
              <a:gd name="connsiteX4" fmla="*/ 153489 w 1380202"/>
              <a:gd name="connsiteY4" fmla="*/ 6776847 h 6858000"/>
              <a:gd name="connsiteX5" fmla="*/ 164989 w 1380202"/>
              <a:gd name="connsiteY5" fmla="*/ 6737706 h 6858000"/>
              <a:gd name="connsiteX6" fmla="*/ 189728 w 1380202"/>
              <a:gd name="connsiteY6" fmla="*/ 6691589 h 6858000"/>
              <a:gd name="connsiteX7" fmla="*/ 167285 w 1380202"/>
              <a:gd name="connsiteY7" fmla="*/ 6659970 h 6858000"/>
              <a:gd name="connsiteX8" fmla="*/ 182376 w 1380202"/>
              <a:gd name="connsiteY8" fmla="*/ 6636211 h 6858000"/>
              <a:gd name="connsiteX9" fmla="*/ 199820 w 1380202"/>
              <a:gd name="connsiteY9" fmla="*/ 6594177 h 6858000"/>
              <a:gd name="connsiteX10" fmla="*/ 213860 w 1380202"/>
              <a:gd name="connsiteY10" fmla="*/ 6557575 h 6858000"/>
              <a:gd name="connsiteX11" fmla="*/ 266817 w 1380202"/>
              <a:gd name="connsiteY11" fmla="*/ 6492130 h 6858000"/>
              <a:gd name="connsiteX12" fmla="*/ 282504 w 1380202"/>
              <a:gd name="connsiteY12" fmla="*/ 6431610 h 6858000"/>
              <a:gd name="connsiteX13" fmla="*/ 326209 w 1380202"/>
              <a:gd name="connsiteY13" fmla="*/ 6379786 h 6858000"/>
              <a:gd name="connsiteX14" fmla="*/ 309432 w 1380202"/>
              <a:gd name="connsiteY14" fmla="*/ 6334727 h 6858000"/>
              <a:gd name="connsiteX15" fmla="*/ 286847 w 1380202"/>
              <a:gd name="connsiteY15" fmla="*/ 6313295 h 6858000"/>
              <a:gd name="connsiteX16" fmla="*/ 294011 w 1380202"/>
              <a:gd name="connsiteY16" fmla="*/ 6280046 h 6858000"/>
              <a:gd name="connsiteX17" fmla="*/ 276756 w 1380202"/>
              <a:gd name="connsiteY17" fmla="*/ 6270265 h 6858000"/>
              <a:gd name="connsiteX18" fmla="*/ 303784 w 1380202"/>
              <a:gd name="connsiteY18" fmla="*/ 6252834 h 6858000"/>
              <a:gd name="connsiteX19" fmla="*/ 281776 w 1380202"/>
              <a:gd name="connsiteY19" fmla="*/ 6202459 h 6858000"/>
              <a:gd name="connsiteX20" fmla="*/ 280574 w 1380202"/>
              <a:gd name="connsiteY20" fmla="*/ 6153037 h 6858000"/>
              <a:gd name="connsiteX21" fmla="*/ 295989 w 1380202"/>
              <a:gd name="connsiteY21" fmla="*/ 6078132 h 6858000"/>
              <a:gd name="connsiteX22" fmla="*/ 283376 w 1380202"/>
              <a:gd name="connsiteY22" fmla="*/ 6028119 h 6858000"/>
              <a:gd name="connsiteX23" fmla="*/ 268605 w 1380202"/>
              <a:gd name="connsiteY23" fmla="*/ 5926735 h 6858000"/>
              <a:gd name="connsiteX24" fmla="*/ 318117 w 1380202"/>
              <a:gd name="connsiteY24" fmla="*/ 5712857 h 6858000"/>
              <a:gd name="connsiteX25" fmla="*/ 297192 w 1380202"/>
              <a:gd name="connsiteY25" fmla="*/ 5676393 h 6858000"/>
              <a:gd name="connsiteX26" fmla="*/ 336784 w 1380202"/>
              <a:gd name="connsiteY26" fmla="*/ 5563435 h 6858000"/>
              <a:gd name="connsiteX27" fmla="*/ 383914 w 1380202"/>
              <a:gd name="connsiteY27" fmla="*/ 5437125 h 6858000"/>
              <a:gd name="connsiteX28" fmla="*/ 397482 w 1380202"/>
              <a:gd name="connsiteY28" fmla="*/ 5396260 h 6858000"/>
              <a:gd name="connsiteX29" fmla="*/ 413463 w 1380202"/>
              <a:gd name="connsiteY29" fmla="*/ 5330009 h 6858000"/>
              <a:gd name="connsiteX30" fmla="*/ 446956 w 1380202"/>
              <a:gd name="connsiteY30" fmla="*/ 5273739 h 6858000"/>
              <a:gd name="connsiteX31" fmla="*/ 456555 w 1380202"/>
              <a:gd name="connsiteY31" fmla="*/ 5241779 h 6858000"/>
              <a:gd name="connsiteX32" fmla="*/ 467781 w 1380202"/>
              <a:gd name="connsiteY32" fmla="*/ 5225268 h 6858000"/>
              <a:gd name="connsiteX33" fmla="*/ 468801 w 1380202"/>
              <a:gd name="connsiteY33" fmla="*/ 5217684 h 6858000"/>
              <a:gd name="connsiteX34" fmla="*/ 476142 w 1380202"/>
              <a:gd name="connsiteY34" fmla="*/ 5193377 h 6858000"/>
              <a:gd name="connsiteX35" fmla="*/ 479445 w 1380202"/>
              <a:gd name="connsiteY35" fmla="*/ 5179288 h 6858000"/>
              <a:gd name="connsiteX36" fmla="*/ 480429 w 1380202"/>
              <a:gd name="connsiteY36" fmla="*/ 5173621 h 6858000"/>
              <a:gd name="connsiteX37" fmla="*/ 476063 w 1380202"/>
              <a:gd name="connsiteY37" fmla="*/ 5159961 h 6858000"/>
              <a:gd name="connsiteX38" fmla="*/ 482740 w 1380202"/>
              <a:gd name="connsiteY38" fmla="*/ 5144295 h 6858000"/>
              <a:gd name="connsiteX39" fmla="*/ 479673 w 1380202"/>
              <a:gd name="connsiteY39" fmla="*/ 5125185 h 6858000"/>
              <a:gd name="connsiteX40" fmla="*/ 486503 w 1380202"/>
              <a:gd name="connsiteY40" fmla="*/ 5121884 h 6858000"/>
              <a:gd name="connsiteX41" fmla="*/ 493539 w 1380202"/>
              <a:gd name="connsiteY41" fmla="*/ 5067850 h 6858000"/>
              <a:gd name="connsiteX42" fmla="*/ 496270 w 1380202"/>
              <a:gd name="connsiteY42" fmla="*/ 5060861 h 6858000"/>
              <a:gd name="connsiteX43" fmla="*/ 492974 w 1380202"/>
              <a:gd name="connsiteY43" fmla="*/ 5034192 h 6858000"/>
              <a:gd name="connsiteX44" fmla="*/ 494528 w 1380202"/>
              <a:gd name="connsiteY44" fmla="*/ 4993030 h 6858000"/>
              <a:gd name="connsiteX45" fmla="*/ 501437 w 1380202"/>
              <a:gd name="connsiteY45" fmla="*/ 4946844 h 6858000"/>
              <a:gd name="connsiteX46" fmla="*/ 497293 w 1380202"/>
              <a:gd name="connsiteY46" fmla="*/ 4932692 h 6858000"/>
              <a:gd name="connsiteX47" fmla="*/ 512696 w 1380202"/>
              <a:gd name="connsiteY47" fmla="*/ 4858827 h 6858000"/>
              <a:gd name="connsiteX48" fmla="*/ 518599 w 1380202"/>
              <a:gd name="connsiteY48" fmla="*/ 4821170 h 6858000"/>
              <a:gd name="connsiteX49" fmla="*/ 523332 w 1380202"/>
              <a:gd name="connsiteY49" fmla="*/ 4780965 h 6858000"/>
              <a:gd name="connsiteX50" fmla="*/ 524625 w 1380202"/>
              <a:gd name="connsiteY50" fmla="*/ 4750867 h 6858000"/>
              <a:gd name="connsiteX51" fmla="*/ 522432 w 1380202"/>
              <a:gd name="connsiteY51" fmla="*/ 4690749 h 6858000"/>
              <a:gd name="connsiteX52" fmla="*/ 517912 w 1380202"/>
              <a:gd name="connsiteY52" fmla="*/ 4584173 h 6858000"/>
              <a:gd name="connsiteX53" fmla="*/ 512995 w 1380202"/>
              <a:gd name="connsiteY53" fmla="*/ 4444346 h 6858000"/>
              <a:gd name="connsiteX54" fmla="*/ 509560 w 1380202"/>
              <a:gd name="connsiteY54" fmla="*/ 4375228 h 6858000"/>
              <a:gd name="connsiteX55" fmla="*/ 490213 w 1380202"/>
              <a:gd name="connsiteY55" fmla="*/ 4214165 h 6858000"/>
              <a:gd name="connsiteX56" fmla="*/ 494286 w 1380202"/>
              <a:gd name="connsiteY56" fmla="*/ 4090296 h 6858000"/>
              <a:gd name="connsiteX57" fmla="*/ 479542 w 1380202"/>
              <a:gd name="connsiteY57" fmla="*/ 4033999 h 6858000"/>
              <a:gd name="connsiteX58" fmla="*/ 480691 w 1380202"/>
              <a:gd name="connsiteY58" fmla="*/ 4031933 h 6858000"/>
              <a:gd name="connsiteX59" fmla="*/ 479267 w 1380202"/>
              <a:gd name="connsiteY59" fmla="*/ 4013953 h 6858000"/>
              <a:gd name="connsiteX60" fmla="*/ 465562 w 1380202"/>
              <a:gd name="connsiteY60" fmla="*/ 3974753 h 6858000"/>
              <a:gd name="connsiteX61" fmla="*/ 467160 w 1380202"/>
              <a:gd name="connsiteY61" fmla="*/ 3969950 h 6858000"/>
              <a:gd name="connsiteX62" fmla="*/ 460582 w 1380202"/>
              <a:gd name="connsiteY62" fmla="*/ 3933779 h 6858000"/>
              <a:gd name="connsiteX63" fmla="*/ 461913 w 1380202"/>
              <a:gd name="connsiteY63" fmla="*/ 3933093 h 6858000"/>
              <a:gd name="connsiteX64" fmla="*/ 466267 w 1380202"/>
              <a:gd name="connsiteY64" fmla="*/ 3922082 h 6858000"/>
              <a:gd name="connsiteX65" fmla="*/ 471345 w 1380202"/>
              <a:gd name="connsiteY65" fmla="*/ 3901461 h 6858000"/>
              <a:gd name="connsiteX66" fmla="*/ 493939 w 1380202"/>
              <a:gd name="connsiteY66" fmla="*/ 3813873 h 6858000"/>
              <a:gd name="connsiteX67" fmla="*/ 493364 w 1380202"/>
              <a:gd name="connsiteY67" fmla="*/ 3806161 h 6858000"/>
              <a:gd name="connsiteX68" fmla="*/ 493671 w 1380202"/>
              <a:gd name="connsiteY68" fmla="*/ 3805957 h 6858000"/>
              <a:gd name="connsiteX69" fmla="*/ 493698 w 1380202"/>
              <a:gd name="connsiteY69" fmla="*/ 3797724 h 6858000"/>
              <a:gd name="connsiteX70" fmla="*/ 492313 w 1380202"/>
              <a:gd name="connsiteY70" fmla="*/ 3792098 h 6858000"/>
              <a:gd name="connsiteX71" fmla="*/ 491197 w 1380202"/>
              <a:gd name="connsiteY71" fmla="*/ 3777135 h 6858000"/>
              <a:gd name="connsiteX72" fmla="*/ 492930 w 1380202"/>
              <a:gd name="connsiteY72" fmla="*/ 3771656 h 6858000"/>
              <a:gd name="connsiteX73" fmla="*/ 496673 w 1380202"/>
              <a:gd name="connsiteY73" fmla="*/ 3769007 h 6858000"/>
              <a:gd name="connsiteX74" fmla="*/ 496139 w 1380202"/>
              <a:gd name="connsiteY74" fmla="*/ 3767709 h 6858000"/>
              <a:gd name="connsiteX75" fmla="*/ 504835 w 1380202"/>
              <a:gd name="connsiteY75" fmla="*/ 3738082 h 6858000"/>
              <a:gd name="connsiteX76" fmla="*/ 512181 w 1380202"/>
              <a:gd name="connsiteY76" fmla="*/ 3673397 h 6858000"/>
              <a:gd name="connsiteX77" fmla="*/ 511477 w 1380202"/>
              <a:gd name="connsiteY77" fmla="*/ 3637109 h 6858000"/>
              <a:gd name="connsiteX78" fmla="*/ 514920 w 1380202"/>
              <a:gd name="connsiteY78" fmla="*/ 3536883 h 6858000"/>
              <a:gd name="connsiteX79" fmla="*/ 522458 w 1380202"/>
              <a:gd name="connsiteY79" fmla="*/ 3435652 h 6858000"/>
              <a:gd name="connsiteX80" fmla="*/ 524129 w 1380202"/>
              <a:gd name="connsiteY80" fmla="*/ 3307769 h 6858000"/>
              <a:gd name="connsiteX81" fmla="*/ 541692 w 1380202"/>
              <a:gd name="connsiteY81" fmla="*/ 3250522 h 6858000"/>
              <a:gd name="connsiteX82" fmla="*/ 542117 w 1380202"/>
              <a:gd name="connsiteY82" fmla="*/ 3229163 h 6858000"/>
              <a:gd name="connsiteX83" fmla="*/ 543940 w 1380202"/>
              <a:gd name="connsiteY83" fmla="*/ 3217217 h 6858000"/>
              <a:gd name="connsiteX84" fmla="*/ 530775 w 1380202"/>
              <a:gd name="connsiteY84" fmla="*/ 3183755 h 6858000"/>
              <a:gd name="connsiteX85" fmla="*/ 531276 w 1380202"/>
              <a:gd name="connsiteY85" fmla="*/ 3178642 h 6858000"/>
              <a:gd name="connsiteX86" fmla="*/ 518876 w 1380202"/>
              <a:gd name="connsiteY86" fmla="*/ 3158586 h 6858000"/>
              <a:gd name="connsiteX87" fmla="*/ 504061 w 1380202"/>
              <a:gd name="connsiteY87" fmla="*/ 3129034 h 6858000"/>
              <a:gd name="connsiteX88" fmla="*/ 504726 w 1380202"/>
              <a:gd name="connsiteY88" fmla="*/ 3126682 h 6858000"/>
              <a:gd name="connsiteX89" fmla="*/ 495594 w 1380202"/>
              <a:gd name="connsiteY89" fmla="*/ 3114519 h 6858000"/>
              <a:gd name="connsiteX90" fmla="*/ 482203 w 1380202"/>
              <a:gd name="connsiteY90" fmla="*/ 3106272 h 6858000"/>
              <a:gd name="connsiteX91" fmla="*/ 454933 w 1380202"/>
              <a:gd name="connsiteY91" fmla="*/ 2958185 h 6858000"/>
              <a:gd name="connsiteX92" fmla="*/ 397547 w 1380202"/>
              <a:gd name="connsiteY92" fmla="*/ 2762989 h 6858000"/>
              <a:gd name="connsiteX93" fmla="*/ 346465 w 1380202"/>
              <a:gd name="connsiteY93" fmla="*/ 2554718 h 6858000"/>
              <a:gd name="connsiteX94" fmla="*/ 326559 w 1380202"/>
              <a:gd name="connsiteY94" fmla="*/ 2485734 h 6858000"/>
              <a:gd name="connsiteX95" fmla="*/ 317282 w 1380202"/>
              <a:gd name="connsiteY95" fmla="*/ 2447068 h 6858000"/>
              <a:gd name="connsiteX96" fmla="*/ 304243 w 1380202"/>
              <a:gd name="connsiteY96" fmla="*/ 2425819 h 6858000"/>
              <a:gd name="connsiteX97" fmla="*/ 310242 w 1380202"/>
              <a:gd name="connsiteY97" fmla="*/ 2402874 h 6858000"/>
              <a:gd name="connsiteX98" fmla="*/ 312854 w 1380202"/>
              <a:gd name="connsiteY98" fmla="*/ 2381443 h 6858000"/>
              <a:gd name="connsiteX99" fmla="*/ 289183 w 1380202"/>
              <a:gd name="connsiteY99" fmla="*/ 2261920 h 6858000"/>
              <a:gd name="connsiteX100" fmla="*/ 279070 w 1380202"/>
              <a:gd name="connsiteY100" fmla="*/ 2195378 h 6858000"/>
              <a:gd name="connsiteX101" fmla="*/ 263287 w 1380202"/>
              <a:gd name="connsiteY101" fmla="*/ 2155135 h 6858000"/>
              <a:gd name="connsiteX102" fmla="*/ 260745 w 1380202"/>
              <a:gd name="connsiteY102" fmla="*/ 2118008 h 6858000"/>
              <a:gd name="connsiteX103" fmla="*/ 261738 w 1380202"/>
              <a:gd name="connsiteY103" fmla="*/ 2050531 h 6858000"/>
              <a:gd name="connsiteX104" fmla="*/ 253544 w 1380202"/>
              <a:gd name="connsiteY104" fmla="*/ 1963269 h 6858000"/>
              <a:gd name="connsiteX105" fmla="*/ 234722 w 1380202"/>
              <a:gd name="connsiteY105" fmla="*/ 1906352 h 6858000"/>
              <a:gd name="connsiteX106" fmla="*/ 211279 w 1380202"/>
              <a:gd name="connsiteY106" fmla="*/ 1861531 h 6858000"/>
              <a:gd name="connsiteX107" fmla="*/ 165078 w 1380202"/>
              <a:gd name="connsiteY107" fmla="*/ 1732919 h 6858000"/>
              <a:gd name="connsiteX108" fmla="*/ 137389 w 1380202"/>
              <a:gd name="connsiteY108" fmla="*/ 1663540 h 6858000"/>
              <a:gd name="connsiteX109" fmla="*/ 136515 w 1380202"/>
              <a:gd name="connsiteY109" fmla="*/ 1615777 h 6858000"/>
              <a:gd name="connsiteX110" fmla="*/ 117310 w 1380202"/>
              <a:gd name="connsiteY110" fmla="*/ 1563678 h 6858000"/>
              <a:gd name="connsiteX111" fmla="*/ 130390 w 1380202"/>
              <a:gd name="connsiteY111" fmla="*/ 1519474 h 6858000"/>
              <a:gd name="connsiteX112" fmla="*/ 123132 w 1380202"/>
              <a:gd name="connsiteY112" fmla="*/ 1477995 h 6858000"/>
              <a:gd name="connsiteX113" fmla="*/ 109217 w 1380202"/>
              <a:gd name="connsiteY113" fmla="*/ 1373769 h 6858000"/>
              <a:gd name="connsiteX114" fmla="*/ 117524 w 1380202"/>
              <a:gd name="connsiteY114" fmla="*/ 1307086 h 6858000"/>
              <a:gd name="connsiteX115" fmla="*/ 118712 w 1380202"/>
              <a:gd name="connsiteY115" fmla="*/ 1189033 h 6858000"/>
              <a:gd name="connsiteX116" fmla="*/ 123397 w 1380202"/>
              <a:gd name="connsiteY116" fmla="*/ 1168288 h 6858000"/>
              <a:gd name="connsiteX117" fmla="*/ 115679 w 1380202"/>
              <a:gd name="connsiteY117" fmla="*/ 1142577 h 6858000"/>
              <a:gd name="connsiteX118" fmla="*/ 104985 w 1380202"/>
              <a:gd name="connsiteY118" fmla="*/ 1088484 h 6858000"/>
              <a:gd name="connsiteX119" fmla="*/ 93721 w 1380202"/>
              <a:gd name="connsiteY119" fmla="*/ 1016103 h 6858000"/>
              <a:gd name="connsiteX120" fmla="*/ 95177 w 1380202"/>
              <a:gd name="connsiteY120" fmla="*/ 932283 h 6858000"/>
              <a:gd name="connsiteX121" fmla="*/ 97413 w 1380202"/>
              <a:gd name="connsiteY121" fmla="*/ 915925 h 6858000"/>
              <a:gd name="connsiteX122" fmla="*/ 90042 w 1380202"/>
              <a:gd name="connsiteY122" fmla="*/ 896999 h 6858000"/>
              <a:gd name="connsiteX123" fmla="*/ 59450 w 1380202"/>
              <a:gd name="connsiteY123" fmla="*/ 821517 h 6858000"/>
              <a:gd name="connsiteX124" fmla="*/ 38400 w 1380202"/>
              <a:gd name="connsiteY124" fmla="*/ 751353 h 6858000"/>
              <a:gd name="connsiteX125" fmla="*/ 37958 w 1380202"/>
              <a:gd name="connsiteY125" fmla="*/ 721230 h 6858000"/>
              <a:gd name="connsiteX126" fmla="*/ 23629 w 1380202"/>
              <a:gd name="connsiteY126" fmla="*/ 681659 h 6858000"/>
              <a:gd name="connsiteX127" fmla="*/ 9048 w 1380202"/>
              <a:gd name="connsiteY127" fmla="*/ 635218 h 6858000"/>
              <a:gd name="connsiteX128" fmla="*/ 14059 w 1380202"/>
              <a:gd name="connsiteY128" fmla="*/ 613763 h 6858000"/>
              <a:gd name="connsiteX129" fmla="*/ 1 w 1380202"/>
              <a:gd name="connsiteY129" fmla="*/ 598582 h 6858000"/>
              <a:gd name="connsiteX130" fmla="*/ 79993 w 1380202"/>
              <a:gd name="connsiteY130" fmla="*/ 473479 h 6858000"/>
              <a:gd name="connsiteX131" fmla="*/ 68074 w 1380202"/>
              <a:gd name="connsiteY131" fmla="*/ 446567 h 6858000"/>
              <a:gd name="connsiteX132" fmla="*/ 67322 w 1380202"/>
              <a:gd name="connsiteY132" fmla="*/ 393828 h 6858000"/>
              <a:gd name="connsiteX133" fmla="*/ 67152 w 1380202"/>
              <a:gd name="connsiteY133" fmla="*/ 353137 h 6858000"/>
              <a:gd name="connsiteX134" fmla="*/ 88662 w 1380202"/>
              <a:gd name="connsiteY134" fmla="*/ 309501 h 6858000"/>
              <a:gd name="connsiteX135" fmla="*/ 72845 w 1380202"/>
              <a:gd name="connsiteY135" fmla="*/ 275771 h 6858000"/>
              <a:gd name="connsiteX136" fmla="*/ 89872 w 1380202"/>
              <a:gd name="connsiteY136" fmla="*/ 212860 h 6858000"/>
              <a:gd name="connsiteX137" fmla="*/ 81582 w 1380202"/>
              <a:gd name="connsiteY137" fmla="*/ 144983 h 6858000"/>
              <a:gd name="connsiteX138" fmla="*/ 93866 w 1380202"/>
              <a:gd name="connsiteY138" fmla="*/ 55288 h 6858000"/>
              <a:gd name="connsiteX139" fmla="*/ 53420 w 1380202"/>
              <a:gd name="connsiteY139" fmla="*/ 0 h 6858000"/>
              <a:gd name="connsiteX0" fmla="*/ 44600 w 1371382"/>
              <a:gd name="connsiteY0" fmla="*/ 0 h 6858000"/>
              <a:gd name="connsiteX1" fmla="*/ 1371382 w 1371382"/>
              <a:gd name="connsiteY1" fmla="*/ 0 h 6858000"/>
              <a:gd name="connsiteX2" fmla="*/ 1371382 w 1371382"/>
              <a:gd name="connsiteY2" fmla="*/ 6858000 h 6858000"/>
              <a:gd name="connsiteX3" fmla="*/ 108076 w 1371382"/>
              <a:gd name="connsiteY3" fmla="*/ 6857735 h 6858000"/>
              <a:gd name="connsiteX4" fmla="*/ 144669 w 1371382"/>
              <a:gd name="connsiteY4" fmla="*/ 6776847 h 6858000"/>
              <a:gd name="connsiteX5" fmla="*/ 156169 w 1371382"/>
              <a:gd name="connsiteY5" fmla="*/ 6737706 h 6858000"/>
              <a:gd name="connsiteX6" fmla="*/ 180908 w 1371382"/>
              <a:gd name="connsiteY6" fmla="*/ 6691589 h 6858000"/>
              <a:gd name="connsiteX7" fmla="*/ 158465 w 1371382"/>
              <a:gd name="connsiteY7" fmla="*/ 6659970 h 6858000"/>
              <a:gd name="connsiteX8" fmla="*/ 173556 w 1371382"/>
              <a:gd name="connsiteY8" fmla="*/ 6636211 h 6858000"/>
              <a:gd name="connsiteX9" fmla="*/ 191000 w 1371382"/>
              <a:gd name="connsiteY9" fmla="*/ 6594177 h 6858000"/>
              <a:gd name="connsiteX10" fmla="*/ 205040 w 1371382"/>
              <a:gd name="connsiteY10" fmla="*/ 6557575 h 6858000"/>
              <a:gd name="connsiteX11" fmla="*/ 257997 w 1371382"/>
              <a:gd name="connsiteY11" fmla="*/ 6492130 h 6858000"/>
              <a:gd name="connsiteX12" fmla="*/ 273684 w 1371382"/>
              <a:gd name="connsiteY12" fmla="*/ 6431610 h 6858000"/>
              <a:gd name="connsiteX13" fmla="*/ 317389 w 1371382"/>
              <a:gd name="connsiteY13" fmla="*/ 6379786 h 6858000"/>
              <a:gd name="connsiteX14" fmla="*/ 300612 w 1371382"/>
              <a:gd name="connsiteY14" fmla="*/ 6334727 h 6858000"/>
              <a:gd name="connsiteX15" fmla="*/ 278027 w 1371382"/>
              <a:gd name="connsiteY15" fmla="*/ 6313295 h 6858000"/>
              <a:gd name="connsiteX16" fmla="*/ 285191 w 1371382"/>
              <a:gd name="connsiteY16" fmla="*/ 6280046 h 6858000"/>
              <a:gd name="connsiteX17" fmla="*/ 267936 w 1371382"/>
              <a:gd name="connsiteY17" fmla="*/ 6270265 h 6858000"/>
              <a:gd name="connsiteX18" fmla="*/ 294964 w 1371382"/>
              <a:gd name="connsiteY18" fmla="*/ 6252834 h 6858000"/>
              <a:gd name="connsiteX19" fmla="*/ 272956 w 1371382"/>
              <a:gd name="connsiteY19" fmla="*/ 6202459 h 6858000"/>
              <a:gd name="connsiteX20" fmla="*/ 271754 w 1371382"/>
              <a:gd name="connsiteY20" fmla="*/ 6153037 h 6858000"/>
              <a:gd name="connsiteX21" fmla="*/ 287169 w 1371382"/>
              <a:gd name="connsiteY21" fmla="*/ 6078132 h 6858000"/>
              <a:gd name="connsiteX22" fmla="*/ 274556 w 1371382"/>
              <a:gd name="connsiteY22" fmla="*/ 6028119 h 6858000"/>
              <a:gd name="connsiteX23" fmla="*/ 259785 w 1371382"/>
              <a:gd name="connsiteY23" fmla="*/ 5926735 h 6858000"/>
              <a:gd name="connsiteX24" fmla="*/ 309297 w 1371382"/>
              <a:gd name="connsiteY24" fmla="*/ 5712857 h 6858000"/>
              <a:gd name="connsiteX25" fmla="*/ 288372 w 1371382"/>
              <a:gd name="connsiteY25" fmla="*/ 5676393 h 6858000"/>
              <a:gd name="connsiteX26" fmla="*/ 327964 w 1371382"/>
              <a:gd name="connsiteY26" fmla="*/ 5563435 h 6858000"/>
              <a:gd name="connsiteX27" fmla="*/ 375094 w 1371382"/>
              <a:gd name="connsiteY27" fmla="*/ 5437125 h 6858000"/>
              <a:gd name="connsiteX28" fmla="*/ 388662 w 1371382"/>
              <a:gd name="connsiteY28" fmla="*/ 5396260 h 6858000"/>
              <a:gd name="connsiteX29" fmla="*/ 404643 w 1371382"/>
              <a:gd name="connsiteY29" fmla="*/ 5330009 h 6858000"/>
              <a:gd name="connsiteX30" fmla="*/ 438136 w 1371382"/>
              <a:gd name="connsiteY30" fmla="*/ 5273739 h 6858000"/>
              <a:gd name="connsiteX31" fmla="*/ 447735 w 1371382"/>
              <a:gd name="connsiteY31" fmla="*/ 5241779 h 6858000"/>
              <a:gd name="connsiteX32" fmla="*/ 458961 w 1371382"/>
              <a:gd name="connsiteY32" fmla="*/ 5225268 h 6858000"/>
              <a:gd name="connsiteX33" fmla="*/ 459981 w 1371382"/>
              <a:gd name="connsiteY33" fmla="*/ 5217684 h 6858000"/>
              <a:gd name="connsiteX34" fmla="*/ 467322 w 1371382"/>
              <a:gd name="connsiteY34" fmla="*/ 5193377 h 6858000"/>
              <a:gd name="connsiteX35" fmla="*/ 470625 w 1371382"/>
              <a:gd name="connsiteY35" fmla="*/ 5179288 h 6858000"/>
              <a:gd name="connsiteX36" fmla="*/ 471609 w 1371382"/>
              <a:gd name="connsiteY36" fmla="*/ 5173621 h 6858000"/>
              <a:gd name="connsiteX37" fmla="*/ 467243 w 1371382"/>
              <a:gd name="connsiteY37" fmla="*/ 5159961 h 6858000"/>
              <a:gd name="connsiteX38" fmla="*/ 473920 w 1371382"/>
              <a:gd name="connsiteY38" fmla="*/ 5144295 h 6858000"/>
              <a:gd name="connsiteX39" fmla="*/ 470853 w 1371382"/>
              <a:gd name="connsiteY39" fmla="*/ 5125185 h 6858000"/>
              <a:gd name="connsiteX40" fmla="*/ 477683 w 1371382"/>
              <a:gd name="connsiteY40" fmla="*/ 5121884 h 6858000"/>
              <a:gd name="connsiteX41" fmla="*/ 484719 w 1371382"/>
              <a:gd name="connsiteY41" fmla="*/ 5067850 h 6858000"/>
              <a:gd name="connsiteX42" fmla="*/ 487450 w 1371382"/>
              <a:gd name="connsiteY42" fmla="*/ 5060861 h 6858000"/>
              <a:gd name="connsiteX43" fmla="*/ 484154 w 1371382"/>
              <a:gd name="connsiteY43" fmla="*/ 5034192 h 6858000"/>
              <a:gd name="connsiteX44" fmla="*/ 485708 w 1371382"/>
              <a:gd name="connsiteY44" fmla="*/ 4993030 h 6858000"/>
              <a:gd name="connsiteX45" fmla="*/ 492617 w 1371382"/>
              <a:gd name="connsiteY45" fmla="*/ 4946844 h 6858000"/>
              <a:gd name="connsiteX46" fmla="*/ 488473 w 1371382"/>
              <a:gd name="connsiteY46" fmla="*/ 4932692 h 6858000"/>
              <a:gd name="connsiteX47" fmla="*/ 503876 w 1371382"/>
              <a:gd name="connsiteY47" fmla="*/ 4858827 h 6858000"/>
              <a:gd name="connsiteX48" fmla="*/ 509779 w 1371382"/>
              <a:gd name="connsiteY48" fmla="*/ 4821170 h 6858000"/>
              <a:gd name="connsiteX49" fmla="*/ 514512 w 1371382"/>
              <a:gd name="connsiteY49" fmla="*/ 4780965 h 6858000"/>
              <a:gd name="connsiteX50" fmla="*/ 515805 w 1371382"/>
              <a:gd name="connsiteY50" fmla="*/ 4750867 h 6858000"/>
              <a:gd name="connsiteX51" fmla="*/ 513612 w 1371382"/>
              <a:gd name="connsiteY51" fmla="*/ 4690749 h 6858000"/>
              <a:gd name="connsiteX52" fmla="*/ 509092 w 1371382"/>
              <a:gd name="connsiteY52" fmla="*/ 4584173 h 6858000"/>
              <a:gd name="connsiteX53" fmla="*/ 504175 w 1371382"/>
              <a:gd name="connsiteY53" fmla="*/ 4444346 h 6858000"/>
              <a:gd name="connsiteX54" fmla="*/ 500740 w 1371382"/>
              <a:gd name="connsiteY54" fmla="*/ 4375228 h 6858000"/>
              <a:gd name="connsiteX55" fmla="*/ 481393 w 1371382"/>
              <a:gd name="connsiteY55" fmla="*/ 4214165 h 6858000"/>
              <a:gd name="connsiteX56" fmla="*/ 485466 w 1371382"/>
              <a:gd name="connsiteY56" fmla="*/ 4090296 h 6858000"/>
              <a:gd name="connsiteX57" fmla="*/ 470722 w 1371382"/>
              <a:gd name="connsiteY57" fmla="*/ 4033999 h 6858000"/>
              <a:gd name="connsiteX58" fmla="*/ 471871 w 1371382"/>
              <a:gd name="connsiteY58" fmla="*/ 4031933 h 6858000"/>
              <a:gd name="connsiteX59" fmla="*/ 470447 w 1371382"/>
              <a:gd name="connsiteY59" fmla="*/ 4013953 h 6858000"/>
              <a:gd name="connsiteX60" fmla="*/ 456742 w 1371382"/>
              <a:gd name="connsiteY60" fmla="*/ 3974753 h 6858000"/>
              <a:gd name="connsiteX61" fmla="*/ 458340 w 1371382"/>
              <a:gd name="connsiteY61" fmla="*/ 3969950 h 6858000"/>
              <a:gd name="connsiteX62" fmla="*/ 451762 w 1371382"/>
              <a:gd name="connsiteY62" fmla="*/ 3933779 h 6858000"/>
              <a:gd name="connsiteX63" fmla="*/ 453093 w 1371382"/>
              <a:gd name="connsiteY63" fmla="*/ 3933093 h 6858000"/>
              <a:gd name="connsiteX64" fmla="*/ 457447 w 1371382"/>
              <a:gd name="connsiteY64" fmla="*/ 3922082 h 6858000"/>
              <a:gd name="connsiteX65" fmla="*/ 462525 w 1371382"/>
              <a:gd name="connsiteY65" fmla="*/ 3901461 h 6858000"/>
              <a:gd name="connsiteX66" fmla="*/ 485119 w 1371382"/>
              <a:gd name="connsiteY66" fmla="*/ 3813873 h 6858000"/>
              <a:gd name="connsiteX67" fmla="*/ 484544 w 1371382"/>
              <a:gd name="connsiteY67" fmla="*/ 3806161 h 6858000"/>
              <a:gd name="connsiteX68" fmla="*/ 484851 w 1371382"/>
              <a:gd name="connsiteY68" fmla="*/ 3805957 h 6858000"/>
              <a:gd name="connsiteX69" fmla="*/ 484878 w 1371382"/>
              <a:gd name="connsiteY69" fmla="*/ 3797724 h 6858000"/>
              <a:gd name="connsiteX70" fmla="*/ 483493 w 1371382"/>
              <a:gd name="connsiteY70" fmla="*/ 3792098 h 6858000"/>
              <a:gd name="connsiteX71" fmla="*/ 482377 w 1371382"/>
              <a:gd name="connsiteY71" fmla="*/ 3777135 h 6858000"/>
              <a:gd name="connsiteX72" fmla="*/ 484110 w 1371382"/>
              <a:gd name="connsiteY72" fmla="*/ 3771656 h 6858000"/>
              <a:gd name="connsiteX73" fmla="*/ 487853 w 1371382"/>
              <a:gd name="connsiteY73" fmla="*/ 3769007 h 6858000"/>
              <a:gd name="connsiteX74" fmla="*/ 487319 w 1371382"/>
              <a:gd name="connsiteY74" fmla="*/ 3767709 h 6858000"/>
              <a:gd name="connsiteX75" fmla="*/ 496015 w 1371382"/>
              <a:gd name="connsiteY75" fmla="*/ 3738082 h 6858000"/>
              <a:gd name="connsiteX76" fmla="*/ 503361 w 1371382"/>
              <a:gd name="connsiteY76" fmla="*/ 3673397 h 6858000"/>
              <a:gd name="connsiteX77" fmla="*/ 502657 w 1371382"/>
              <a:gd name="connsiteY77" fmla="*/ 3637109 h 6858000"/>
              <a:gd name="connsiteX78" fmla="*/ 506100 w 1371382"/>
              <a:gd name="connsiteY78" fmla="*/ 3536883 h 6858000"/>
              <a:gd name="connsiteX79" fmla="*/ 513638 w 1371382"/>
              <a:gd name="connsiteY79" fmla="*/ 3435652 h 6858000"/>
              <a:gd name="connsiteX80" fmla="*/ 515309 w 1371382"/>
              <a:gd name="connsiteY80" fmla="*/ 3307769 h 6858000"/>
              <a:gd name="connsiteX81" fmla="*/ 532872 w 1371382"/>
              <a:gd name="connsiteY81" fmla="*/ 3250522 h 6858000"/>
              <a:gd name="connsiteX82" fmla="*/ 533297 w 1371382"/>
              <a:gd name="connsiteY82" fmla="*/ 3229163 h 6858000"/>
              <a:gd name="connsiteX83" fmla="*/ 535120 w 1371382"/>
              <a:gd name="connsiteY83" fmla="*/ 3217217 h 6858000"/>
              <a:gd name="connsiteX84" fmla="*/ 521955 w 1371382"/>
              <a:gd name="connsiteY84" fmla="*/ 3183755 h 6858000"/>
              <a:gd name="connsiteX85" fmla="*/ 522456 w 1371382"/>
              <a:gd name="connsiteY85" fmla="*/ 3178642 h 6858000"/>
              <a:gd name="connsiteX86" fmla="*/ 510056 w 1371382"/>
              <a:gd name="connsiteY86" fmla="*/ 3158586 h 6858000"/>
              <a:gd name="connsiteX87" fmla="*/ 495241 w 1371382"/>
              <a:gd name="connsiteY87" fmla="*/ 3129034 h 6858000"/>
              <a:gd name="connsiteX88" fmla="*/ 495906 w 1371382"/>
              <a:gd name="connsiteY88" fmla="*/ 3126682 h 6858000"/>
              <a:gd name="connsiteX89" fmla="*/ 486774 w 1371382"/>
              <a:gd name="connsiteY89" fmla="*/ 3114519 h 6858000"/>
              <a:gd name="connsiteX90" fmla="*/ 473383 w 1371382"/>
              <a:gd name="connsiteY90" fmla="*/ 3106272 h 6858000"/>
              <a:gd name="connsiteX91" fmla="*/ 446113 w 1371382"/>
              <a:gd name="connsiteY91" fmla="*/ 2958185 h 6858000"/>
              <a:gd name="connsiteX92" fmla="*/ 388727 w 1371382"/>
              <a:gd name="connsiteY92" fmla="*/ 2762989 h 6858000"/>
              <a:gd name="connsiteX93" fmla="*/ 337645 w 1371382"/>
              <a:gd name="connsiteY93" fmla="*/ 2554718 h 6858000"/>
              <a:gd name="connsiteX94" fmla="*/ 317739 w 1371382"/>
              <a:gd name="connsiteY94" fmla="*/ 2485734 h 6858000"/>
              <a:gd name="connsiteX95" fmla="*/ 308462 w 1371382"/>
              <a:gd name="connsiteY95" fmla="*/ 2447068 h 6858000"/>
              <a:gd name="connsiteX96" fmla="*/ 295423 w 1371382"/>
              <a:gd name="connsiteY96" fmla="*/ 2425819 h 6858000"/>
              <a:gd name="connsiteX97" fmla="*/ 301422 w 1371382"/>
              <a:gd name="connsiteY97" fmla="*/ 2402874 h 6858000"/>
              <a:gd name="connsiteX98" fmla="*/ 304034 w 1371382"/>
              <a:gd name="connsiteY98" fmla="*/ 2381443 h 6858000"/>
              <a:gd name="connsiteX99" fmla="*/ 280363 w 1371382"/>
              <a:gd name="connsiteY99" fmla="*/ 2261920 h 6858000"/>
              <a:gd name="connsiteX100" fmla="*/ 270250 w 1371382"/>
              <a:gd name="connsiteY100" fmla="*/ 2195378 h 6858000"/>
              <a:gd name="connsiteX101" fmla="*/ 254467 w 1371382"/>
              <a:gd name="connsiteY101" fmla="*/ 2155135 h 6858000"/>
              <a:gd name="connsiteX102" fmla="*/ 251925 w 1371382"/>
              <a:gd name="connsiteY102" fmla="*/ 2118008 h 6858000"/>
              <a:gd name="connsiteX103" fmla="*/ 252918 w 1371382"/>
              <a:gd name="connsiteY103" fmla="*/ 2050531 h 6858000"/>
              <a:gd name="connsiteX104" fmla="*/ 244724 w 1371382"/>
              <a:gd name="connsiteY104" fmla="*/ 1963269 h 6858000"/>
              <a:gd name="connsiteX105" fmla="*/ 225902 w 1371382"/>
              <a:gd name="connsiteY105" fmla="*/ 1906352 h 6858000"/>
              <a:gd name="connsiteX106" fmla="*/ 202459 w 1371382"/>
              <a:gd name="connsiteY106" fmla="*/ 1861531 h 6858000"/>
              <a:gd name="connsiteX107" fmla="*/ 156258 w 1371382"/>
              <a:gd name="connsiteY107" fmla="*/ 1732919 h 6858000"/>
              <a:gd name="connsiteX108" fmla="*/ 128569 w 1371382"/>
              <a:gd name="connsiteY108" fmla="*/ 1663540 h 6858000"/>
              <a:gd name="connsiteX109" fmla="*/ 127695 w 1371382"/>
              <a:gd name="connsiteY109" fmla="*/ 1615777 h 6858000"/>
              <a:gd name="connsiteX110" fmla="*/ 108490 w 1371382"/>
              <a:gd name="connsiteY110" fmla="*/ 1563678 h 6858000"/>
              <a:gd name="connsiteX111" fmla="*/ 121570 w 1371382"/>
              <a:gd name="connsiteY111" fmla="*/ 1519474 h 6858000"/>
              <a:gd name="connsiteX112" fmla="*/ 114312 w 1371382"/>
              <a:gd name="connsiteY112" fmla="*/ 1477995 h 6858000"/>
              <a:gd name="connsiteX113" fmla="*/ 100397 w 1371382"/>
              <a:gd name="connsiteY113" fmla="*/ 1373769 h 6858000"/>
              <a:gd name="connsiteX114" fmla="*/ 108704 w 1371382"/>
              <a:gd name="connsiteY114" fmla="*/ 1307086 h 6858000"/>
              <a:gd name="connsiteX115" fmla="*/ 109892 w 1371382"/>
              <a:gd name="connsiteY115" fmla="*/ 1189033 h 6858000"/>
              <a:gd name="connsiteX116" fmla="*/ 114577 w 1371382"/>
              <a:gd name="connsiteY116" fmla="*/ 1168288 h 6858000"/>
              <a:gd name="connsiteX117" fmla="*/ 106859 w 1371382"/>
              <a:gd name="connsiteY117" fmla="*/ 1142577 h 6858000"/>
              <a:gd name="connsiteX118" fmla="*/ 96165 w 1371382"/>
              <a:gd name="connsiteY118" fmla="*/ 1088484 h 6858000"/>
              <a:gd name="connsiteX119" fmla="*/ 84901 w 1371382"/>
              <a:gd name="connsiteY119" fmla="*/ 1016103 h 6858000"/>
              <a:gd name="connsiteX120" fmla="*/ 86357 w 1371382"/>
              <a:gd name="connsiteY120" fmla="*/ 932283 h 6858000"/>
              <a:gd name="connsiteX121" fmla="*/ 88593 w 1371382"/>
              <a:gd name="connsiteY121" fmla="*/ 915925 h 6858000"/>
              <a:gd name="connsiteX122" fmla="*/ 81222 w 1371382"/>
              <a:gd name="connsiteY122" fmla="*/ 896999 h 6858000"/>
              <a:gd name="connsiteX123" fmla="*/ 50630 w 1371382"/>
              <a:gd name="connsiteY123" fmla="*/ 821517 h 6858000"/>
              <a:gd name="connsiteX124" fmla="*/ 29580 w 1371382"/>
              <a:gd name="connsiteY124" fmla="*/ 751353 h 6858000"/>
              <a:gd name="connsiteX125" fmla="*/ 29138 w 1371382"/>
              <a:gd name="connsiteY125" fmla="*/ 721230 h 6858000"/>
              <a:gd name="connsiteX126" fmla="*/ 14809 w 1371382"/>
              <a:gd name="connsiteY126" fmla="*/ 681659 h 6858000"/>
              <a:gd name="connsiteX127" fmla="*/ 228 w 1371382"/>
              <a:gd name="connsiteY127" fmla="*/ 635218 h 6858000"/>
              <a:gd name="connsiteX128" fmla="*/ 5239 w 1371382"/>
              <a:gd name="connsiteY128" fmla="*/ 613763 h 6858000"/>
              <a:gd name="connsiteX129" fmla="*/ 20769 w 1371382"/>
              <a:gd name="connsiteY129" fmla="*/ 542923 h 6858000"/>
              <a:gd name="connsiteX130" fmla="*/ 71173 w 1371382"/>
              <a:gd name="connsiteY130" fmla="*/ 473479 h 6858000"/>
              <a:gd name="connsiteX131" fmla="*/ 59254 w 1371382"/>
              <a:gd name="connsiteY131" fmla="*/ 446567 h 6858000"/>
              <a:gd name="connsiteX132" fmla="*/ 58502 w 1371382"/>
              <a:gd name="connsiteY132" fmla="*/ 393828 h 6858000"/>
              <a:gd name="connsiteX133" fmla="*/ 58332 w 1371382"/>
              <a:gd name="connsiteY133" fmla="*/ 353137 h 6858000"/>
              <a:gd name="connsiteX134" fmla="*/ 79842 w 1371382"/>
              <a:gd name="connsiteY134" fmla="*/ 309501 h 6858000"/>
              <a:gd name="connsiteX135" fmla="*/ 64025 w 1371382"/>
              <a:gd name="connsiteY135" fmla="*/ 275771 h 6858000"/>
              <a:gd name="connsiteX136" fmla="*/ 81052 w 1371382"/>
              <a:gd name="connsiteY136" fmla="*/ 212860 h 6858000"/>
              <a:gd name="connsiteX137" fmla="*/ 72762 w 1371382"/>
              <a:gd name="connsiteY137" fmla="*/ 144983 h 6858000"/>
              <a:gd name="connsiteX138" fmla="*/ 85046 w 1371382"/>
              <a:gd name="connsiteY138" fmla="*/ 55288 h 6858000"/>
              <a:gd name="connsiteX139" fmla="*/ 44600 w 1371382"/>
              <a:gd name="connsiteY139" fmla="*/ 0 h 6858000"/>
              <a:gd name="connsiteX0" fmla="*/ 44600 w 1371382"/>
              <a:gd name="connsiteY0" fmla="*/ 0 h 6858000"/>
              <a:gd name="connsiteX1" fmla="*/ 1371382 w 1371382"/>
              <a:gd name="connsiteY1" fmla="*/ 0 h 6858000"/>
              <a:gd name="connsiteX2" fmla="*/ 1371382 w 1371382"/>
              <a:gd name="connsiteY2" fmla="*/ 6858000 h 6858000"/>
              <a:gd name="connsiteX3" fmla="*/ 108076 w 1371382"/>
              <a:gd name="connsiteY3" fmla="*/ 6857735 h 6858000"/>
              <a:gd name="connsiteX4" fmla="*/ 144669 w 1371382"/>
              <a:gd name="connsiteY4" fmla="*/ 6776847 h 6858000"/>
              <a:gd name="connsiteX5" fmla="*/ 156169 w 1371382"/>
              <a:gd name="connsiteY5" fmla="*/ 6737706 h 6858000"/>
              <a:gd name="connsiteX6" fmla="*/ 180908 w 1371382"/>
              <a:gd name="connsiteY6" fmla="*/ 6691589 h 6858000"/>
              <a:gd name="connsiteX7" fmla="*/ 158465 w 1371382"/>
              <a:gd name="connsiteY7" fmla="*/ 6659970 h 6858000"/>
              <a:gd name="connsiteX8" fmla="*/ 173556 w 1371382"/>
              <a:gd name="connsiteY8" fmla="*/ 6636211 h 6858000"/>
              <a:gd name="connsiteX9" fmla="*/ 191000 w 1371382"/>
              <a:gd name="connsiteY9" fmla="*/ 6594177 h 6858000"/>
              <a:gd name="connsiteX10" fmla="*/ 205040 w 1371382"/>
              <a:gd name="connsiteY10" fmla="*/ 6557575 h 6858000"/>
              <a:gd name="connsiteX11" fmla="*/ 257997 w 1371382"/>
              <a:gd name="connsiteY11" fmla="*/ 6492130 h 6858000"/>
              <a:gd name="connsiteX12" fmla="*/ 273684 w 1371382"/>
              <a:gd name="connsiteY12" fmla="*/ 6431610 h 6858000"/>
              <a:gd name="connsiteX13" fmla="*/ 317389 w 1371382"/>
              <a:gd name="connsiteY13" fmla="*/ 6379786 h 6858000"/>
              <a:gd name="connsiteX14" fmla="*/ 300612 w 1371382"/>
              <a:gd name="connsiteY14" fmla="*/ 6334727 h 6858000"/>
              <a:gd name="connsiteX15" fmla="*/ 278027 w 1371382"/>
              <a:gd name="connsiteY15" fmla="*/ 6313295 h 6858000"/>
              <a:gd name="connsiteX16" fmla="*/ 285191 w 1371382"/>
              <a:gd name="connsiteY16" fmla="*/ 6280046 h 6858000"/>
              <a:gd name="connsiteX17" fmla="*/ 267936 w 1371382"/>
              <a:gd name="connsiteY17" fmla="*/ 6270265 h 6858000"/>
              <a:gd name="connsiteX18" fmla="*/ 294964 w 1371382"/>
              <a:gd name="connsiteY18" fmla="*/ 6252834 h 6858000"/>
              <a:gd name="connsiteX19" fmla="*/ 272956 w 1371382"/>
              <a:gd name="connsiteY19" fmla="*/ 6202459 h 6858000"/>
              <a:gd name="connsiteX20" fmla="*/ 271754 w 1371382"/>
              <a:gd name="connsiteY20" fmla="*/ 6153037 h 6858000"/>
              <a:gd name="connsiteX21" fmla="*/ 287169 w 1371382"/>
              <a:gd name="connsiteY21" fmla="*/ 6078132 h 6858000"/>
              <a:gd name="connsiteX22" fmla="*/ 274556 w 1371382"/>
              <a:gd name="connsiteY22" fmla="*/ 6028119 h 6858000"/>
              <a:gd name="connsiteX23" fmla="*/ 259785 w 1371382"/>
              <a:gd name="connsiteY23" fmla="*/ 5926735 h 6858000"/>
              <a:gd name="connsiteX24" fmla="*/ 309297 w 1371382"/>
              <a:gd name="connsiteY24" fmla="*/ 5712857 h 6858000"/>
              <a:gd name="connsiteX25" fmla="*/ 288372 w 1371382"/>
              <a:gd name="connsiteY25" fmla="*/ 5676393 h 6858000"/>
              <a:gd name="connsiteX26" fmla="*/ 327964 w 1371382"/>
              <a:gd name="connsiteY26" fmla="*/ 5563435 h 6858000"/>
              <a:gd name="connsiteX27" fmla="*/ 375094 w 1371382"/>
              <a:gd name="connsiteY27" fmla="*/ 5437125 h 6858000"/>
              <a:gd name="connsiteX28" fmla="*/ 388662 w 1371382"/>
              <a:gd name="connsiteY28" fmla="*/ 5396260 h 6858000"/>
              <a:gd name="connsiteX29" fmla="*/ 404643 w 1371382"/>
              <a:gd name="connsiteY29" fmla="*/ 5330009 h 6858000"/>
              <a:gd name="connsiteX30" fmla="*/ 438136 w 1371382"/>
              <a:gd name="connsiteY30" fmla="*/ 5273739 h 6858000"/>
              <a:gd name="connsiteX31" fmla="*/ 447735 w 1371382"/>
              <a:gd name="connsiteY31" fmla="*/ 5241779 h 6858000"/>
              <a:gd name="connsiteX32" fmla="*/ 458961 w 1371382"/>
              <a:gd name="connsiteY32" fmla="*/ 5225268 h 6858000"/>
              <a:gd name="connsiteX33" fmla="*/ 459981 w 1371382"/>
              <a:gd name="connsiteY33" fmla="*/ 5217684 h 6858000"/>
              <a:gd name="connsiteX34" fmla="*/ 467322 w 1371382"/>
              <a:gd name="connsiteY34" fmla="*/ 5193377 h 6858000"/>
              <a:gd name="connsiteX35" fmla="*/ 470625 w 1371382"/>
              <a:gd name="connsiteY35" fmla="*/ 5179288 h 6858000"/>
              <a:gd name="connsiteX36" fmla="*/ 471609 w 1371382"/>
              <a:gd name="connsiteY36" fmla="*/ 5173621 h 6858000"/>
              <a:gd name="connsiteX37" fmla="*/ 467243 w 1371382"/>
              <a:gd name="connsiteY37" fmla="*/ 5159961 h 6858000"/>
              <a:gd name="connsiteX38" fmla="*/ 473920 w 1371382"/>
              <a:gd name="connsiteY38" fmla="*/ 5144295 h 6858000"/>
              <a:gd name="connsiteX39" fmla="*/ 470853 w 1371382"/>
              <a:gd name="connsiteY39" fmla="*/ 5125185 h 6858000"/>
              <a:gd name="connsiteX40" fmla="*/ 477683 w 1371382"/>
              <a:gd name="connsiteY40" fmla="*/ 5121884 h 6858000"/>
              <a:gd name="connsiteX41" fmla="*/ 484719 w 1371382"/>
              <a:gd name="connsiteY41" fmla="*/ 5067850 h 6858000"/>
              <a:gd name="connsiteX42" fmla="*/ 487450 w 1371382"/>
              <a:gd name="connsiteY42" fmla="*/ 5060861 h 6858000"/>
              <a:gd name="connsiteX43" fmla="*/ 484154 w 1371382"/>
              <a:gd name="connsiteY43" fmla="*/ 5034192 h 6858000"/>
              <a:gd name="connsiteX44" fmla="*/ 485708 w 1371382"/>
              <a:gd name="connsiteY44" fmla="*/ 4993030 h 6858000"/>
              <a:gd name="connsiteX45" fmla="*/ 492617 w 1371382"/>
              <a:gd name="connsiteY45" fmla="*/ 4946844 h 6858000"/>
              <a:gd name="connsiteX46" fmla="*/ 488473 w 1371382"/>
              <a:gd name="connsiteY46" fmla="*/ 4932692 h 6858000"/>
              <a:gd name="connsiteX47" fmla="*/ 503876 w 1371382"/>
              <a:gd name="connsiteY47" fmla="*/ 4858827 h 6858000"/>
              <a:gd name="connsiteX48" fmla="*/ 509779 w 1371382"/>
              <a:gd name="connsiteY48" fmla="*/ 4821170 h 6858000"/>
              <a:gd name="connsiteX49" fmla="*/ 514512 w 1371382"/>
              <a:gd name="connsiteY49" fmla="*/ 4780965 h 6858000"/>
              <a:gd name="connsiteX50" fmla="*/ 515805 w 1371382"/>
              <a:gd name="connsiteY50" fmla="*/ 4750867 h 6858000"/>
              <a:gd name="connsiteX51" fmla="*/ 513612 w 1371382"/>
              <a:gd name="connsiteY51" fmla="*/ 4690749 h 6858000"/>
              <a:gd name="connsiteX52" fmla="*/ 509092 w 1371382"/>
              <a:gd name="connsiteY52" fmla="*/ 4584173 h 6858000"/>
              <a:gd name="connsiteX53" fmla="*/ 504175 w 1371382"/>
              <a:gd name="connsiteY53" fmla="*/ 4444346 h 6858000"/>
              <a:gd name="connsiteX54" fmla="*/ 500740 w 1371382"/>
              <a:gd name="connsiteY54" fmla="*/ 4375228 h 6858000"/>
              <a:gd name="connsiteX55" fmla="*/ 481393 w 1371382"/>
              <a:gd name="connsiteY55" fmla="*/ 4214165 h 6858000"/>
              <a:gd name="connsiteX56" fmla="*/ 485466 w 1371382"/>
              <a:gd name="connsiteY56" fmla="*/ 4090296 h 6858000"/>
              <a:gd name="connsiteX57" fmla="*/ 470722 w 1371382"/>
              <a:gd name="connsiteY57" fmla="*/ 4033999 h 6858000"/>
              <a:gd name="connsiteX58" fmla="*/ 471871 w 1371382"/>
              <a:gd name="connsiteY58" fmla="*/ 4031933 h 6858000"/>
              <a:gd name="connsiteX59" fmla="*/ 470447 w 1371382"/>
              <a:gd name="connsiteY59" fmla="*/ 4013953 h 6858000"/>
              <a:gd name="connsiteX60" fmla="*/ 456742 w 1371382"/>
              <a:gd name="connsiteY60" fmla="*/ 3974753 h 6858000"/>
              <a:gd name="connsiteX61" fmla="*/ 458340 w 1371382"/>
              <a:gd name="connsiteY61" fmla="*/ 3969950 h 6858000"/>
              <a:gd name="connsiteX62" fmla="*/ 451762 w 1371382"/>
              <a:gd name="connsiteY62" fmla="*/ 3933779 h 6858000"/>
              <a:gd name="connsiteX63" fmla="*/ 453093 w 1371382"/>
              <a:gd name="connsiteY63" fmla="*/ 3933093 h 6858000"/>
              <a:gd name="connsiteX64" fmla="*/ 457447 w 1371382"/>
              <a:gd name="connsiteY64" fmla="*/ 3922082 h 6858000"/>
              <a:gd name="connsiteX65" fmla="*/ 462525 w 1371382"/>
              <a:gd name="connsiteY65" fmla="*/ 3901461 h 6858000"/>
              <a:gd name="connsiteX66" fmla="*/ 485119 w 1371382"/>
              <a:gd name="connsiteY66" fmla="*/ 3813873 h 6858000"/>
              <a:gd name="connsiteX67" fmla="*/ 484544 w 1371382"/>
              <a:gd name="connsiteY67" fmla="*/ 3806161 h 6858000"/>
              <a:gd name="connsiteX68" fmla="*/ 484851 w 1371382"/>
              <a:gd name="connsiteY68" fmla="*/ 3805957 h 6858000"/>
              <a:gd name="connsiteX69" fmla="*/ 484878 w 1371382"/>
              <a:gd name="connsiteY69" fmla="*/ 3797724 h 6858000"/>
              <a:gd name="connsiteX70" fmla="*/ 483493 w 1371382"/>
              <a:gd name="connsiteY70" fmla="*/ 3792098 h 6858000"/>
              <a:gd name="connsiteX71" fmla="*/ 482377 w 1371382"/>
              <a:gd name="connsiteY71" fmla="*/ 3777135 h 6858000"/>
              <a:gd name="connsiteX72" fmla="*/ 484110 w 1371382"/>
              <a:gd name="connsiteY72" fmla="*/ 3771656 h 6858000"/>
              <a:gd name="connsiteX73" fmla="*/ 487853 w 1371382"/>
              <a:gd name="connsiteY73" fmla="*/ 3769007 h 6858000"/>
              <a:gd name="connsiteX74" fmla="*/ 487319 w 1371382"/>
              <a:gd name="connsiteY74" fmla="*/ 3767709 h 6858000"/>
              <a:gd name="connsiteX75" fmla="*/ 496015 w 1371382"/>
              <a:gd name="connsiteY75" fmla="*/ 3738082 h 6858000"/>
              <a:gd name="connsiteX76" fmla="*/ 503361 w 1371382"/>
              <a:gd name="connsiteY76" fmla="*/ 3673397 h 6858000"/>
              <a:gd name="connsiteX77" fmla="*/ 502657 w 1371382"/>
              <a:gd name="connsiteY77" fmla="*/ 3637109 h 6858000"/>
              <a:gd name="connsiteX78" fmla="*/ 506100 w 1371382"/>
              <a:gd name="connsiteY78" fmla="*/ 3536883 h 6858000"/>
              <a:gd name="connsiteX79" fmla="*/ 513638 w 1371382"/>
              <a:gd name="connsiteY79" fmla="*/ 3435652 h 6858000"/>
              <a:gd name="connsiteX80" fmla="*/ 515309 w 1371382"/>
              <a:gd name="connsiteY80" fmla="*/ 3307769 h 6858000"/>
              <a:gd name="connsiteX81" fmla="*/ 532872 w 1371382"/>
              <a:gd name="connsiteY81" fmla="*/ 3250522 h 6858000"/>
              <a:gd name="connsiteX82" fmla="*/ 533297 w 1371382"/>
              <a:gd name="connsiteY82" fmla="*/ 3229163 h 6858000"/>
              <a:gd name="connsiteX83" fmla="*/ 535120 w 1371382"/>
              <a:gd name="connsiteY83" fmla="*/ 3217217 h 6858000"/>
              <a:gd name="connsiteX84" fmla="*/ 521955 w 1371382"/>
              <a:gd name="connsiteY84" fmla="*/ 3183755 h 6858000"/>
              <a:gd name="connsiteX85" fmla="*/ 522456 w 1371382"/>
              <a:gd name="connsiteY85" fmla="*/ 3178642 h 6858000"/>
              <a:gd name="connsiteX86" fmla="*/ 510056 w 1371382"/>
              <a:gd name="connsiteY86" fmla="*/ 3158586 h 6858000"/>
              <a:gd name="connsiteX87" fmla="*/ 495241 w 1371382"/>
              <a:gd name="connsiteY87" fmla="*/ 3129034 h 6858000"/>
              <a:gd name="connsiteX88" fmla="*/ 495906 w 1371382"/>
              <a:gd name="connsiteY88" fmla="*/ 3126682 h 6858000"/>
              <a:gd name="connsiteX89" fmla="*/ 486774 w 1371382"/>
              <a:gd name="connsiteY89" fmla="*/ 3114519 h 6858000"/>
              <a:gd name="connsiteX90" fmla="*/ 473383 w 1371382"/>
              <a:gd name="connsiteY90" fmla="*/ 3106272 h 6858000"/>
              <a:gd name="connsiteX91" fmla="*/ 446113 w 1371382"/>
              <a:gd name="connsiteY91" fmla="*/ 2958185 h 6858000"/>
              <a:gd name="connsiteX92" fmla="*/ 388727 w 1371382"/>
              <a:gd name="connsiteY92" fmla="*/ 2762989 h 6858000"/>
              <a:gd name="connsiteX93" fmla="*/ 337645 w 1371382"/>
              <a:gd name="connsiteY93" fmla="*/ 2554718 h 6858000"/>
              <a:gd name="connsiteX94" fmla="*/ 317739 w 1371382"/>
              <a:gd name="connsiteY94" fmla="*/ 2485734 h 6858000"/>
              <a:gd name="connsiteX95" fmla="*/ 308462 w 1371382"/>
              <a:gd name="connsiteY95" fmla="*/ 2447068 h 6858000"/>
              <a:gd name="connsiteX96" fmla="*/ 295423 w 1371382"/>
              <a:gd name="connsiteY96" fmla="*/ 2425819 h 6858000"/>
              <a:gd name="connsiteX97" fmla="*/ 301422 w 1371382"/>
              <a:gd name="connsiteY97" fmla="*/ 2402874 h 6858000"/>
              <a:gd name="connsiteX98" fmla="*/ 304034 w 1371382"/>
              <a:gd name="connsiteY98" fmla="*/ 2381443 h 6858000"/>
              <a:gd name="connsiteX99" fmla="*/ 280363 w 1371382"/>
              <a:gd name="connsiteY99" fmla="*/ 2261920 h 6858000"/>
              <a:gd name="connsiteX100" fmla="*/ 270250 w 1371382"/>
              <a:gd name="connsiteY100" fmla="*/ 2195378 h 6858000"/>
              <a:gd name="connsiteX101" fmla="*/ 254467 w 1371382"/>
              <a:gd name="connsiteY101" fmla="*/ 2155135 h 6858000"/>
              <a:gd name="connsiteX102" fmla="*/ 251925 w 1371382"/>
              <a:gd name="connsiteY102" fmla="*/ 2118008 h 6858000"/>
              <a:gd name="connsiteX103" fmla="*/ 252918 w 1371382"/>
              <a:gd name="connsiteY103" fmla="*/ 2050531 h 6858000"/>
              <a:gd name="connsiteX104" fmla="*/ 244724 w 1371382"/>
              <a:gd name="connsiteY104" fmla="*/ 1963269 h 6858000"/>
              <a:gd name="connsiteX105" fmla="*/ 225902 w 1371382"/>
              <a:gd name="connsiteY105" fmla="*/ 1906352 h 6858000"/>
              <a:gd name="connsiteX106" fmla="*/ 202459 w 1371382"/>
              <a:gd name="connsiteY106" fmla="*/ 1861531 h 6858000"/>
              <a:gd name="connsiteX107" fmla="*/ 156258 w 1371382"/>
              <a:gd name="connsiteY107" fmla="*/ 1732919 h 6858000"/>
              <a:gd name="connsiteX108" fmla="*/ 128569 w 1371382"/>
              <a:gd name="connsiteY108" fmla="*/ 1663540 h 6858000"/>
              <a:gd name="connsiteX109" fmla="*/ 127695 w 1371382"/>
              <a:gd name="connsiteY109" fmla="*/ 1615777 h 6858000"/>
              <a:gd name="connsiteX110" fmla="*/ 108490 w 1371382"/>
              <a:gd name="connsiteY110" fmla="*/ 1563678 h 6858000"/>
              <a:gd name="connsiteX111" fmla="*/ 121570 w 1371382"/>
              <a:gd name="connsiteY111" fmla="*/ 1519474 h 6858000"/>
              <a:gd name="connsiteX112" fmla="*/ 114312 w 1371382"/>
              <a:gd name="connsiteY112" fmla="*/ 1477995 h 6858000"/>
              <a:gd name="connsiteX113" fmla="*/ 100397 w 1371382"/>
              <a:gd name="connsiteY113" fmla="*/ 1373769 h 6858000"/>
              <a:gd name="connsiteX114" fmla="*/ 108704 w 1371382"/>
              <a:gd name="connsiteY114" fmla="*/ 1307086 h 6858000"/>
              <a:gd name="connsiteX115" fmla="*/ 109892 w 1371382"/>
              <a:gd name="connsiteY115" fmla="*/ 1189033 h 6858000"/>
              <a:gd name="connsiteX116" fmla="*/ 114577 w 1371382"/>
              <a:gd name="connsiteY116" fmla="*/ 1168288 h 6858000"/>
              <a:gd name="connsiteX117" fmla="*/ 106859 w 1371382"/>
              <a:gd name="connsiteY117" fmla="*/ 1142577 h 6858000"/>
              <a:gd name="connsiteX118" fmla="*/ 96165 w 1371382"/>
              <a:gd name="connsiteY118" fmla="*/ 1088484 h 6858000"/>
              <a:gd name="connsiteX119" fmla="*/ 84901 w 1371382"/>
              <a:gd name="connsiteY119" fmla="*/ 1016103 h 6858000"/>
              <a:gd name="connsiteX120" fmla="*/ 86357 w 1371382"/>
              <a:gd name="connsiteY120" fmla="*/ 932283 h 6858000"/>
              <a:gd name="connsiteX121" fmla="*/ 88593 w 1371382"/>
              <a:gd name="connsiteY121" fmla="*/ 915925 h 6858000"/>
              <a:gd name="connsiteX122" fmla="*/ 81222 w 1371382"/>
              <a:gd name="connsiteY122" fmla="*/ 896999 h 6858000"/>
              <a:gd name="connsiteX123" fmla="*/ 50630 w 1371382"/>
              <a:gd name="connsiteY123" fmla="*/ 821517 h 6858000"/>
              <a:gd name="connsiteX124" fmla="*/ 29580 w 1371382"/>
              <a:gd name="connsiteY124" fmla="*/ 751353 h 6858000"/>
              <a:gd name="connsiteX125" fmla="*/ 29138 w 1371382"/>
              <a:gd name="connsiteY125" fmla="*/ 721230 h 6858000"/>
              <a:gd name="connsiteX126" fmla="*/ 14809 w 1371382"/>
              <a:gd name="connsiteY126" fmla="*/ 681659 h 6858000"/>
              <a:gd name="connsiteX127" fmla="*/ 228 w 1371382"/>
              <a:gd name="connsiteY127" fmla="*/ 635218 h 6858000"/>
              <a:gd name="connsiteX128" fmla="*/ 22148 w 1371382"/>
              <a:gd name="connsiteY128" fmla="*/ 585934 h 6858000"/>
              <a:gd name="connsiteX129" fmla="*/ 20769 w 1371382"/>
              <a:gd name="connsiteY129" fmla="*/ 542923 h 6858000"/>
              <a:gd name="connsiteX130" fmla="*/ 71173 w 1371382"/>
              <a:gd name="connsiteY130" fmla="*/ 473479 h 6858000"/>
              <a:gd name="connsiteX131" fmla="*/ 59254 w 1371382"/>
              <a:gd name="connsiteY131" fmla="*/ 446567 h 6858000"/>
              <a:gd name="connsiteX132" fmla="*/ 58502 w 1371382"/>
              <a:gd name="connsiteY132" fmla="*/ 393828 h 6858000"/>
              <a:gd name="connsiteX133" fmla="*/ 58332 w 1371382"/>
              <a:gd name="connsiteY133" fmla="*/ 353137 h 6858000"/>
              <a:gd name="connsiteX134" fmla="*/ 79842 w 1371382"/>
              <a:gd name="connsiteY134" fmla="*/ 309501 h 6858000"/>
              <a:gd name="connsiteX135" fmla="*/ 64025 w 1371382"/>
              <a:gd name="connsiteY135" fmla="*/ 275771 h 6858000"/>
              <a:gd name="connsiteX136" fmla="*/ 81052 w 1371382"/>
              <a:gd name="connsiteY136" fmla="*/ 212860 h 6858000"/>
              <a:gd name="connsiteX137" fmla="*/ 72762 w 1371382"/>
              <a:gd name="connsiteY137" fmla="*/ 144983 h 6858000"/>
              <a:gd name="connsiteX138" fmla="*/ 85046 w 1371382"/>
              <a:gd name="connsiteY138" fmla="*/ 55288 h 6858000"/>
              <a:gd name="connsiteX139" fmla="*/ 44600 w 1371382"/>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281408 w 1364418"/>
              <a:gd name="connsiteY25" fmla="*/ 5676393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13805 w 1364418"/>
              <a:gd name="connsiteY129" fmla="*/ 542923 h 6858000"/>
              <a:gd name="connsiteX130" fmla="*/ 64209 w 1364418"/>
              <a:gd name="connsiteY130" fmla="*/ 473479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72878 w 1364418"/>
              <a:gd name="connsiteY134" fmla="*/ 309501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281408 w 1364418"/>
              <a:gd name="connsiteY25" fmla="*/ 5676393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64209 w 1364418"/>
              <a:gd name="connsiteY130" fmla="*/ 473479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72878 w 1364418"/>
              <a:gd name="connsiteY134" fmla="*/ 309501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281408 w 1364418"/>
              <a:gd name="connsiteY25" fmla="*/ 5676393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72878 w 1364418"/>
              <a:gd name="connsiteY134" fmla="*/ 309501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281408 w 1364418"/>
              <a:gd name="connsiteY25" fmla="*/ 5676393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81226 w 1364418"/>
              <a:gd name="connsiteY17" fmla="*/ 6272987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81226 w 1364418"/>
              <a:gd name="connsiteY17" fmla="*/ 6272987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54054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81226 w 1364418"/>
              <a:gd name="connsiteY17" fmla="*/ 6272987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54054 h 6858000"/>
              <a:gd name="connsiteX121" fmla="*/ 90309 w 1364418"/>
              <a:gd name="connsiteY121" fmla="*/ 921368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251033 w 1364418"/>
              <a:gd name="connsiteY10" fmla="*/ 6492130 h 6858000"/>
              <a:gd name="connsiteX11" fmla="*/ 266720 w 1364418"/>
              <a:gd name="connsiteY11" fmla="*/ 6431610 h 6858000"/>
              <a:gd name="connsiteX12" fmla="*/ 310425 w 1364418"/>
              <a:gd name="connsiteY12" fmla="*/ 6379786 h 6858000"/>
              <a:gd name="connsiteX13" fmla="*/ 293648 w 1364418"/>
              <a:gd name="connsiteY13" fmla="*/ 6334727 h 6858000"/>
              <a:gd name="connsiteX14" fmla="*/ 271063 w 1364418"/>
              <a:gd name="connsiteY14" fmla="*/ 6313295 h 6858000"/>
              <a:gd name="connsiteX15" fmla="*/ 278227 w 1364418"/>
              <a:gd name="connsiteY15" fmla="*/ 6280046 h 6858000"/>
              <a:gd name="connsiteX16" fmla="*/ 281226 w 1364418"/>
              <a:gd name="connsiteY16" fmla="*/ 6272987 h 6858000"/>
              <a:gd name="connsiteX17" fmla="*/ 288000 w 1364418"/>
              <a:gd name="connsiteY17" fmla="*/ 6252834 h 6858000"/>
              <a:gd name="connsiteX18" fmla="*/ 265992 w 1364418"/>
              <a:gd name="connsiteY18" fmla="*/ 6202459 h 6858000"/>
              <a:gd name="connsiteX19" fmla="*/ 264790 w 1364418"/>
              <a:gd name="connsiteY19" fmla="*/ 6153037 h 6858000"/>
              <a:gd name="connsiteX20" fmla="*/ 280205 w 1364418"/>
              <a:gd name="connsiteY20" fmla="*/ 6078132 h 6858000"/>
              <a:gd name="connsiteX21" fmla="*/ 267592 w 1364418"/>
              <a:gd name="connsiteY21" fmla="*/ 6028119 h 6858000"/>
              <a:gd name="connsiteX22" fmla="*/ 252821 w 1364418"/>
              <a:gd name="connsiteY22" fmla="*/ 5926735 h 6858000"/>
              <a:gd name="connsiteX23" fmla="*/ 302333 w 1364418"/>
              <a:gd name="connsiteY23" fmla="*/ 5712857 h 6858000"/>
              <a:gd name="connsiteX24" fmla="*/ 332131 w 1364418"/>
              <a:gd name="connsiteY24" fmla="*/ 5660491 h 6858000"/>
              <a:gd name="connsiteX25" fmla="*/ 341254 w 1364418"/>
              <a:gd name="connsiteY25" fmla="*/ 5563435 h 6858000"/>
              <a:gd name="connsiteX26" fmla="*/ 368130 w 1364418"/>
              <a:gd name="connsiteY26" fmla="*/ 5437125 h 6858000"/>
              <a:gd name="connsiteX27" fmla="*/ 381698 w 1364418"/>
              <a:gd name="connsiteY27" fmla="*/ 5396260 h 6858000"/>
              <a:gd name="connsiteX28" fmla="*/ 397679 w 1364418"/>
              <a:gd name="connsiteY28" fmla="*/ 5330009 h 6858000"/>
              <a:gd name="connsiteX29" fmla="*/ 431172 w 1364418"/>
              <a:gd name="connsiteY29" fmla="*/ 5273739 h 6858000"/>
              <a:gd name="connsiteX30" fmla="*/ 440771 w 1364418"/>
              <a:gd name="connsiteY30" fmla="*/ 5241779 h 6858000"/>
              <a:gd name="connsiteX31" fmla="*/ 451997 w 1364418"/>
              <a:gd name="connsiteY31" fmla="*/ 5225268 h 6858000"/>
              <a:gd name="connsiteX32" fmla="*/ 453017 w 1364418"/>
              <a:gd name="connsiteY32" fmla="*/ 5217684 h 6858000"/>
              <a:gd name="connsiteX33" fmla="*/ 460358 w 1364418"/>
              <a:gd name="connsiteY33" fmla="*/ 5193377 h 6858000"/>
              <a:gd name="connsiteX34" fmla="*/ 463661 w 1364418"/>
              <a:gd name="connsiteY34" fmla="*/ 5179288 h 6858000"/>
              <a:gd name="connsiteX35" fmla="*/ 464645 w 1364418"/>
              <a:gd name="connsiteY35" fmla="*/ 5173621 h 6858000"/>
              <a:gd name="connsiteX36" fmla="*/ 460279 w 1364418"/>
              <a:gd name="connsiteY36" fmla="*/ 5159961 h 6858000"/>
              <a:gd name="connsiteX37" fmla="*/ 466956 w 1364418"/>
              <a:gd name="connsiteY37" fmla="*/ 5144295 h 6858000"/>
              <a:gd name="connsiteX38" fmla="*/ 463889 w 1364418"/>
              <a:gd name="connsiteY38" fmla="*/ 5125185 h 6858000"/>
              <a:gd name="connsiteX39" fmla="*/ 470719 w 1364418"/>
              <a:gd name="connsiteY39" fmla="*/ 5121884 h 6858000"/>
              <a:gd name="connsiteX40" fmla="*/ 477755 w 1364418"/>
              <a:gd name="connsiteY40" fmla="*/ 5067850 h 6858000"/>
              <a:gd name="connsiteX41" fmla="*/ 480486 w 1364418"/>
              <a:gd name="connsiteY41" fmla="*/ 5060861 h 6858000"/>
              <a:gd name="connsiteX42" fmla="*/ 477190 w 1364418"/>
              <a:gd name="connsiteY42" fmla="*/ 5034192 h 6858000"/>
              <a:gd name="connsiteX43" fmla="*/ 478744 w 1364418"/>
              <a:gd name="connsiteY43" fmla="*/ 4993030 h 6858000"/>
              <a:gd name="connsiteX44" fmla="*/ 485653 w 1364418"/>
              <a:gd name="connsiteY44" fmla="*/ 4946844 h 6858000"/>
              <a:gd name="connsiteX45" fmla="*/ 481509 w 1364418"/>
              <a:gd name="connsiteY45" fmla="*/ 4932692 h 6858000"/>
              <a:gd name="connsiteX46" fmla="*/ 496912 w 1364418"/>
              <a:gd name="connsiteY46" fmla="*/ 4858827 h 6858000"/>
              <a:gd name="connsiteX47" fmla="*/ 502815 w 1364418"/>
              <a:gd name="connsiteY47" fmla="*/ 4821170 h 6858000"/>
              <a:gd name="connsiteX48" fmla="*/ 507548 w 1364418"/>
              <a:gd name="connsiteY48" fmla="*/ 4780965 h 6858000"/>
              <a:gd name="connsiteX49" fmla="*/ 508841 w 1364418"/>
              <a:gd name="connsiteY49" fmla="*/ 4750867 h 6858000"/>
              <a:gd name="connsiteX50" fmla="*/ 506648 w 1364418"/>
              <a:gd name="connsiteY50" fmla="*/ 4690749 h 6858000"/>
              <a:gd name="connsiteX51" fmla="*/ 502128 w 1364418"/>
              <a:gd name="connsiteY51" fmla="*/ 4584173 h 6858000"/>
              <a:gd name="connsiteX52" fmla="*/ 497211 w 1364418"/>
              <a:gd name="connsiteY52" fmla="*/ 4444346 h 6858000"/>
              <a:gd name="connsiteX53" fmla="*/ 493776 w 1364418"/>
              <a:gd name="connsiteY53" fmla="*/ 4375228 h 6858000"/>
              <a:gd name="connsiteX54" fmla="*/ 474429 w 1364418"/>
              <a:gd name="connsiteY54" fmla="*/ 4214165 h 6858000"/>
              <a:gd name="connsiteX55" fmla="*/ 478502 w 1364418"/>
              <a:gd name="connsiteY55" fmla="*/ 4090296 h 6858000"/>
              <a:gd name="connsiteX56" fmla="*/ 463758 w 1364418"/>
              <a:gd name="connsiteY56" fmla="*/ 4033999 h 6858000"/>
              <a:gd name="connsiteX57" fmla="*/ 464907 w 1364418"/>
              <a:gd name="connsiteY57" fmla="*/ 4031933 h 6858000"/>
              <a:gd name="connsiteX58" fmla="*/ 463483 w 1364418"/>
              <a:gd name="connsiteY58" fmla="*/ 4013953 h 6858000"/>
              <a:gd name="connsiteX59" fmla="*/ 449778 w 1364418"/>
              <a:gd name="connsiteY59" fmla="*/ 3974753 h 6858000"/>
              <a:gd name="connsiteX60" fmla="*/ 451376 w 1364418"/>
              <a:gd name="connsiteY60" fmla="*/ 3969950 h 6858000"/>
              <a:gd name="connsiteX61" fmla="*/ 444798 w 1364418"/>
              <a:gd name="connsiteY61" fmla="*/ 3933779 h 6858000"/>
              <a:gd name="connsiteX62" fmla="*/ 446129 w 1364418"/>
              <a:gd name="connsiteY62" fmla="*/ 3933093 h 6858000"/>
              <a:gd name="connsiteX63" fmla="*/ 450483 w 1364418"/>
              <a:gd name="connsiteY63" fmla="*/ 3922082 h 6858000"/>
              <a:gd name="connsiteX64" fmla="*/ 455561 w 1364418"/>
              <a:gd name="connsiteY64" fmla="*/ 3901461 h 6858000"/>
              <a:gd name="connsiteX65" fmla="*/ 478155 w 1364418"/>
              <a:gd name="connsiteY65" fmla="*/ 3813873 h 6858000"/>
              <a:gd name="connsiteX66" fmla="*/ 477580 w 1364418"/>
              <a:gd name="connsiteY66" fmla="*/ 3806161 h 6858000"/>
              <a:gd name="connsiteX67" fmla="*/ 477887 w 1364418"/>
              <a:gd name="connsiteY67" fmla="*/ 3805957 h 6858000"/>
              <a:gd name="connsiteX68" fmla="*/ 477914 w 1364418"/>
              <a:gd name="connsiteY68" fmla="*/ 3797724 h 6858000"/>
              <a:gd name="connsiteX69" fmla="*/ 476529 w 1364418"/>
              <a:gd name="connsiteY69" fmla="*/ 3792098 h 6858000"/>
              <a:gd name="connsiteX70" fmla="*/ 475413 w 1364418"/>
              <a:gd name="connsiteY70" fmla="*/ 3777135 h 6858000"/>
              <a:gd name="connsiteX71" fmla="*/ 477146 w 1364418"/>
              <a:gd name="connsiteY71" fmla="*/ 3771656 h 6858000"/>
              <a:gd name="connsiteX72" fmla="*/ 480889 w 1364418"/>
              <a:gd name="connsiteY72" fmla="*/ 3769007 h 6858000"/>
              <a:gd name="connsiteX73" fmla="*/ 480355 w 1364418"/>
              <a:gd name="connsiteY73" fmla="*/ 3767709 h 6858000"/>
              <a:gd name="connsiteX74" fmla="*/ 489051 w 1364418"/>
              <a:gd name="connsiteY74" fmla="*/ 3738082 h 6858000"/>
              <a:gd name="connsiteX75" fmla="*/ 496397 w 1364418"/>
              <a:gd name="connsiteY75" fmla="*/ 3673397 h 6858000"/>
              <a:gd name="connsiteX76" fmla="*/ 495693 w 1364418"/>
              <a:gd name="connsiteY76" fmla="*/ 3637109 h 6858000"/>
              <a:gd name="connsiteX77" fmla="*/ 499136 w 1364418"/>
              <a:gd name="connsiteY77" fmla="*/ 3536883 h 6858000"/>
              <a:gd name="connsiteX78" fmla="*/ 506674 w 1364418"/>
              <a:gd name="connsiteY78" fmla="*/ 3435652 h 6858000"/>
              <a:gd name="connsiteX79" fmla="*/ 508345 w 1364418"/>
              <a:gd name="connsiteY79" fmla="*/ 3307769 h 6858000"/>
              <a:gd name="connsiteX80" fmla="*/ 525908 w 1364418"/>
              <a:gd name="connsiteY80" fmla="*/ 3250522 h 6858000"/>
              <a:gd name="connsiteX81" fmla="*/ 526333 w 1364418"/>
              <a:gd name="connsiteY81" fmla="*/ 3229163 h 6858000"/>
              <a:gd name="connsiteX82" fmla="*/ 528156 w 1364418"/>
              <a:gd name="connsiteY82" fmla="*/ 3217217 h 6858000"/>
              <a:gd name="connsiteX83" fmla="*/ 514991 w 1364418"/>
              <a:gd name="connsiteY83" fmla="*/ 3183755 h 6858000"/>
              <a:gd name="connsiteX84" fmla="*/ 515492 w 1364418"/>
              <a:gd name="connsiteY84" fmla="*/ 3178642 h 6858000"/>
              <a:gd name="connsiteX85" fmla="*/ 503092 w 1364418"/>
              <a:gd name="connsiteY85" fmla="*/ 3158586 h 6858000"/>
              <a:gd name="connsiteX86" fmla="*/ 488277 w 1364418"/>
              <a:gd name="connsiteY86" fmla="*/ 3129034 h 6858000"/>
              <a:gd name="connsiteX87" fmla="*/ 488942 w 1364418"/>
              <a:gd name="connsiteY87" fmla="*/ 3126682 h 6858000"/>
              <a:gd name="connsiteX88" fmla="*/ 479810 w 1364418"/>
              <a:gd name="connsiteY88" fmla="*/ 3114519 h 6858000"/>
              <a:gd name="connsiteX89" fmla="*/ 466419 w 1364418"/>
              <a:gd name="connsiteY89" fmla="*/ 3106272 h 6858000"/>
              <a:gd name="connsiteX90" fmla="*/ 439149 w 1364418"/>
              <a:gd name="connsiteY90" fmla="*/ 2958185 h 6858000"/>
              <a:gd name="connsiteX91" fmla="*/ 381763 w 1364418"/>
              <a:gd name="connsiteY91" fmla="*/ 2762989 h 6858000"/>
              <a:gd name="connsiteX92" fmla="*/ 330681 w 1364418"/>
              <a:gd name="connsiteY92" fmla="*/ 2554718 h 6858000"/>
              <a:gd name="connsiteX93" fmla="*/ 310775 w 1364418"/>
              <a:gd name="connsiteY93" fmla="*/ 2485734 h 6858000"/>
              <a:gd name="connsiteX94" fmla="*/ 301498 w 1364418"/>
              <a:gd name="connsiteY94" fmla="*/ 2447068 h 6858000"/>
              <a:gd name="connsiteX95" fmla="*/ 288459 w 1364418"/>
              <a:gd name="connsiteY95" fmla="*/ 2425819 h 6858000"/>
              <a:gd name="connsiteX96" fmla="*/ 294458 w 1364418"/>
              <a:gd name="connsiteY96" fmla="*/ 2402874 h 6858000"/>
              <a:gd name="connsiteX97" fmla="*/ 297070 w 1364418"/>
              <a:gd name="connsiteY97" fmla="*/ 2381443 h 6858000"/>
              <a:gd name="connsiteX98" fmla="*/ 273399 w 1364418"/>
              <a:gd name="connsiteY98" fmla="*/ 2261920 h 6858000"/>
              <a:gd name="connsiteX99" fmla="*/ 263286 w 1364418"/>
              <a:gd name="connsiteY99" fmla="*/ 2195378 h 6858000"/>
              <a:gd name="connsiteX100" fmla="*/ 247503 w 1364418"/>
              <a:gd name="connsiteY100" fmla="*/ 2155135 h 6858000"/>
              <a:gd name="connsiteX101" fmla="*/ 244961 w 1364418"/>
              <a:gd name="connsiteY101" fmla="*/ 2118008 h 6858000"/>
              <a:gd name="connsiteX102" fmla="*/ 245954 w 1364418"/>
              <a:gd name="connsiteY102" fmla="*/ 2050531 h 6858000"/>
              <a:gd name="connsiteX103" fmla="*/ 237760 w 1364418"/>
              <a:gd name="connsiteY103" fmla="*/ 1963269 h 6858000"/>
              <a:gd name="connsiteX104" fmla="*/ 218938 w 1364418"/>
              <a:gd name="connsiteY104" fmla="*/ 1906352 h 6858000"/>
              <a:gd name="connsiteX105" fmla="*/ 195495 w 1364418"/>
              <a:gd name="connsiteY105" fmla="*/ 1861531 h 6858000"/>
              <a:gd name="connsiteX106" fmla="*/ 149294 w 1364418"/>
              <a:gd name="connsiteY106" fmla="*/ 1732919 h 6858000"/>
              <a:gd name="connsiteX107" fmla="*/ 121605 w 1364418"/>
              <a:gd name="connsiteY107" fmla="*/ 1663540 h 6858000"/>
              <a:gd name="connsiteX108" fmla="*/ 120731 w 1364418"/>
              <a:gd name="connsiteY108" fmla="*/ 1615777 h 6858000"/>
              <a:gd name="connsiteX109" fmla="*/ 101526 w 1364418"/>
              <a:gd name="connsiteY109" fmla="*/ 1563678 h 6858000"/>
              <a:gd name="connsiteX110" fmla="*/ 114606 w 1364418"/>
              <a:gd name="connsiteY110" fmla="*/ 1519474 h 6858000"/>
              <a:gd name="connsiteX111" fmla="*/ 107348 w 1364418"/>
              <a:gd name="connsiteY111" fmla="*/ 1477995 h 6858000"/>
              <a:gd name="connsiteX112" fmla="*/ 93433 w 1364418"/>
              <a:gd name="connsiteY112" fmla="*/ 1373769 h 6858000"/>
              <a:gd name="connsiteX113" fmla="*/ 101740 w 1364418"/>
              <a:gd name="connsiteY113" fmla="*/ 1307086 h 6858000"/>
              <a:gd name="connsiteX114" fmla="*/ 102928 w 1364418"/>
              <a:gd name="connsiteY114" fmla="*/ 1189033 h 6858000"/>
              <a:gd name="connsiteX115" fmla="*/ 107613 w 1364418"/>
              <a:gd name="connsiteY115" fmla="*/ 1168288 h 6858000"/>
              <a:gd name="connsiteX116" fmla="*/ 99895 w 1364418"/>
              <a:gd name="connsiteY116" fmla="*/ 1142577 h 6858000"/>
              <a:gd name="connsiteX117" fmla="*/ 89201 w 1364418"/>
              <a:gd name="connsiteY117" fmla="*/ 1088484 h 6858000"/>
              <a:gd name="connsiteX118" fmla="*/ 77937 w 1364418"/>
              <a:gd name="connsiteY118" fmla="*/ 1016103 h 6858000"/>
              <a:gd name="connsiteX119" fmla="*/ 79393 w 1364418"/>
              <a:gd name="connsiteY119" fmla="*/ 954054 h 6858000"/>
              <a:gd name="connsiteX120" fmla="*/ 90309 w 1364418"/>
              <a:gd name="connsiteY120" fmla="*/ 921368 h 6858000"/>
              <a:gd name="connsiteX121" fmla="*/ 74258 w 1364418"/>
              <a:gd name="connsiteY121" fmla="*/ 896999 h 6858000"/>
              <a:gd name="connsiteX122" fmla="*/ 43666 w 1364418"/>
              <a:gd name="connsiteY122" fmla="*/ 821517 h 6858000"/>
              <a:gd name="connsiteX123" fmla="*/ 22616 w 1364418"/>
              <a:gd name="connsiteY123" fmla="*/ 751353 h 6858000"/>
              <a:gd name="connsiteX124" fmla="*/ 22174 w 1364418"/>
              <a:gd name="connsiteY124" fmla="*/ 721230 h 6858000"/>
              <a:gd name="connsiteX125" fmla="*/ 7845 w 1364418"/>
              <a:gd name="connsiteY125" fmla="*/ 681659 h 6858000"/>
              <a:gd name="connsiteX126" fmla="*/ 31306 w 1364418"/>
              <a:gd name="connsiteY126" fmla="*/ 619315 h 6858000"/>
              <a:gd name="connsiteX127" fmla="*/ 15184 w 1364418"/>
              <a:gd name="connsiteY127" fmla="*/ 585934 h 6858000"/>
              <a:gd name="connsiteX128" fmla="*/ 22258 w 1364418"/>
              <a:gd name="connsiteY128" fmla="*/ 538948 h 6858000"/>
              <a:gd name="connsiteX129" fmla="*/ 26166 w 1364418"/>
              <a:gd name="connsiteY129" fmla="*/ 525163 h 6858000"/>
              <a:gd name="connsiteX130" fmla="*/ 52290 w 1364418"/>
              <a:gd name="connsiteY130" fmla="*/ 446567 h 6858000"/>
              <a:gd name="connsiteX131" fmla="*/ 51538 w 1364418"/>
              <a:gd name="connsiteY131" fmla="*/ 393828 h 6858000"/>
              <a:gd name="connsiteX132" fmla="*/ 51368 w 1364418"/>
              <a:gd name="connsiteY132" fmla="*/ 353137 h 6858000"/>
              <a:gd name="connsiteX133" fmla="*/ 55970 w 1364418"/>
              <a:gd name="connsiteY133" fmla="*/ 321428 h 6858000"/>
              <a:gd name="connsiteX134" fmla="*/ 57061 w 1364418"/>
              <a:gd name="connsiteY134" fmla="*/ 275771 h 6858000"/>
              <a:gd name="connsiteX135" fmla="*/ 74088 w 1364418"/>
              <a:gd name="connsiteY135" fmla="*/ 212860 h 6858000"/>
              <a:gd name="connsiteX136" fmla="*/ 65798 w 1364418"/>
              <a:gd name="connsiteY136" fmla="*/ 144983 h 6858000"/>
              <a:gd name="connsiteX137" fmla="*/ 78082 w 1364418"/>
              <a:gd name="connsiteY137" fmla="*/ 55288 h 6858000"/>
              <a:gd name="connsiteX138" fmla="*/ 37636 w 1364418"/>
              <a:gd name="connsiteY138"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251033 w 1364418"/>
              <a:gd name="connsiteY9" fmla="*/ 6492130 h 6858000"/>
              <a:gd name="connsiteX10" fmla="*/ 266720 w 1364418"/>
              <a:gd name="connsiteY10" fmla="*/ 6431610 h 6858000"/>
              <a:gd name="connsiteX11" fmla="*/ 310425 w 1364418"/>
              <a:gd name="connsiteY11" fmla="*/ 6379786 h 6858000"/>
              <a:gd name="connsiteX12" fmla="*/ 293648 w 1364418"/>
              <a:gd name="connsiteY12" fmla="*/ 6334727 h 6858000"/>
              <a:gd name="connsiteX13" fmla="*/ 271063 w 1364418"/>
              <a:gd name="connsiteY13" fmla="*/ 6313295 h 6858000"/>
              <a:gd name="connsiteX14" fmla="*/ 278227 w 1364418"/>
              <a:gd name="connsiteY14" fmla="*/ 6280046 h 6858000"/>
              <a:gd name="connsiteX15" fmla="*/ 281226 w 1364418"/>
              <a:gd name="connsiteY15" fmla="*/ 6272987 h 6858000"/>
              <a:gd name="connsiteX16" fmla="*/ 288000 w 1364418"/>
              <a:gd name="connsiteY16" fmla="*/ 6252834 h 6858000"/>
              <a:gd name="connsiteX17" fmla="*/ 265992 w 1364418"/>
              <a:gd name="connsiteY17" fmla="*/ 6202459 h 6858000"/>
              <a:gd name="connsiteX18" fmla="*/ 264790 w 1364418"/>
              <a:gd name="connsiteY18" fmla="*/ 6153037 h 6858000"/>
              <a:gd name="connsiteX19" fmla="*/ 280205 w 1364418"/>
              <a:gd name="connsiteY19" fmla="*/ 6078132 h 6858000"/>
              <a:gd name="connsiteX20" fmla="*/ 267592 w 1364418"/>
              <a:gd name="connsiteY20" fmla="*/ 6028119 h 6858000"/>
              <a:gd name="connsiteX21" fmla="*/ 252821 w 1364418"/>
              <a:gd name="connsiteY21" fmla="*/ 5926735 h 6858000"/>
              <a:gd name="connsiteX22" fmla="*/ 302333 w 1364418"/>
              <a:gd name="connsiteY22" fmla="*/ 5712857 h 6858000"/>
              <a:gd name="connsiteX23" fmla="*/ 332131 w 1364418"/>
              <a:gd name="connsiteY23" fmla="*/ 5660491 h 6858000"/>
              <a:gd name="connsiteX24" fmla="*/ 341254 w 1364418"/>
              <a:gd name="connsiteY24" fmla="*/ 5563435 h 6858000"/>
              <a:gd name="connsiteX25" fmla="*/ 368130 w 1364418"/>
              <a:gd name="connsiteY25" fmla="*/ 5437125 h 6858000"/>
              <a:gd name="connsiteX26" fmla="*/ 381698 w 1364418"/>
              <a:gd name="connsiteY26" fmla="*/ 5396260 h 6858000"/>
              <a:gd name="connsiteX27" fmla="*/ 397679 w 1364418"/>
              <a:gd name="connsiteY27" fmla="*/ 5330009 h 6858000"/>
              <a:gd name="connsiteX28" fmla="*/ 431172 w 1364418"/>
              <a:gd name="connsiteY28" fmla="*/ 5273739 h 6858000"/>
              <a:gd name="connsiteX29" fmla="*/ 440771 w 1364418"/>
              <a:gd name="connsiteY29" fmla="*/ 5241779 h 6858000"/>
              <a:gd name="connsiteX30" fmla="*/ 451997 w 1364418"/>
              <a:gd name="connsiteY30" fmla="*/ 5225268 h 6858000"/>
              <a:gd name="connsiteX31" fmla="*/ 453017 w 1364418"/>
              <a:gd name="connsiteY31" fmla="*/ 5217684 h 6858000"/>
              <a:gd name="connsiteX32" fmla="*/ 460358 w 1364418"/>
              <a:gd name="connsiteY32" fmla="*/ 5193377 h 6858000"/>
              <a:gd name="connsiteX33" fmla="*/ 463661 w 1364418"/>
              <a:gd name="connsiteY33" fmla="*/ 5179288 h 6858000"/>
              <a:gd name="connsiteX34" fmla="*/ 464645 w 1364418"/>
              <a:gd name="connsiteY34" fmla="*/ 5173621 h 6858000"/>
              <a:gd name="connsiteX35" fmla="*/ 460279 w 1364418"/>
              <a:gd name="connsiteY35" fmla="*/ 5159961 h 6858000"/>
              <a:gd name="connsiteX36" fmla="*/ 466956 w 1364418"/>
              <a:gd name="connsiteY36" fmla="*/ 5144295 h 6858000"/>
              <a:gd name="connsiteX37" fmla="*/ 463889 w 1364418"/>
              <a:gd name="connsiteY37" fmla="*/ 5125185 h 6858000"/>
              <a:gd name="connsiteX38" fmla="*/ 470719 w 1364418"/>
              <a:gd name="connsiteY38" fmla="*/ 5121884 h 6858000"/>
              <a:gd name="connsiteX39" fmla="*/ 477755 w 1364418"/>
              <a:gd name="connsiteY39" fmla="*/ 5067850 h 6858000"/>
              <a:gd name="connsiteX40" fmla="*/ 480486 w 1364418"/>
              <a:gd name="connsiteY40" fmla="*/ 5060861 h 6858000"/>
              <a:gd name="connsiteX41" fmla="*/ 477190 w 1364418"/>
              <a:gd name="connsiteY41" fmla="*/ 5034192 h 6858000"/>
              <a:gd name="connsiteX42" fmla="*/ 478744 w 1364418"/>
              <a:gd name="connsiteY42" fmla="*/ 4993030 h 6858000"/>
              <a:gd name="connsiteX43" fmla="*/ 485653 w 1364418"/>
              <a:gd name="connsiteY43" fmla="*/ 4946844 h 6858000"/>
              <a:gd name="connsiteX44" fmla="*/ 481509 w 1364418"/>
              <a:gd name="connsiteY44" fmla="*/ 4932692 h 6858000"/>
              <a:gd name="connsiteX45" fmla="*/ 496912 w 1364418"/>
              <a:gd name="connsiteY45" fmla="*/ 4858827 h 6858000"/>
              <a:gd name="connsiteX46" fmla="*/ 502815 w 1364418"/>
              <a:gd name="connsiteY46" fmla="*/ 4821170 h 6858000"/>
              <a:gd name="connsiteX47" fmla="*/ 507548 w 1364418"/>
              <a:gd name="connsiteY47" fmla="*/ 4780965 h 6858000"/>
              <a:gd name="connsiteX48" fmla="*/ 508841 w 1364418"/>
              <a:gd name="connsiteY48" fmla="*/ 4750867 h 6858000"/>
              <a:gd name="connsiteX49" fmla="*/ 506648 w 1364418"/>
              <a:gd name="connsiteY49" fmla="*/ 4690749 h 6858000"/>
              <a:gd name="connsiteX50" fmla="*/ 502128 w 1364418"/>
              <a:gd name="connsiteY50" fmla="*/ 4584173 h 6858000"/>
              <a:gd name="connsiteX51" fmla="*/ 497211 w 1364418"/>
              <a:gd name="connsiteY51" fmla="*/ 4444346 h 6858000"/>
              <a:gd name="connsiteX52" fmla="*/ 493776 w 1364418"/>
              <a:gd name="connsiteY52" fmla="*/ 4375228 h 6858000"/>
              <a:gd name="connsiteX53" fmla="*/ 474429 w 1364418"/>
              <a:gd name="connsiteY53" fmla="*/ 4214165 h 6858000"/>
              <a:gd name="connsiteX54" fmla="*/ 478502 w 1364418"/>
              <a:gd name="connsiteY54" fmla="*/ 4090296 h 6858000"/>
              <a:gd name="connsiteX55" fmla="*/ 463758 w 1364418"/>
              <a:gd name="connsiteY55" fmla="*/ 4033999 h 6858000"/>
              <a:gd name="connsiteX56" fmla="*/ 464907 w 1364418"/>
              <a:gd name="connsiteY56" fmla="*/ 4031933 h 6858000"/>
              <a:gd name="connsiteX57" fmla="*/ 463483 w 1364418"/>
              <a:gd name="connsiteY57" fmla="*/ 4013953 h 6858000"/>
              <a:gd name="connsiteX58" fmla="*/ 449778 w 1364418"/>
              <a:gd name="connsiteY58" fmla="*/ 3974753 h 6858000"/>
              <a:gd name="connsiteX59" fmla="*/ 451376 w 1364418"/>
              <a:gd name="connsiteY59" fmla="*/ 3969950 h 6858000"/>
              <a:gd name="connsiteX60" fmla="*/ 444798 w 1364418"/>
              <a:gd name="connsiteY60" fmla="*/ 3933779 h 6858000"/>
              <a:gd name="connsiteX61" fmla="*/ 446129 w 1364418"/>
              <a:gd name="connsiteY61" fmla="*/ 3933093 h 6858000"/>
              <a:gd name="connsiteX62" fmla="*/ 450483 w 1364418"/>
              <a:gd name="connsiteY62" fmla="*/ 3922082 h 6858000"/>
              <a:gd name="connsiteX63" fmla="*/ 455561 w 1364418"/>
              <a:gd name="connsiteY63" fmla="*/ 3901461 h 6858000"/>
              <a:gd name="connsiteX64" fmla="*/ 478155 w 1364418"/>
              <a:gd name="connsiteY64" fmla="*/ 3813873 h 6858000"/>
              <a:gd name="connsiteX65" fmla="*/ 477580 w 1364418"/>
              <a:gd name="connsiteY65" fmla="*/ 3806161 h 6858000"/>
              <a:gd name="connsiteX66" fmla="*/ 477887 w 1364418"/>
              <a:gd name="connsiteY66" fmla="*/ 3805957 h 6858000"/>
              <a:gd name="connsiteX67" fmla="*/ 477914 w 1364418"/>
              <a:gd name="connsiteY67" fmla="*/ 3797724 h 6858000"/>
              <a:gd name="connsiteX68" fmla="*/ 476529 w 1364418"/>
              <a:gd name="connsiteY68" fmla="*/ 3792098 h 6858000"/>
              <a:gd name="connsiteX69" fmla="*/ 475413 w 1364418"/>
              <a:gd name="connsiteY69" fmla="*/ 3777135 h 6858000"/>
              <a:gd name="connsiteX70" fmla="*/ 477146 w 1364418"/>
              <a:gd name="connsiteY70" fmla="*/ 3771656 h 6858000"/>
              <a:gd name="connsiteX71" fmla="*/ 480889 w 1364418"/>
              <a:gd name="connsiteY71" fmla="*/ 3769007 h 6858000"/>
              <a:gd name="connsiteX72" fmla="*/ 480355 w 1364418"/>
              <a:gd name="connsiteY72" fmla="*/ 3767709 h 6858000"/>
              <a:gd name="connsiteX73" fmla="*/ 489051 w 1364418"/>
              <a:gd name="connsiteY73" fmla="*/ 3738082 h 6858000"/>
              <a:gd name="connsiteX74" fmla="*/ 496397 w 1364418"/>
              <a:gd name="connsiteY74" fmla="*/ 3673397 h 6858000"/>
              <a:gd name="connsiteX75" fmla="*/ 495693 w 1364418"/>
              <a:gd name="connsiteY75" fmla="*/ 3637109 h 6858000"/>
              <a:gd name="connsiteX76" fmla="*/ 499136 w 1364418"/>
              <a:gd name="connsiteY76" fmla="*/ 3536883 h 6858000"/>
              <a:gd name="connsiteX77" fmla="*/ 506674 w 1364418"/>
              <a:gd name="connsiteY77" fmla="*/ 3435652 h 6858000"/>
              <a:gd name="connsiteX78" fmla="*/ 508345 w 1364418"/>
              <a:gd name="connsiteY78" fmla="*/ 3307769 h 6858000"/>
              <a:gd name="connsiteX79" fmla="*/ 525908 w 1364418"/>
              <a:gd name="connsiteY79" fmla="*/ 3250522 h 6858000"/>
              <a:gd name="connsiteX80" fmla="*/ 526333 w 1364418"/>
              <a:gd name="connsiteY80" fmla="*/ 3229163 h 6858000"/>
              <a:gd name="connsiteX81" fmla="*/ 528156 w 1364418"/>
              <a:gd name="connsiteY81" fmla="*/ 3217217 h 6858000"/>
              <a:gd name="connsiteX82" fmla="*/ 514991 w 1364418"/>
              <a:gd name="connsiteY82" fmla="*/ 3183755 h 6858000"/>
              <a:gd name="connsiteX83" fmla="*/ 515492 w 1364418"/>
              <a:gd name="connsiteY83" fmla="*/ 3178642 h 6858000"/>
              <a:gd name="connsiteX84" fmla="*/ 503092 w 1364418"/>
              <a:gd name="connsiteY84" fmla="*/ 3158586 h 6858000"/>
              <a:gd name="connsiteX85" fmla="*/ 488277 w 1364418"/>
              <a:gd name="connsiteY85" fmla="*/ 3129034 h 6858000"/>
              <a:gd name="connsiteX86" fmla="*/ 488942 w 1364418"/>
              <a:gd name="connsiteY86" fmla="*/ 3126682 h 6858000"/>
              <a:gd name="connsiteX87" fmla="*/ 479810 w 1364418"/>
              <a:gd name="connsiteY87" fmla="*/ 3114519 h 6858000"/>
              <a:gd name="connsiteX88" fmla="*/ 466419 w 1364418"/>
              <a:gd name="connsiteY88" fmla="*/ 3106272 h 6858000"/>
              <a:gd name="connsiteX89" fmla="*/ 439149 w 1364418"/>
              <a:gd name="connsiteY89" fmla="*/ 2958185 h 6858000"/>
              <a:gd name="connsiteX90" fmla="*/ 381763 w 1364418"/>
              <a:gd name="connsiteY90" fmla="*/ 2762989 h 6858000"/>
              <a:gd name="connsiteX91" fmla="*/ 330681 w 1364418"/>
              <a:gd name="connsiteY91" fmla="*/ 2554718 h 6858000"/>
              <a:gd name="connsiteX92" fmla="*/ 310775 w 1364418"/>
              <a:gd name="connsiteY92" fmla="*/ 2485734 h 6858000"/>
              <a:gd name="connsiteX93" fmla="*/ 301498 w 1364418"/>
              <a:gd name="connsiteY93" fmla="*/ 2447068 h 6858000"/>
              <a:gd name="connsiteX94" fmla="*/ 288459 w 1364418"/>
              <a:gd name="connsiteY94" fmla="*/ 2425819 h 6858000"/>
              <a:gd name="connsiteX95" fmla="*/ 294458 w 1364418"/>
              <a:gd name="connsiteY95" fmla="*/ 2402874 h 6858000"/>
              <a:gd name="connsiteX96" fmla="*/ 297070 w 1364418"/>
              <a:gd name="connsiteY96" fmla="*/ 2381443 h 6858000"/>
              <a:gd name="connsiteX97" fmla="*/ 273399 w 1364418"/>
              <a:gd name="connsiteY97" fmla="*/ 2261920 h 6858000"/>
              <a:gd name="connsiteX98" fmla="*/ 263286 w 1364418"/>
              <a:gd name="connsiteY98" fmla="*/ 2195378 h 6858000"/>
              <a:gd name="connsiteX99" fmla="*/ 247503 w 1364418"/>
              <a:gd name="connsiteY99" fmla="*/ 2155135 h 6858000"/>
              <a:gd name="connsiteX100" fmla="*/ 244961 w 1364418"/>
              <a:gd name="connsiteY100" fmla="*/ 2118008 h 6858000"/>
              <a:gd name="connsiteX101" fmla="*/ 245954 w 1364418"/>
              <a:gd name="connsiteY101" fmla="*/ 2050531 h 6858000"/>
              <a:gd name="connsiteX102" fmla="*/ 237760 w 1364418"/>
              <a:gd name="connsiteY102" fmla="*/ 1963269 h 6858000"/>
              <a:gd name="connsiteX103" fmla="*/ 218938 w 1364418"/>
              <a:gd name="connsiteY103" fmla="*/ 1906352 h 6858000"/>
              <a:gd name="connsiteX104" fmla="*/ 195495 w 1364418"/>
              <a:gd name="connsiteY104" fmla="*/ 1861531 h 6858000"/>
              <a:gd name="connsiteX105" fmla="*/ 149294 w 1364418"/>
              <a:gd name="connsiteY105" fmla="*/ 1732919 h 6858000"/>
              <a:gd name="connsiteX106" fmla="*/ 121605 w 1364418"/>
              <a:gd name="connsiteY106" fmla="*/ 1663540 h 6858000"/>
              <a:gd name="connsiteX107" fmla="*/ 120731 w 1364418"/>
              <a:gd name="connsiteY107" fmla="*/ 1615777 h 6858000"/>
              <a:gd name="connsiteX108" fmla="*/ 101526 w 1364418"/>
              <a:gd name="connsiteY108" fmla="*/ 1563678 h 6858000"/>
              <a:gd name="connsiteX109" fmla="*/ 114606 w 1364418"/>
              <a:gd name="connsiteY109" fmla="*/ 1519474 h 6858000"/>
              <a:gd name="connsiteX110" fmla="*/ 107348 w 1364418"/>
              <a:gd name="connsiteY110" fmla="*/ 1477995 h 6858000"/>
              <a:gd name="connsiteX111" fmla="*/ 93433 w 1364418"/>
              <a:gd name="connsiteY111" fmla="*/ 1373769 h 6858000"/>
              <a:gd name="connsiteX112" fmla="*/ 101740 w 1364418"/>
              <a:gd name="connsiteY112" fmla="*/ 1307086 h 6858000"/>
              <a:gd name="connsiteX113" fmla="*/ 102928 w 1364418"/>
              <a:gd name="connsiteY113" fmla="*/ 1189033 h 6858000"/>
              <a:gd name="connsiteX114" fmla="*/ 107613 w 1364418"/>
              <a:gd name="connsiteY114" fmla="*/ 1168288 h 6858000"/>
              <a:gd name="connsiteX115" fmla="*/ 99895 w 1364418"/>
              <a:gd name="connsiteY115" fmla="*/ 1142577 h 6858000"/>
              <a:gd name="connsiteX116" fmla="*/ 89201 w 1364418"/>
              <a:gd name="connsiteY116" fmla="*/ 1088484 h 6858000"/>
              <a:gd name="connsiteX117" fmla="*/ 77937 w 1364418"/>
              <a:gd name="connsiteY117" fmla="*/ 1016103 h 6858000"/>
              <a:gd name="connsiteX118" fmla="*/ 79393 w 1364418"/>
              <a:gd name="connsiteY118" fmla="*/ 954054 h 6858000"/>
              <a:gd name="connsiteX119" fmla="*/ 90309 w 1364418"/>
              <a:gd name="connsiteY119" fmla="*/ 921368 h 6858000"/>
              <a:gd name="connsiteX120" fmla="*/ 74258 w 1364418"/>
              <a:gd name="connsiteY120" fmla="*/ 896999 h 6858000"/>
              <a:gd name="connsiteX121" fmla="*/ 43666 w 1364418"/>
              <a:gd name="connsiteY121" fmla="*/ 821517 h 6858000"/>
              <a:gd name="connsiteX122" fmla="*/ 22616 w 1364418"/>
              <a:gd name="connsiteY122" fmla="*/ 751353 h 6858000"/>
              <a:gd name="connsiteX123" fmla="*/ 22174 w 1364418"/>
              <a:gd name="connsiteY123" fmla="*/ 721230 h 6858000"/>
              <a:gd name="connsiteX124" fmla="*/ 7845 w 1364418"/>
              <a:gd name="connsiteY124" fmla="*/ 681659 h 6858000"/>
              <a:gd name="connsiteX125" fmla="*/ 31306 w 1364418"/>
              <a:gd name="connsiteY125" fmla="*/ 619315 h 6858000"/>
              <a:gd name="connsiteX126" fmla="*/ 15184 w 1364418"/>
              <a:gd name="connsiteY126" fmla="*/ 585934 h 6858000"/>
              <a:gd name="connsiteX127" fmla="*/ 22258 w 1364418"/>
              <a:gd name="connsiteY127" fmla="*/ 538948 h 6858000"/>
              <a:gd name="connsiteX128" fmla="*/ 26166 w 1364418"/>
              <a:gd name="connsiteY128" fmla="*/ 525163 h 6858000"/>
              <a:gd name="connsiteX129" fmla="*/ 52290 w 1364418"/>
              <a:gd name="connsiteY129" fmla="*/ 446567 h 6858000"/>
              <a:gd name="connsiteX130" fmla="*/ 51538 w 1364418"/>
              <a:gd name="connsiteY130" fmla="*/ 393828 h 6858000"/>
              <a:gd name="connsiteX131" fmla="*/ 51368 w 1364418"/>
              <a:gd name="connsiteY131" fmla="*/ 353137 h 6858000"/>
              <a:gd name="connsiteX132" fmla="*/ 55970 w 1364418"/>
              <a:gd name="connsiteY132" fmla="*/ 321428 h 6858000"/>
              <a:gd name="connsiteX133" fmla="*/ 57061 w 1364418"/>
              <a:gd name="connsiteY133" fmla="*/ 275771 h 6858000"/>
              <a:gd name="connsiteX134" fmla="*/ 74088 w 1364418"/>
              <a:gd name="connsiteY134" fmla="*/ 212860 h 6858000"/>
              <a:gd name="connsiteX135" fmla="*/ 65798 w 1364418"/>
              <a:gd name="connsiteY135" fmla="*/ 144983 h 6858000"/>
              <a:gd name="connsiteX136" fmla="*/ 78082 w 1364418"/>
              <a:gd name="connsiteY136" fmla="*/ 55288 h 6858000"/>
              <a:gd name="connsiteX137" fmla="*/ 37636 w 1364418"/>
              <a:gd name="connsiteY137"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251033 w 1364418"/>
              <a:gd name="connsiteY8" fmla="*/ 6492130 h 6858000"/>
              <a:gd name="connsiteX9" fmla="*/ 266720 w 1364418"/>
              <a:gd name="connsiteY9" fmla="*/ 6431610 h 6858000"/>
              <a:gd name="connsiteX10" fmla="*/ 310425 w 1364418"/>
              <a:gd name="connsiteY10" fmla="*/ 6379786 h 6858000"/>
              <a:gd name="connsiteX11" fmla="*/ 293648 w 1364418"/>
              <a:gd name="connsiteY11" fmla="*/ 6334727 h 6858000"/>
              <a:gd name="connsiteX12" fmla="*/ 271063 w 1364418"/>
              <a:gd name="connsiteY12" fmla="*/ 6313295 h 6858000"/>
              <a:gd name="connsiteX13" fmla="*/ 278227 w 1364418"/>
              <a:gd name="connsiteY13" fmla="*/ 6280046 h 6858000"/>
              <a:gd name="connsiteX14" fmla="*/ 281226 w 1364418"/>
              <a:gd name="connsiteY14" fmla="*/ 6272987 h 6858000"/>
              <a:gd name="connsiteX15" fmla="*/ 288000 w 1364418"/>
              <a:gd name="connsiteY15" fmla="*/ 6252834 h 6858000"/>
              <a:gd name="connsiteX16" fmla="*/ 265992 w 1364418"/>
              <a:gd name="connsiteY16" fmla="*/ 6202459 h 6858000"/>
              <a:gd name="connsiteX17" fmla="*/ 264790 w 1364418"/>
              <a:gd name="connsiteY17" fmla="*/ 6153037 h 6858000"/>
              <a:gd name="connsiteX18" fmla="*/ 280205 w 1364418"/>
              <a:gd name="connsiteY18" fmla="*/ 6078132 h 6858000"/>
              <a:gd name="connsiteX19" fmla="*/ 267592 w 1364418"/>
              <a:gd name="connsiteY19" fmla="*/ 6028119 h 6858000"/>
              <a:gd name="connsiteX20" fmla="*/ 252821 w 1364418"/>
              <a:gd name="connsiteY20" fmla="*/ 5926735 h 6858000"/>
              <a:gd name="connsiteX21" fmla="*/ 302333 w 1364418"/>
              <a:gd name="connsiteY21" fmla="*/ 5712857 h 6858000"/>
              <a:gd name="connsiteX22" fmla="*/ 332131 w 1364418"/>
              <a:gd name="connsiteY22" fmla="*/ 5660491 h 6858000"/>
              <a:gd name="connsiteX23" fmla="*/ 341254 w 1364418"/>
              <a:gd name="connsiteY23" fmla="*/ 5563435 h 6858000"/>
              <a:gd name="connsiteX24" fmla="*/ 368130 w 1364418"/>
              <a:gd name="connsiteY24" fmla="*/ 5437125 h 6858000"/>
              <a:gd name="connsiteX25" fmla="*/ 381698 w 1364418"/>
              <a:gd name="connsiteY25" fmla="*/ 5396260 h 6858000"/>
              <a:gd name="connsiteX26" fmla="*/ 397679 w 1364418"/>
              <a:gd name="connsiteY26" fmla="*/ 5330009 h 6858000"/>
              <a:gd name="connsiteX27" fmla="*/ 431172 w 1364418"/>
              <a:gd name="connsiteY27" fmla="*/ 5273739 h 6858000"/>
              <a:gd name="connsiteX28" fmla="*/ 440771 w 1364418"/>
              <a:gd name="connsiteY28" fmla="*/ 5241779 h 6858000"/>
              <a:gd name="connsiteX29" fmla="*/ 451997 w 1364418"/>
              <a:gd name="connsiteY29" fmla="*/ 5225268 h 6858000"/>
              <a:gd name="connsiteX30" fmla="*/ 453017 w 1364418"/>
              <a:gd name="connsiteY30" fmla="*/ 5217684 h 6858000"/>
              <a:gd name="connsiteX31" fmla="*/ 460358 w 1364418"/>
              <a:gd name="connsiteY31" fmla="*/ 5193377 h 6858000"/>
              <a:gd name="connsiteX32" fmla="*/ 463661 w 1364418"/>
              <a:gd name="connsiteY32" fmla="*/ 5179288 h 6858000"/>
              <a:gd name="connsiteX33" fmla="*/ 464645 w 1364418"/>
              <a:gd name="connsiteY33" fmla="*/ 5173621 h 6858000"/>
              <a:gd name="connsiteX34" fmla="*/ 460279 w 1364418"/>
              <a:gd name="connsiteY34" fmla="*/ 5159961 h 6858000"/>
              <a:gd name="connsiteX35" fmla="*/ 466956 w 1364418"/>
              <a:gd name="connsiteY35" fmla="*/ 5144295 h 6858000"/>
              <a:gd name="connsiteX36" fmla="*/ 463889 w 1364418"/>
              <a:gd name="connsiteY36" fmla="*/ 5125185 h 6858000"/>
              <a:gd name="connsiteX37" fmla="*/ 470719 w 1364418"/>
              <a:gd name="connsiteY37" fmla="*/ 5121884 h 6858000"/>
              <a:gd name="connsiteX38" fmla="*/ 477755 w 1364418"/>
              <a:gd name="connsiteY38" fmla="*/ 5067850 h 6858000"/>
              <a:gd name="connsiteX39" fmla="*/ 480486 w 1364418"/>
              <a:gd name="connsiteY39" fmla="*/ 5060861 h 6858000"/>
              <a:gd name="connsiteX40" fmla="*/ 477190 w 1364418"/>
              <a:gd name="connsiteY40" fmla="*/ 5034192 h 6858000"/>
              <a:gd name="connsiteX41" fmla="*/ 478744 w 1364418"/>
              <a:gd name="connsiteY41" fmla="*/ 4993030 h 6858000"/>
              <a:gd name="connsiteX42" fmla="*/ 485653 w 1364418"/>
              <a:gd name="connsiteY42" fmla="*/ 4946844 h 6858000"/>
              <a:gd name="connsiteX43" fmla="*/ 481509 w 1364418"/>
              <a:gd name="connsiteY43" fmla="*/ 4932692 h 6858000"/>
              <a:gd name="connsiteX44" fmla="*/ 496912 w 1364418"/>
              <a:gd name="connsiteY44" fmla="*/ 4858827 h 6858000"/>
              <a:gd name="connsiteX45" fmla="*/ 502815 w 1364418"/>
              <a:gd name="connsiteY45" fmla="*/ 4821170 h 6858000"/>
              <a:gd name="connsiteX46" fmla="*/ 507548 w 1364418"/>
              <a:gd name="connsiteY46" fmla="*/ 4780965 h 6858000"/>
              <a:gd name="connsiteX47" fmla="*/ 508841 w 1364418"/>
              <a:gd name="connsiteY47" fmla="*/ 4750867 h 6858000"/>
              <a:gd name="connsiteX48" fmla="*/ 506648 w 1364418"/>
              <a:gd name="connsiteY48" fmla="*/ 4690749 h 6858000"/>
              <a:gd name="connsiteX49" fmla="*/ 502128 w 1364418"/>
              <a:gd name="connsiteY49" fmla="*/ 4584173 h 6858000"/>
              <a:gd name="connsiteX50" fmla="*/ 497211 w 1364418"/>
              <a:gd name="connsiteY50" fmla="*/ 4444346 h 6858000"/>
              <a:gd name="connsiteX51" fmla="*/ 493776 w 1364418"/>
              <a:gd name="connsiteY51" fmla="*/ 4375228 h 6858000"/>
              <a:gd name="connsiteX52" fmla="*/ 474429 w 1364418"/>
              <a:gd name="connsiteY52" fmla="*/ 4214165 h 6858000"/>
              <a:gd name="connsiteX53" fmla="*/ 478502 w 1364418"/>
              <a:gd name="connsiteY53" fmla="*/ 4090296 h 6858000"/>
              <a:gd name="connsiteX54" fmla="*/ 463758 w 1364418"/>
              <a:gd name="connsiteY54" fmla="*/ 4033999 h 6858000"/>
              <a:gd name="connsiteX55" fmla="*/ 464907 w 1364418"/>
              <a:gd name="connsiteY55" fmla="*/ 4031933 h 6858000"/>
              <a:gd name="connsiteX56" fmla="*/ 463483 w 1364418"/>
              <a:gd name="connsiteY56" fmla="*/ 4013953 h 6858000"/>
              <a:gd name="connsiteX57" fmla="*/ 449778 w 1364418"/>
              <a:gd name="connsiteY57" fmla="*/ 3974753 h 6858000"/>
              <a:gd name="connsiteX58" fmla="*/ 451376 w 1364418"/>
              <a:gd name="connsiteY58" fmla="*/ 3969950 h 6858000"/>
              <a:gd name="connsiteX59" fmla="*/ 444798 w 1364418"/>
              <a:gd name="connsiteY59" fmla="*/ 3933779 h 6858000"/>
              <a:gd name="connsiteX60" fmla="*/ 446129 w 1364418"/>
              <a:gd name="connsiteY60" fmla="*/ 3933093 h 6858000"/>
              <a:gd name="connsiteX61" fmla="*/ 450483 w 1364418"/>
              <a:gd name="connsiteY61" fmla="*/ 3922082 h 6858000"/>
              <a:gd name="connsiteX62" fmla="*/ 455561 w 1364418"/>
              <a:gd name="connsiteY62" fmla="*/ 3901461 h 6858000"/>
              <a:gd name="connsiteX63" fmla="*/ 478155 w 1364418"/>
              <a:gd name="connsiteY63" fmla="*/ 3813873 h 6858000"/>
              <a:gd name="connsiteX64" fmla="*/ 477580 w 1364418"/>
              <a:gd name="connsiteY64" fmla="*/ 3806161 h 6858000"/>
              <a:gd name="connsiteX65" fmla="*/ 477887 w 1364418"/>
              <a:gd name="connsiteY65" fmla="*/ 3805957 h 6858000"/>
              <a:gd name="connsiteX66" fmla="*/ 477914 w 1364418"/>
              <a:gd name="connsiteY66" fmla="*/ 3797724 h 6858000"/>
              <a:gd name="connsiteX67" fmla="*/ 476529 w 1364418"/>
              <a:gd name="connsiteY67" fmla="*/ 3792098 h 6858000"/>
              <a:gd name="connsiteX68" fmla="*/ 475413 w 1364418"/>
              <a:gd name="connsiteY68" fmla="*/ 3777135 h 6858000"/>
              <a:gd name="connsiteX69" fmla="*/ 477146 w 1364418"/>
              <a:gd name="connsiteY69" fmla="*/ 3771656 h 6858000"/>
              <a:gd name="connsiteX70" fmla="*/ 480889 w 1364418"/>
              <a:gd name="connsiteY70" fmla="*/ 3769007 h 6858000"/>
              <a:gd name="connsiteX71" fmla="*/ 480355 w 1364418"/>
              <a:gd name="connsiteY71" fmla="*/ 3767709 h 6858000"/>
              <a:gd name="connsiteX72" fmla="*/ 489051 w 1364418"/>
              <a:gd name="connsiteY72" fmla="*/ 3738082 h 6858000"/>
              <a:gd name="connsiteX73" fmla="*/ 496397 w 1364418"/>
              <a:gd name="connsiteY73" fmla="*/ 3673397 h 6858000"/>
              <a:gd name="connsiteX74" fmla="*/ 495693 w 1364418"/>
              <a:gd name="connsiteY74" fmla="*/ 3637109 h 6858000"/>
              <a:gd name="connsiteX75" fmla="*/ 499136 w 1364418"/>
              <a:gd name="connsiteY75" fmla="*/ 3536883 h 6858000"/>
              <a:gd name="connsiteX76" fmla="*/ 506674 w 1364418"/>
              <a:gd name="connsiteY76" fmla="*/ 3435652 h 6858000"/>
              <a:gd name="connsiteX77" fmla="*/ 508345 w 1364418"/>
              <a:gd name="connsiteY77" fmla="*/ 3307769 h 6858000"/>
              <a:gd name="connsiteX78" fmla="*/ 525908 w 1364418"/>
              <a:gd name="connsiteY78" fmla="*/ 3250522 h 6858000"/>
              <a:gd name="connsiteX79" fmla="*/ 526333 w 1364418"/>
              <a:gd name="connsiteY79" fmla="*/ 3229163 h 6858000"/>
              <a:gd name="connsiteX80" fmla="*/ 528156 w 1364418"/>
              <a:gd name="connsiteY80" fmla="*/ 3217217 h 6858000"/>
              <a:gd name="connsiteX81" fmla="*/ 514991 w 1364418"/>
              <a:gd name="connsiteY81" fmla="*/ 3183755 h 6858000"/>
              <a:gd name="connsiteX82" fmla="*/ 515492 w 1364418"/>
              <a:gd name="connsiteY82" fmla="*/ 3178642 h 6858000"/>
              <a:gd name="connsiteX83" fmla="*/ 503092 w 1364418"/>
              <a:gd name="connsiteY83" fmla="*/ 3158586 h 6858000"/>
              <a:gd name="connsiteX84" fmla="*/ 488277 w 1364418"/>
              <a:gd name="connsiteY84" fmla="*/ 3129034 h 6858000"/>
              <a:gd name="connsiteX85" fmla="*/ 488942 w 1364418"/>
              <a:gd name="connsiteY85" fmla="*/ 3126682 h 6858000"/>
              <a:gd name="connsiteX86" fmla="*/ 479810 w 1364418"/>
              <a:gd name="connsiteY86" fmla="*/ 3114519 h 6858000"/>
              <a:gd name="connsiteX87" fmla="*/ 466419 w 1364418"/>
              <a:gd name="connsiteY87" fmla="*/ 3106272 h 6858000"/>
              <a:gd name="connsiteX88" fmla="*/ 439149 w 1364418"/>
              <a:gd name="connsiteY88" fmla="*/ 2958185 h 6858000"/>
              <a:gd name="connsiteX89" fmla="*/ 381763 w 1364418"/>
              <a:gd name="connsiteY89" fmla="*/ 2762989 h 6858000"/>
              <a:gd name="connsiteX90" fmla="*/ 330681 w 1364418"/>
              <a:gd name="connsiteY90" fmla="*/ 2554718 h 6858000"/>
              <a:gd name="connsiteX91" fmla="*/ 310775 w 1364418"/>
              <a:gd name="connsiteY91" fmla="*/ 2485734 h 6858000"/>
              <a:gd name="connsiteX92" fmla="*/ 301498 w 1364418"/>
              <a:gd name="connsiteY92" fmla="*/ 2447068 h 6858000"/>
              <a:gd name="connsiteX93" fmla="*/ 288459 w 1364418"/>
              <a:gd name="connsiteY93" fmla="*/ 2425819 h 6858000"/>
              <a:gd name="connsiteX94" fmla="*/ 294458 w 1364418"/>
              <a:gd name="connsiteY94" fmla="*/ 2402874 h 6858000"/>
              <a:gd name="connsiteX95" fmla="*/ 297070 w 1364418"/>
              <a:gd name="connsiteY95" fmla="*/ 2381443 h 6858000"/>
              <a:gd name="connsiteX96" fmla="*/ 273399 w 1364418"/>
              <a:gd name="connsiteY96" fmla="*/ 2261920 h 6858000"/>
              <a:gd name="connsiteX97" fmla="*/ 263286 w 1364418"/>
              <a:gd name="connsiteY97" fmla="*/ 2195378 h 6858000"/>
              <a:gd name="connsiteX98" fmla="*/ 247503 w 1364418"/>
              <a:gd name="connsiteY98" fmla="*/ 2155135 h 6858000"/>
              <a:gd name="connsiteX99" fmla="*/ 244961 w 1364418"/>
              <a:gd name="connsiteY99" fmla="*/ 2118008 h 6858000"/>
              <a:gd name="connsiteX100" fmla="*/ 245954 w 1364418"/>
              <a:gd name="connsiteY100" fmla="*/ 2050531 h 6858000"/>
              <a:gd name="connsiteX101" fmla="*/ 237760 w 1364418"/>
              <a:gd name="connsiteY101" fmla="*/ 1963269 h 6858000"/>
              <a:gd name="connsiteX102" fmla="*/ 218938 w 1364418"/>
              <a:gd name="connsiteY102" fmla="*/ 1906352 h 6858000"/>
              <a:gd name="connsiteX103" fmla="*/ 195495 w 1364418"/>
              <a:gd name="connsiteY103" fmla="*/ 1861531 h 6858000"/>
              <a:gd name="connsiteX104" fmla="*/ 149294 w 1364418"/>
              <a:gd name="connsiteY104" fmla="*/ 1732919 h 6858000"/>
              <a:gd name="connsiteX105" fmla="*/ 121605 w 1364418"/>
              <a:gd name="connsiteY105" fmla="*/ 1663540 h 6858000"/>
              <a:gd name="connsiteX106" fmla="*/ 120731 w 1364418"/>
              <a:gd name="connsiteY106" fmla="*/ 1615777 h 6858000"/>
              <a:gd name="connsiteX107" fmla="*/ 101526 w 1364418"/>
              <a:gd name="connsiteY107" fmla="*/ 1563678 h 6858000"/>
              <a:gd name="connsiteX108" fmla="*/ 114606 w 1364418"/>
              <a:gd name="connsiteY108" fmla="*/ 1519474 h 6858000"/>
              <a:gd name="connsiteX109" fmla="*/ 107348 w 1364418"/>
              <a:gd name="connsiteY109" fmla="*/ 1477995 h 6858000"/>
              <a:gd name="connsiteX110" fmla="*/ 93433 w 1364418"/>
              <a:gd name="connsiteY110" fmla="*/ 1373769 h 6858000"/>
              <a:gd name="connsiteX111" fmla="*/ 101740 w 1364418"/>
              <a:gd name="connsiteY111" fmla="*/ 1307086 h 6858000"/>
              <a:gd name="connsiteX112" fmla="*/ 102928 w 1364418"/>
              <a:gd name="connsiteY112" fmla="*/ 1189033 h 6858000"/>
              <a:gd name="connsiteX113" fmla="*/ 107613 w 1364418"/>
              <a:gd name="connsiteY113" fmla="*/ 1168288 h 6858000"/>
              <a:gd name="connsiteX114" fmla="*/ 99895 w 1364418"/>
              <a:gd name="connsiteY114" fmla="*/ 1142577 h 6858000"/>
              <a:gd name="connsiteX115" fmla="*/ 89201 w 1364418"/>
              <a:gd name="connsiteY115" fmla="*/ 1088484 h 6858000"/>
              <a:gd name="connsiteX116" fmla="*/ 77937 w 1364418"/>
              <a:gd name="connsiteY116" fmla="*/ 1016103 h 6858000"/>
              <a:gd name="connsiteX117" fmla="*/ 79393 w 1364418"/>
              <a:gd name="connsiteY117" fmla="*/ 954054 h 6858000"/>
              <a:gd name="connsiteX118" fmla="*/ 90309 w 1364418"/>
              <a:gd name="connsiteY118" fmla="*/ 921368 h 6858000"/>
              <a:gd name="connsiteX119" fmla="*/ 74258 w 1364418"/>
              <a:gd name="connsiteY119" fmla="*/ 896999 h 6858000"/>
              <a:gd name="connsiteX120" fmla="*/ 43666 w 1364418"/>
              <a:gd name="connsiteY120" fmla="*/ 821517 h 6858000"/>
              <a:gd name="connsiteX121" fmla="*/ 22616 w 1364418"/>
              <a:gd name="connsiteY121" fmla="*/ 751353 h 6858000"/>
              <a:gd name="connsiteX122" fmla="*/ 22174 w 1364418"/>
              <a:gd name="connsiteY122" fmla="*/ 721230 h 6858000"/>
              <a:gd name="connsiteX123" fmla="*/ 7845 w 1364418"/>
              <a:gd name="connsiteY123" fmla="*/ 681659 h 6858000"/>
              <a:gd name="connsiteX124" fmla="*/ 31306 w 1364418"/>
              <a:gd name="connsiteY124" fmla="*/ 619315 h 6858000"/>
              <a:gd name="connsiteX125" fmla="*/ 15184 w 1364418"/>
              <a:gd name="connsiteY125" fmla="*/ 585934 h 6858000"/>
              <a:gd name="connsiteX126" fmla="*/ 22258 w 1364418"/>
              <a:gd name="connsiteY126" fmla="*/ 538948 h 6858000"/>
              <a:gd name="connsiteX127" fmla="*/ 26166 w 1364418"/>
              <a:gd name="connsiteY127" fmla="*/ 525163 h 6858000"/>
              <a:gd name="connsiteX128" fmla="*/ 52290 w 1364418"/>
              <a:gd name="connsiteY128" fmla="*/ 446567 h 6858000"/>
              <a:gd name="connsiteX129" fmla="*/ 51538 w 1364418"/>
              <a:gd name="connsiteY129" fmla="*/ 393828 h 6858000"/>
              <a:gd name="connsiteX130" fmla="*/ 51368 w 1364418"/>
              <a:gd name="connsiteY130" fmla="*/ 353137 h 6858000"/>
              <a:gd name="connsiteX131" fmla="*/ 55970 w 1364418"/>
              <a:gd name="connsiteY131" fmla="*/ 321428 h 6858000"/>
              <a:gd name="connsiteX132" fmla="*/ 57061 w 1364418"/>
              <a:gd name="connsiteY132" fmla="*/ 275771 h 6858000"/>
              <a:gd name="connsiteX133" fmla="*/ 74088 w 1364418"/>
              <a:gd name="connsiteY133" fmla="*/ 212860 h 6858000"/>
              <a:gd name="connsiteX134" fmla="*/ 65798 w 1364418"/>
              <a:gd name="connsiteY134" fmla="*/ 144983 h 6858000"/>
              <a:gd name="connsiteX135" fmla="*/ 78082 w 1364418"/>
              <a:gd name="connsiteY135" fmla="*/ 55288 h 6858000"/>
              <a:gd name="connsiteX136" fmla="*/ 37636 w 1364418"/>
              <a:gd name="connsiteY136"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286686 w 1364418"/>
              <a:gd name="connsiteY7" fmla="*/ 6664994 h 6858000"/>
              <a:gd name="connsiteX8" fmla="*/ 251033 w 1364418"/>
              <a:gd name="connsiteY8" fmla="*/ 6492130 h 6858000"/>
              <a:gd name="connsiteX9" fmla="*/ 266720 w 1364418"/>
              <a:gd name="connsiteY9" fmla="*/ 6431610 h 6858000"/>
              <a:gd name="connsiteX10" fmla="*/ 310425 w 1364418"/>
              <a:gd name="connsiteY10" fmla="*/ 6379786 h 6858000"/>
              <a:gd name="connsiteX11" fmla="*/ 293648 w 1364418"/>
              <a:gd name="connsiteY11" fmla="*/ 6334727 h 6858000"/>
              <a:gd name="connsiteX12" fmla="*/ 271063 w 1364418"/>
              <a:gd name="connsiteY12" fmla="*/ 6313295 h 6858000"/>
              <a:gd name="connsiteX13" fmla="*/ 278227 w 1364418"/>
              <a:gd name="connsiteY13" fmla="*/ 6280046 h 6858000"/>
              <a:gd name="connsiteX14" fmla="*/ 281226 w 1364418"/>
              <a:gd name="connsiteY14" fmla="*/ 6272987 h 6858000"/>
              <a:gd name="connsiteX15" fmla="*/ 288000 w 1364418"/>
              <a:gd name="connsiteY15" fmla="*/ 6252834 h 6858000"/>
              <a:gd name="connsiteX16" fmla="*/ 265992 w 1364418"/>
              <a:gd name="connsiteY16" fmla="*/ 6202459 h 6858000"/>
              <a:gd name="connsiteX17" fmla="*/ 264790 w 1364418"/>
              <a:gd name="connsiteY17" fmla="*/ 6153037 h 6858000"/>
              <a:gd name="connsiteX18" fmla="*/ 280205 w 1364418"/>
              <a:gd name="connsiteY18" fmla="*/ 6078132 h 6858000"/>
              <a:gd name="connsiteX19" fmla="*/ 267592 w 1364418"/>
              <a:gd name="connsiteY19" fmla="*/ 6028119 h 6858000"/>
              <a:gd name="connsiteX20" fmla="*/ 252821 w 1364418"/>
              <a:gd name="connsiteY20" fmla="*/ 5926735 h 6858000"/>
              <a:gd name="connsiteX21" fmla="*/ 302333 w 1364418"/>
              <a:gd name="connsiteY21" fmla="*/ 5712857 h 6858000"/>
              <a:gd name="connsiteX22" fmla="*/ 332131 w 1364418"/>
              <a:gd name="connsiteY22" fmla="*/ 5660491 h 6858000"/>
              <a:gd name="connsiteX23" fmla="*/ 341254 w 1364418"/>
              <a:gd name="connsiteY23" fmla="*/ 5563435 h 6858000"/>
              <a:gd name="connsiteX24" fmla="*/ 368130 w 1364418"/>
              <a:gd name="connsiteY24" fmla="*/ 5437125 h 6858000"/>
              <a:gd name="connsiteX25" fmla="*/ 381698 w 1364418"/>
              <a:gd name="connsiteY25" fmla="*/ 5396260 h 6858000"/>
              <a:gd name="connsiteX26" fmla="*/ 397679 w 1364418"/>
              <a:gd name="connsiteY26" fmla="*/ 5330009 h 6858000"/>
              <a:gd name="connsiteX27" fmla="*/ 431172 w 1364418"/>
              <a:gd name="connsiteY27" fmla="*/ 5273739 h 6858000"/>
              <a:gd name="connsiteX28" fmla="*/ 440771 w 1364418"/>
              <a:gd name="connsiteY28" fmla="*/ 5241779 h 6858000"/>
              <a:gd name="connsiteX29" fmla="*/ 451997 w 1364418"/>
              <a:gd name="connsiteY29" fmla="*/ 5225268 h 6858000"/>
              <a:gd name="connsiteX30" fmla="*/ 453017 w 1364418"/>
              <a:gd name="connsiteY30" fmla="*/ 5217684 h 6858000"/>
              <a:gd name="connsiteX31" fmla="*/ 460358 w 1364418"/>
              <a:gd name="connsiteY31" fmla="*/ 5193377 h 6858000"/>
              <a:gd name="connsiteX32" fmla="*/ 463661 w 1364418"/>
              <a:gd name="connsiteY32" fmla="*/ 5179288 h 6858000"/>
              <a:gd name="connsiteX33" fmla="*/ 464645 w 1364418"/>
              <a:gd name="connsiteY33" fmla="*/ 5173621 h 6858000"/>
              <a:gd name="connsiteX34" fmla="*/ 460279 w 1364418"/>
              <a:gd name="connsiteY34" fmla="*/ 5159961 h 6858000"/>
              <a:gd name="connsiteX35" fmla="*/ 466956 w 1364418"/>
              <a:gd name="connsiteY35" fmla="*/ 5144295 h 6858000"/>
              <a:gd name="connsiteX36" fmla="*/ 463889 w 1364418"/>
              <a:gd name="connsiteY36" fmla="*/ 5125185 h 6858000"/>
              <a:gd name="connsiteX37" fmla="*/ 470719 w 1364418"/>
              <a:gd name="connsiteY37" fmla="*/ 5121884 h 6858000"/>
              <a:gd name="connsiteX38" fmla="*/ 477755 w 1364418"/>
              <a:gd name="connsiteY38" fmla="*/ 5067850 h 6858000"/>
              <a:gd name="connsiteX39" fmla="*/ 480486 w 1364418"/>
              <a:gd name="connsiteY39" fmla="*/ 5060861 h 6858000"/>
              <a:gd name="connsiteX40" fmla="*/ 477190 w 1364418"/>
              <a:gd name="connsiteY40" fmla="*/ 5034192 h 6858000"/>
              <a:gd name="connsiteX41" fmla="*/ 478744 w 1364418"/>
              <a:gd name="connsiteY41" fmla="*/ 4993030 h 6858000"/>
              <a:gd name="connsiteX42" fmla="*/ 485653 w 1364418"/>
              <a:gd name="connsiteY42" fmla="*/ 4946844 h 6858000"/>
              <a:gd name="connsiteX43" fmla="*/ 481509 w 1364418"/>
              <a:gd name="connsiteY43" fmla="*/ 4932692 h 6858000"/>
              <a:gd name="connsiteX44" fmla="*/ 496912 w 1364418"/>
              <a:gd name="connsiteY44" fmla="*/ 4858827 h 6858000"/>
              <a:gd name="connsiteX45" fmla="*/ 502815 w 1364418"/>
              <a:gd name="connsiteY45" fmla="*/ 4821170 h 6858000"/>
              <a:gd name="connsiteX46" fmla="*/ 507548 w 1364418"/>
              <a:gd name="connsiteY46" fmla="*/ 4780965 h 6858000"/>
              <a:gd name="connsiteX47" fmla="*/ 508841 w 1364418"/>
              <a:gd name="connsiteY47" fmla="*/ 4750867 h 6858000"/>
              <a:gd name="connsiteX48" fmla="*/ 506648 w 1364418"/>
              <a:gd name="connsiteY48" fmla="*/ 4690749 h 6858000"/>
              <a:gd name="connsiteX49" fmla="*/ 502128 w 1364418"/>
              <a:gd name="connsiteY49" fmla="*/ 4584173 h 6858000"/>
              <a:gd name="connsiteX50" fmla="*/ 497211 w 1364418"/>
              <a:gd name="connsiteY50" fmla="*/ 4444346 h 6858000"/>
              <a:gd name="connsiteX51" fmla="*/ 493776 w 1364418"/>
              <a:gd name="connsiteY51" fmla="*/ 4375228 h 6858000"/>
              <a:gd name="connsiteX52" fmla="*/ 474429 w 1364418"/>
              <a:gd name="connsiteY52" fmla="*/ 4214165 h 6858000"/>
              <a:gd name="connsiteX53" fmla="*/ 478502 w 1364418"/>
              <a:gd name="connsiteY53" fmla="*/ 4090296 h 6858000"/>
              <a:gd name="connsiteX54" fmla="*/ 463758 w 1364418"/>
              <a:gd name="connsiteY54" fmla="*/ 4033999 h 6858000"/>
              <a:gd name="connsiteX55" fmla="*/ 464907 w 1364418"/>
              <a:gd name="connsiteY55" fmla="*/ 4031933 h 6858000"/>
              <a:gd name="connsiteX56" fmla="*/ 463483 w 1364418"/>
              <a:gd name="connsiteY56" fmla="*/ 4013953 h 6858000"/>
              <a:gd name="connsiteX57" fmla="*/ 449778 w 1364418"/>
              <a:gd name="connsiteY57" fmla="*/ 3974753 h 6858000"/>
              <a:gd name="connsiteX58" fmla="*/ 451376 w 1364418"/>
              <a:gd name="connsiteY58" fmla="*/ 3969950 h 6858000"/>
              <a:gd name="connsiteX59" fmla="*/ 444798 w 1364418"/>
              <a:gd name="connsiteY59" fmla="*/ 3933779 h 6858000"/>
              <a:gd name="connsiteX60" fmla="*/ 446129 w 1364418"/>
              <a:gd name="connsiteY60" fmla="*/ 3933093 h 6858000"/>
              <a:gd name="connsiteX61" fmla="*/ 450483 w 1364418"/>
              <a:gd name="connsiteY61" fmla="*/ 3922082 h 6858000"/>
              <a:gd name="connsiteX62" fmla="*/ 455561 w 1364418"/>
              <a:gd name="connsiteY62" fmla="*/ 3901461 h 6858000"/>
              <a:gd name="connsiteX63" fmla="*/ 478155 w 1364418"/>
              <a:gd name="connsiteY63" fmla="*/ 3813873 h 6858000"/>
              <a:gd name="connsiteX64" fmla="*/ 477580 w 1364418"/>
              <a:gd name="connsiteY64" fmla="*/ 3806161 h 6858000"/>
              <a:gd name="connsiteX65" fmla="*/ 477887 w 1364418"/>
              <a:gd name="connsiteY65" fmla="*/ 3805957 h 6858000"/>
              <a:gd name="connsiteX66" fmla="*/ 477914 w 1364418"/>
              <a:gd name="connsiteY66" fmla="*/ 3797724 h 6858000"/>
              <a:gd name="connsiteX67" fmla="*/ 476529 w 1364418"/>
              <a:gd name="connsiteY67" fmla="*/ 3792098 h 6858000"/>
              <a:gd name="connsiteX68" fmla="*/ 475413 w 1364418"/>
              <a:gd name="connsiteY68" fmla="*/ 3777135 h 6858000"/>
              <a:gd name="connsiteX69" fmla="*/ 477146 w 1364418"/>
              <a:gd name="connsiteY69" fmla="*/ 3771656 h 6858000"/>
              <a:gd name="connsiteX70" fmla="*/ 480889 w 1364418"/>
              <a:gd name="connsiteY70" fmla="*/ 3769007 h 6858000"/>
              <a:gd name="connsiteX71" fmla="*/ 480355 w 1364418"/>
              <a:gd name="connsiteY71" fmla="*/ 3767709 h 6858000"/>
              <a:gd name="connsiteX72" fmla="*/ 489051 w 1364418"/>
              <a:gd name="connsiteY72" fmla="*/ 3738082 h 6858000"/>
              <a:gd name="connsiteX73" fmla="*/ 496397 w 1364418"/>
              <a:gd name="connsiteY73" fmla="*/ 3673397 h 6858000"/>
              <a:gd name="connsiteX74" fmla="*/ 495693 w 1364418"/>
              <a:gd name="connsiteY74" fmla="*/ 3637109 h 6858000"/>
              <a:gd name="connsiteX75" fmla="*/ 499136 w 1364418"/>
              <a:gd name="connsiteY75" fmla="*/ 3536883 h 6858000"/>
              <a:gd name="connsiteX76" fmla="*/ 506674 w 1364418"/>
              <a:gd name="connsiteY76" fmla="*/ 3435652 h 6858000"/>
              <a:gd name="connsiteX77" fmla="*/ 508345 w 1364418"/>
              <a:gd name="connsiteY77" fmla="*/ 3307769 h 6858000"/>
              <a:gd name="connsiteX78" fmla="*/ 525908 w 1364418"/>
              <a:gd name="connsiteY78" fmla="*/ 3250522 h 6858000"/>
              <a:gd name="connsiteX79" fmla="*/ 526333 w 1364418"/>
              <a:gd name="connsiteY79" fmla="*/ 3229163 h 6858000"/>
              <a:gd name="connsiteX80" fmla="*/ 528156 w 1364418"/>
              <a:gd name="connsiteY80" fmla="*/ 3217217 h 6858000"/>
              <a:gd name="connsiteX81" fmla="*/ 514991 w 1364418"/>
              <a:gd name="connsiteY81" fmla="*/ 3183755 h 6858000"/>
              <a:gd name="connsiteX82" fmla="*/ 515492 w 1364418"/>
              <a:gd name="connsiteY82" fmla="*/ 3178642 h 6858000"/>
              <a:gd name="connsiteX83" fmla="*/ 503092 w 1364418"/>
              <a:gd name="connsiteY83" fmla="*/ 3158586 h 6858000"/>
              <a:gd name="connsiteX84" fmla="*/ 488277 w 1364418"/>
              <a:gd name="connsiteY84" fmla="*/ 3129034 h 6858000"/>
              <a:gd name="connsiteX85" fmla="*/ 488942 w 1364418"/>
              <a:gd name="connsiteY85" fmla="*/ 3126682 h 6858000"/>
              <a:gd name="connsiteX86" fmla="*/ 479810 w 1364418"/>
              <a:gd name="connsiteY86" fmla="*/ 3114519 h 6858000"/>
              <a:gd name="connsiteX87" fmla="*/ 466419 w 1364418"/>
              <a:gd name="connsiteY87" fmla="*/ 3106272 h 6858000"/>
              <a:gd name="connsiteX88" fmla="*/ 439149 w 1364418"/>
              <a:gd name="connsiteY88" fmla="*/ 2958185 h 6858000"/>
              <a:gd name="connsiteX89" fmla="*/ 381763 w 1364418"/>
              <a:gd name="connsiteY89" fmla="*/ 2762989 h 6858000"/>
              <a:gd name="connsiteX90" fmla="*/ 330681 w 1364418"/>
              <a:gd name="connsiteY90" fmla="*/ 2554718 h 6858000"/>
              <a:gd name="connsiteX91" fmla="*/ 310775 w 1364418"/>
              <a:gd name="connsiteY91" fmla="*/ 2485734 h 6858000"/>
              <a:gd name="connsiteX92" fmla="*/ 301498 w 1364418"/>
              <a:gd name="connsiteY92" fmla="*/ 2447068 h 6858000"/>
              <a:gd name="connsiteX93" fmla="*/ 288459 w 1364418"/>
              <a:gd name="connsiteY93" fmla="*/ 2425819 h 6858000"/>
              <a:gd name="connsiteX94" fmla="*/ 294458 w 1364418"/>
              <a:gd name="connsiteY94" fmla="*/ 2402874 h 6858000"/>
              <a:gd name="connsiteX95" fmla="*/ 297070 w 1364418"/>
              <a:gd name="connsiteY95" fmla="*/ 2381443 h 6858000"/>
              <a:gd name="connsiteX96" fmla="*/ 273399 w 1364418"/>
              <a:gd name="connsiteY96" fmla="*/ 2261920 h 6858000"/>
              <a:gd name="connsiteX97" fmla="*/ 263286 w 1364418"/>
              <a:gd name="connsiteY97" fmla="*/ 2195378 h 6858000"/>
              <a:gd name="connsiteX98" fmla="*/ 247503 w 1364418"/>
              <a:gd name="connsiteY98" fmla="*/ 2155135 h 6858000"/>
              <a:gd name="connsiteX99" fmla="*/ 244961 w 1364418"/>
              <a:gd name="connsiteY99" fmla="*/ 2118008 h 6858000"/>
              <a:gd name="connsiteX100" fmla="*/ 245954 w 1364418"/>
              <a:gd name="connsiteY100" fmla="*/ 2050531 h 6858000"/>
              <a:gd name="connsiteX101" fmla="*/ 237760 w 1364418"/>
              <a:gd name="connsiteY101" fmla="*/ 1963269 h 6858000"/>
              <a:gd name="connsiteX102" fmla="*/ 218938 w 1364418"/>
              <a:gd name="connsiteY102" fmla="*/ 1906352 h 6858000"/>
              <a:gd name="connsiteX103" fmla="*/ 195495 w 1364418"/>
              <a:gd name="connsiteY103" fmla="*/ 1861531 h 6858000"/>
              <a:gd name="connsiteX104" fmla="*/ 149294 w 1364418"/>
              <a:gd name="connsiteY104" fmla="*/ 1732919 h 6858000"/>
              <a:gd name="connsiteX105" fmla="*/ 121605 w 1364418"/>
              <a:gd name="connsiteY105" fmla="*/ 1663540 h 6858000"/>
              <a:gd name="connsiteX106" fmla="*/ 120731 w 1364418"/>
              <a:gd name="connsiteY106" fmla="*/ 1615777 h 6858000"/>
              <a:gd name="connsiteX107" fmla="*/ 101526 w 1364418"/>
              <a:gd name="connsiteY107" fmla="*/ 1563678 h 6858000"/>
              <a:gd name="connsiteX108" fmla="*/ 114606 w 1364418"/>
              <a:gd name="connsiteY108" fmla="*/ 1519474 h 6858000"/>
              <a:gd name="connsiteX109" fmla="*/ 107348 w 1364418"/>
              <a:gd name="connsiteY109" fmla="*/ 1477995 h 6858000"/>
              <a:gd name="connsiteX110" fmla="*/ 93433 w 1364418"/>
              <a:gd name="connsiteY110" fmla="*/ 1373769 h 6858000"/>
              <a:gd name="connsiteX111" fmla="*/ 101740 w 1364418"/>
              <a:gd name="connsiteY111" fmla="*/ 1307086 h 6858000"/>
              <a:gd name="connsiteX112" fmla="*/ 102928 w 1364418"/>
              <a:gd name="connsiteY112" fmla="*/ 1189033 h 6858000"/>
              <a:gd name="connsiteX113" fmla="*/ 107613 w 1364418"/>
              <a:gd name="connsiteY113" fmla="*/ 1168288 h 6858000"/>
              <a:gd name="connsiteX114" fmla="*/ 99895 w 1364418"/>
              <a:gd name="connsiteY114" fmla="*/ 1142577 h 6858000"/>
              <a:gd name="connsiteX115" fmla="*/ 89201 w 1364418"/>
              <a:gd name="connsiteY115" fmla="*/ 1088484 h 6858000"/>
              <a:gd name="connsiteX116" fmla="*/ 77937 w 1364418"/>
              <a:gd name="connsiteY116" fmla="*/ 1016103 h 6858000"/>
              <a:gd name="connsiteX117" fmla="*/ 79393 w 1364418"/>
              <a:gd name="connsiteY117" fmla="*/ 954054 h 6858000"/>
              <a:gd name="connsiteX118" fmla="*/ 90309 w 1364418"/>
              <a:gd name="connsiteY118" fmla="*/ 921368 h 6858000"/>
              <a:gd name="connsiteX119" fmla="*/ 74258 w 1364418"/>
              <a:gd name="connsiteY119" fmla="*/ 896999 h 6858000"/>
              <a:gd name="connsiteX120" fmla="*/ 43666 w 1364418"/>
              <a:gd name="connsiteY120" fmla="*/ 821517 h 6858000"/>
              <a:gd name="connsiteX121" fmla="*/ 22616 w 1364418"/>
              <a:gd name="connsiteY121" fmla="*/ 751353 h 6858000"/>
              <a:gd name="connsiteX122" fmla="*/ 22174 w 1364418"/>
              <a:gd name="connsiteY122" fmla="*/ 721230 h 6858000"/>
              <a:gd name="connsiteX123" fmla="*/ 7845 w 1364418"/>
              <a:gd name="connsiteY123" fmla="*/ 681659 h 6858000"/>
              <a:gd name="connsiteX124" fmla="*/ 31306 w 1364418"/>
              <a:gd name="connsiteY124" fmla="*/ 619315 h 6858000"/>
              <a:gd name="connsiteX125" fmla="*/ 15184 w 1364418"/>
              <a:gd name="connsiteY125" fmla="*/ 585934 h 6858000"/>
              <a:gd name="connsiteX126" fmla="*/ 22258 w 1364418"/>
              <a:gd name="connsiteY126" fmla="*/ 538948 h 6858000"/>
              <a:gd name="connsiteX127" fmla="*/ 26166 w 1364418"/>
              <a:gd name="connsiteY127" fmla="*/ 525163 h 6858000"/>
              <a:gd name="connsiteX128" fmla="*/ 52290 w 1364418"/>
              <a:gd name="connsiteY128" fmla="*/ 446567 h 6858000"/>
              <a:gd name="connsiteX129" fmla="*/ 51538 w 1364418"/>
              <a:gd name="connsiteY129" fmla="*/ 393828 h 6858000"/>
              <a:gd name="connsiteX130" fmla="*/ 51368 w 1364418"/>
              <a:gd name="connsiteY130" fmla="*/ 353137 h 6858000"/>
              <a:gd name="connsiteX131" fmla="*/ 55970 w 1364418"/>
              <a:gd name="connsiteY131" fmla="*/ 321428 h 6858000"/>
              <a:gd name="connsiteX132" fmla="*/ 57061 w 1364418"/>
              <a:gd name="connsiteY132" fmla="*/ 275771 h 6858000"/>
              <a:gd name="connsiteX133" fmla="*/ 74088 w 1364418"/>
              <a:gd name="connsiteY133" fmla="*/ 212860 h 6858000"/>
              <a:gd name="connsiteX134" fmla="*/ 65798 w 1364418"/>
              <a:gd name="connsiteY134" fmla="*/ 144983 h 6858000"/>
              <a:gd name="connsiteX135" fmla="*/ 78082 w 1364418"/>
              <a:gd name="connsiteY135" fmla="*/ 55288 h 6858000"/>
              <a:gd name="connsiteX136" fmla="*/ 37636 w 1364418"/>
              <a:gd name="connsiteY136"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286686 w 1364418"/>
              <a:gd name="connsiteY7" fmla="*/ 6664994 h 6858000"/>
              <a:gd name="connsiteX8" fmla="*/ 266720 w 1364418"/>
              <a:gd name="connsiteY8" fmla="*/ 6431610 h 6858000"/>
              <a:gd name="connsiteX9" fmla="*/ 310425 w 1364418"/>
              <a:gd name="connsiteY9" fmla="*/ 6379786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286686 w 1364418"/>
              <a:gd name="connsiteY7" fmla="*/ 6664994 h 6858000"/>
              <a:gd name="connsiteX8" fmla="*/ 339152 w 1364418"/>
              <a:gd name="connsiteY8" fmla="*/ 6471804 h 6858000"/>
              <a:gd name="connsiteX9" fmla="*/ 310425 w 1364418"/>
              <a:gd name="connsiteY9" fmla="*/ 6379786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149205 w 1364418"/>
              <a:gd name="connsiteY5" fmla="*/ 6737706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209564 w 1364418"/>
              <a:gd name="connsiteY5" fmla="*/ 6777899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209564 w 1364418"/>
              <a:gd name="connsiteY5" fmla="*/ 6777899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8000 w 1364418"/>
              <a:gd name="connsiteY13" fmla="*/ 6252834 h 6858000"/>
              <a:gd name="connsiteX14" fmla="*/ 265992 w 1364418"/>
              <a:gd name="connsiteY14" fmla="*/ 6202459 h 6858000"/>
              <a:gd name="connsiteX15" fmla="*/ 264790 w 1364418"/>
              <a:gd name="connsiteY15" fmla="*/ 6153037 h 6858000"/>
              <a:gd name="connsiteX16" fmla="*/ 280205 w 1364418"/>
              <a:gd name="connsiteY16" fmla="*/ 6078132 h 6858000"/>
              <a:gd name="connsiteX17" fmla="*/ 267592 w 1364418"/>
              <a:gd name="connsiteY17" fmla="*/ 6028119 h 6858000"/>
              <a:gd name="connsiteX18" fmla="*/ 252821 w 1364418"/>
              <a:gd name="connsiteY18" fmla="*/ 5926735 h 6858000"/>
              <a:gd name="connsiteX19" fmla="*/ 302333 w 1364418"/>
              <a:gd name="connsiteY19" fmla="*/ 5712857 h 6858000"/>
              <a:gd name="connsiteX20" fmla="*/ 332131 w 1364418"/>
              <a:gd name="connsiteY20" fmla="*/ 5660491 h 6858000"/>
              <a:gd name="connsiteX21" fmla="*/ 341254 w 1364418"/>
              <a:gd name="connsiteY21" fmla="*/ 5563435 h 6858000"/>
              <a:gd name="connsiteX22" fmla="*/ 368130 w 1364418"/>
              <a:gd name="connsiteY22" fmla="*/ 5437125 h 6858000"/>
              <a:gd name="connsiteX23" fmla="*/ 381698 w 1364418"/>
              <a:gd name="connsiteY23" fmla="*/ 5396260 h 6858000"/>
              <a:gd name="connsiteX24" fmla="*/ 397679 w 1364418"/>
              <a:gd name="connsiteY24" fmla="*/ 5330009 h 6858000"/>
              <a:gd name="connsiteX25" fmla="*/ 431172 w 1364418"/>
              <a:gd name="connsiteY25" fmla="*/ 5273739 h 6858000"/>
              <a:gd name="connsiteX26" fmla="*/ 440771 w 1364418"/>
              <a:gd name="connsiteY26" fmla="*/ 5241779 h 6858000"/>
              <a:gd name="connsiteX27" fmla="*/ 451997 w 1364418"/>
              <a:gd name="connsiteY27" fmla="*/ 5225268 h 6858000"/>
              <a:gd name="connsiteX28" fmla="*/ 453017 w 1364418"/>
              <a:gd name="connsiteY28" fmla="*/ 5217684 h 6858000"/>
              <a:gd name="connsiteX29" fmla="*/ 460358 w 1364418"/>
              <a:gd name="connsiteY29" fmla="*/ 5193377 h 6858000"/>
              <a:gd name="connsiteX30" fmla="*/ 463661 w 1364418"/>
              <a:gd name="connsiteY30" fmla="*/ 5179288 h 6858000"/>
              <a:gd name="connsiteX31" fmla="*/ 464645 w 1364418"/>
              <a:gd name="connsiteY31" fmla="*/ 5173621 h 6858000"/>
              <a:gd name="connsiteX32" fmla="*/ 460279 w 1364418"/>
              <a:gd name="connsiteY32" fmla="*/ 5159961 h 6858000"/>
              <a:gd name="connsiteX33" fmla="*/ 466956 w 1364418"/>
              <a:gd name="connsiteY33" fmla="*/ 5144295 h 6858000"/>
              <a:gd name="connsiteX34" fmla="*/ 463889 w 1364418"/>
              <a:gd name="connsiteY34" fmla="*/ 5125185 h 6858000"/>
              <a:gd name="connsiteX35" fmla="*/ 470719 w 1364418"/>
              <a:gd name="connsiteY35" fmla="*/ 5121884 h 6858000"/>
              <a:gd name="connsiteX36" fmla="*/ 477755 w 1364418"/>
              <a:gd name="connsiteY36" fmla="*/ 5067850 h 6858000"/>
              <a:gd name="connsiteX37" fmla="*/ 480486 w 1364418"/>
              <a:gd name="connsiteY37" fmla="*/ 5060861 h 6858000"/>
              <a:gd name="connsiteX38" fmla="*/ 477190 w 1364418"/>
              <a:gd name="connsiteY38" fmla="*/ 5034192 h 6858000"/>
              <a:gd name="connsiteX39" fmla="*/ 478744 w 1364418"/>
              <a:gd name="connsiteY39" fmla="*/ 4993030 h 6858000"/>
              <a:gd name="connsiteX40" fmla="*/ 485653 w 1364418"/>
              <a:gd name="connsiteY40" fmla="*/ 4946844 h 6858000"/>
              <a:gd name="connsiteX41" fmla="*/ 481509 w 1364418"/>
              <a:gd name="connsiteY41" fmla="*/ 4932692 h 6858000"/>
              <a:gd name="connsiteX42" fmla="*/ 496912 w 1364418"/>
              <a:gd name="connsiteY42" fmla="*/ 4858827 h 6858000"/>
              <a:gd name="connsiteX43" fmla="*/ 502815 w 1364418"/>
              <a:gd name="connsiteY43" fmla="*/ 4821170 h 6858000"/>
              <a:gd name="connsiteX44" fmla="*/ 507548 w 1364418"/>
              <a:gd name="connsiteY44" fmla="*/ 4780965 h 6858000"/>
              <a:gd name="connsiteX45" fmla="*/ 508841 w 1364418"/>
              <a:gd name="connsiteY45" fmla="*/ 4750867 h 6858000"/>
              <a:gd name="connsiteX46" fmla="*/ 506648 w 1364418"/>
              <a:gd name="connsiteY46" fmla="*/ 4690749 h 6858000"/>
              <a:gd name="connsiteX47" fmla="*/ 502128 w 1364418"/>
              <a:gd name="connsiteY47" fmla="*/ 4584173 h 6858000"/>
              <a:gd name="connsiteX48" fmla="*/ 497211 w 1364418"/>
              <a:gd name="connsiteY48" fmla="*/ 4444346 h 6858000"/>
              <a:gd name="connsiteX49" fmla="*/ 493776 w 1364418"/>
              <a:gd name="connsiteY49" fmla="*/ 4375228 h 6858000"/>
              <a:gd name="connsiteX50" fmla="*/ 474429 w 1364418"/>
              <a:gd name="connsiteY50" fmla="*/ 4214165 h 6858000"/>
              <a:gd name="connsiteX51" fmla="*/ 478502 w 1364418"/>
              <a:gd name="connsiteY51" fmla="*/ 4090296 h 6858000"/>
              <a:gd name="connsiteX52" fmla="*/ 463758 w 1364418"/>
              <a:gd name="connsiteY52" fmla="*/ 4033999 h 6858000"/>
              <a:gd name="connsiteX53" fmla="*/ 464907 w 1364418"/>
              <a:gd name="connsiteY53" fmla="*/ 4031933 h 6858000"/>
              <a:gd name="connsiteX54" fmla="*/ 463483 w 1364418"/>
              <a:gd name="connsiteY54" fmla="*/ 4013953 h 6858000"/>
              <a:gd name="connsiteX55" fmla="*/ 449778 w 1364418"/>
              <a:gd name="connsiteY55" fmla="*/ 3974753 h 6858000"/>
              <a:gd name="connsiteX56" fmla="*/ 451376 w 1364418"/>
              <a:gd name="connsiteY56" fmla="*/ 3969950 h 6858000"/>
              <a:gd name="connsiteX57" fmla="*/ 444798 w 1364418"/>
              <a:gd name="connsiteY57" fmla="*/ 3933779 h 6858000"/>
              <a:gd name="connsiteX58" fmla="*/ 446129 w 1364418"/>
              <a:gd name="connsiteY58" fmla="*/ 3933093 h 6858000"/>
              <a:gd name="connsiteX59" fmla="*/ 450483 w 1364418"/>
              <a:gd name="connsiteY59" fmla="*/ 3922082 h 6858000"/>
              <a:gd name="connsiteX60" fmla="*/ 455561 w 1364418"/>
              <a:gd name="connsiteY60" fmla="*/ 3901461 h 6858000"/>
              <a:gd name="connsiteX61" fmla="*/ 478155 w 1364418"/>
              <a:gd name="connsiteY61" fmla="*/ 3813873 h 6858000"/>
              <a:gd name="connsiteX62" fmla="*/ 477580 w 1364418"/>
              <a:gd name="connsiteY62" fmla="*/ 3806161 h 6858000"/>
              <a:gd name="connsiteX63" fmla="*/ 477887 w 1364418"/>
              <a:gd name="connsiteY63" fmla="*/ 3805957 h 6858000"/>
              <a:gd name="connsiteX64" fmla="*/ 477914 w 1364418"/>
              <a:gd name="connsiteY64" fmla="*/ 3797724 h 6858000"/>
              <a:gd name="connsiteX65" fmla="*/ 476529 w 1364418"/>
              <a:gd name="connsiteY65" fmla="*/ 3792098 h 6858000"/>
              <a:gd name="connsiteX66" fmla="*/ 475413 w 1364418"/>
              <a:gd name="connsiteY66" fmla="*/ 3777135 h 6858000"/>
              <a:gd name="connsiteX67" fmla="*/ 477146 w 1364418"/>
              <a:gd name="connsiteY67" fmla="*/ 3771656 h 6858000"/>
              <a:gd name="connsiteX68" fmla="*/ 480889 w 1364418"/>
              <a:gd name="connsiteY68" fmla="*/ 3769007 h 6858000"/>
              <a:gd name="connsiteX69" fmla="*/ 480355 w 1364418"/>
              <a:gd name="connsiteY69" fmla="*/ 3767709 h 6858000"/>
              <a:gd name="connsiteX70" fmla="*/ 489051 w 1364418"/>
              <a:gd name="connsiteY70" fmla="*/ 3738082 h 6858000"/>
              <a:gd name="connsiteX71" fmla="*/ 496397 w 1364418"/>
              <a:gd name="connsiteY71" fmla="*/ 3673397 h 6858000"/>
              <a:gd name="connsiteX72" fmla="*/ 495693 w 1364418"/>
              <a:gd name="connsiteY72" fmla="*/ 3637109 h 6858000"/>
              <a:gd name="connsiteX73" fmla="*/ 499136 w 1364418"/>
              <a:gd name="connsiteY73" fmla="*/ 3536883 h 6858000"/>
              <a:gd name="connsiteX74" fmla="*/ 506674 w 1364418"/>
              <a:gd name="connsiteY74" fmla="*/ 3435652 h 6858000"/>
              <a:gd name="connsiteX75" fmla="*/ 508345 w 1364418"/>
              <a:gd name="connsiteY75" fmla="*/ 3307769 h 6858000"/>
              <a:gd name="connsiteX76" fmla="*/ 525908 w 1364418"/>
              <a:gd name="connsiteY76" fmla="*/ 3250522 h 6858000"/>
              <a:gd name="connsiteX77" fmla="*/ 526333 w 1364418"/>
              <a:gd name="connsiteY77" fmla="*/ 3229163 h 6858000"/>
              <a:gd name="connsiteX78" fmla="*/ 528156 w 1364418"/>
              <a:gd name="connsiteY78" fmla="*/ 3217217 h 6858000"/>
              <a:gd name="connsiteX79" fmla="*/ 514991 w 1364418"/>
              <a:gd name="connsiteY79" fmla="*/ 3183755 h 6858000"/>
              <a:gd name="connsiteX80" fmla="*/ 515492 w 1364418"/>
              <a:gd name="connsiteY80" fmla="*/ 3178642 h 6858000"/>
              <a:gd name="connsiteX81" fmla="*/ 503092 w 1364418"/>
              <a:gd name="connsiteY81" fmla="*/ 3158586 h 6858000"/>
              <a:gd name="connsiteX82" fmla="*/ 488277 w 1364418"/>
              <a:gd name="connsiteY82" fmla="*/ 3129034 h 6858000"/>
              <a:gd name="connsiteX83" fmla="*/ 488942 w 1364418"/>
              <a:gd name="connsiteY83" fmla="*/ 3126682 h 6858000"/>
              <a:gd name="connsiteX84" fmla="*/ 479810 w 1364418"/>
              <a:gd name="connsiteY84" fmla="*/ 3114519 h 6858000"/>
              <a:gd name="connsiteX85" fmla="*/ 466419 w 1364418"/>
              <a:gd name="connsiteY85" fmla="*/ 3106272 h 6858000"/>
              <a:gd name="connsiteX86" fmla="*/ 439149 w 1364418"/>
              <a:gd name="connsiteY86" fmla="*/ 2958185 h 6858000"/>
              <a:gd name="connsiteX87" fmla="*/ 381763 w 1364418"/>
              <a:gd name="connsiteY87" fmla="*/ 2762989 h 6858000"/>
              <a:gd name="connsiteX88" fmla="*/ 330681 w 1364418"/>
              <a:gd name="connsiteY88" fmla="*/ 2554718 h 6858000"/>
              <a:gd name="connsiteX89" fmla="*/ 310775 w 1364418"/>
              <a:gd name="connsiteY89" fmla="*/ 2485734 h 6858000"/>
              <a:gd name="connsiteX90" fmla="*/ 301498 w 1364418"/>
              <a:gd name="connsiteY90" fmla="*/ 2447068 h 6858000"/>
              <a:gd name="connsiteX91" fmla="*/ 288459 w 1364418"/>
              <a:gd name="connsiteY91" fmla="*/ 2425819 h 6858000"/>
              <a:gd name="connsiteX92" fmla="*/ 294458 w 1364418"/>
              <a:gd name="connsiteY92" fmla="*/ 2402874 h 6858000"/>
              <a:gd name="connsiteX93" fmla="*/ 297070 w 1364418"/>
              <a:gd name="connsiteY93" fmla="*/ 2381443 h 6858000"/>
              <a:gd name="connsiteX94" fmla="*/ 273399 w 1364418"/>
              <a:gd name="connsiteY94" fmla="*/ 2261920 h 6858000"/>
              <a:gd name="connsiteX95" fmla="*/ 263286 w 1364418"/>
              <a:gd name="connsiteY95" fmla="*/ 2195378 h 6858000"/>
              <a:gd name="connsiteX96" fmla="*/ 247503 w 1364418"/>
              <a:gd name="connsiteY96" fmla="*/ 2155135 h 6858000"/>
              <a:gd name="connsiteX97" fmla="*/ 244961 w 1364418"/>
              <a:gd name="connsiteY97" fmla="*/ 2118008 h 6858000"/>
              <a:gd name="connsiteX98" fmla="*/ 245954 w 1364418"/>
              <a:gd name="connsiteY98" fmla="*/ 2050531 h 6858000"/>
              <a:gd name="connsiteX99" fmla="*/ 237760 w 1364418"/>
              <a:gd name="connsiteY99" fmla="*/ 1963269 h 6858000"/>
              <a:gd name="connsiteX100" fmla="*/ 218938 w 1364418"/>
              <a:gd name="connsiteY100" fmla="*/ 1906352 h 6858000"/>
              <a:gd name="connsiteX101" fmla="*/ 195495 w 1364418"/>
              <a:gd name="connsiteY101" fmla="*/ 1861531 h 6858000"/>
              <a:gd name="connsiteX102" fmla="*/ 149294 w 1364418"/>
              <a:gd name="connsiteY102" fmla="*/ 1732919 h 6858000"/>
              <a:gd name="connsiteX103" fmla="*/ 121605 w 1364418"/>
              <a:gd name="connsiteY103" fmla="*/ 1663540 h 6858000"/>
              <a:gd name="connsiteX104" fmla="*/ 120731 w 1364418"/>
              <a:gd name="connsiteY104" fmla="*/ 1615777 h 6858000"/>
              <a:gd name="connsiteX105" fmla="*/ 101526 w 1364418"/>
              <a:gd name="connsiteY105" fmla="*/ 1563678 h 6858000"/>
              <a:gd name="connsiteX106" fmla="*/ 114606 w 1364418"/>
              <a:gd name="connsiteY106" fmla="*/ 1519474 h 6858000"/>
              <a:gd name="connsiteX107" fmla="*/ 107348 w 1364418"/>
              <a:gd name="connsiteY107" fmla="*/ 1477995 h 6858000"/>
              <a:gd name="connsiteX108" fmla="*/ 93433 w 1364418"/>
              <a:gd name="connsiteY108" fmla="*/ 1373769 h 6858000"/>
              <a:gd name="connsiteX109" fmla="*/ 101740 w 1364418"/>
              <a:gd name="connsiteY109" fmla="*/ 1307086 h 6858000"/>
              <a:gd name="connsiteX110" fmla="*/ 102928 w 1364418"/>
              <a:gd name="connsiteY110" fmla="*/ 1189033 h 6858000"/>
              <a:gd name="connsiteX111" fmla="*/ 107613 w 1364418"/>
              <a:gd name="connsiteY111" fmla="*/ 1168288 h 6858000"/>
              <a:gd name="connsiteX112" fmla="*/ 99895 w 1364418"/>
              <a:gd name="connsiteY112" fmla="*/ 1142577 h 6858000"/>
              <a:gd name="connsiteX113" fmla="*/ 89201 w 1364418"/>
              <a:gd name="connsiteY113" fmla="*/ 1088484 h 6858000"/>
              <a:gd name="connsiteX114" fmla="*/ 77937 w 1364418"/>
              <a:gd name="connsiteY114" fmla="*/ 1016103 h 6858000"/>
              <a:gd name="connsiteX115" fmla="*/ 79393 w 1364418"/>
              <a:gd name="connsiteY115" fmla="*/ 954054 h 6858000"/>
              <a:gd name="connsiteX116" fmla="*/ 90309 w 1364418"/>
              <a:gd name="connsiteY116" fmla="*/ 921368 h 6858000"/>
              <a:gd name="connsiteX117" fmla="*/ 74258 w 1364418"/>
              <a:gd name="connsiteY117" fmla="*/ 896999 h 6858000"/>
              <a:gd name="connsiteX118" fmla="*/ 43666 w 1364418"/>
              <a:gd name="connsiteY118" fmla="*/ 821517 h 6858000"/>
              <a:gd name="connsiteX119" fmla="*/ 22616 w 1364418"/>
              <a:gd name="connsiteY119" fmla="*/ 751353 h 6858000"/>
              <a:gd name="connsiteX120" fmla="*/ 22174 w 1364418"/>
              <a:gd name="connsiteY120" fmla="*/ 721230 h 6858000"/>
              <a:gd name="connsiteX121" fmla="*/ 7845 w 1364418"/>
              <a:gd name="connsiteY121" fmla="*/ 681659 h 6858000"/>
              <a:gd name="connsiteX122" fmla="*/ 31306 w 1364418"/>
              <a:gd name="connsiteY122" fmla="*/ 619315 h 6858000"/>
              <a:gd name="connsiteX123" fmla="*/ 15184 w 1364418"/>
              <a:gd name="connsiteY123" fmla="*/ 585934 h 6858000"/>
              <a:gd name="connsiteX124" fmla="*/ 22258 w 1364418"/>
              <a:gd name="connsiteY124" fmla="*/ 538948 h 6858000"/>
              <a:gd name="connsiteX125" fmla="*/ 26166 w 1364418"/>
              <a:gd name="connsiteY125" fmla="*/ 525163 h 6858000"/>
              <a:gd name="connsiteX126" fmla="*/ 52290 w 1364418"/>
              <a:gd name="connsiteY126" fmla="*/ 446567 h 6858000"/>
              <a:gd name="connsiteX127" fmla="*/ 51538 w 1364418"/>
              <a:gd name="connsiteY127" fmla="*/ 393828 h 6858000"/>
              <a:gd name="connsiteX128" fmla="*/ 51368 w 1364418"/>
              <a:gd name="connsiteY128" fmla="*/ 353137 h 6858000"/>
              <a:gd name="connsiteX129" fmla="*/ 55970 w 1364418"/>
              <a:gd name="connsiteY129" fmla="*/ 321428 h 6858000"/>
              <a:gd name="connsiteX130" fmla="*/ 57061 w 1364418"/>
              <a:gd name="connsiteY130" fmla="*/ 275771 h 6858000"/>
              <a:gd name="connsiteX131" fmla="*/ 74088 w 1364418"/>
              <a:gd name="connsiteY131" fmla="*/ 212860 h 6858000"/>
              <a:gd name="connsiteX132" fmla="*/ 65798 w 1364418"/>
              <a:gd name="connsiteY132" fmla="*/ 144983 h 6858000"/>
              <a:gd name="connsiteX133" fmla="*/ 78082 w 1364418"/>
              <a:gd name="connsiteY133" fmla="*/ 55288 h 6858000"/>
              <a:gd name="connsiteX134" fmla="*/ 37636 w 1364418"/>
              <a:gd name="connsiteY134"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209564 w 1364418"/>
              <a:gd name="connsiteY5" fmla="*/ 6777899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8227 w 1364418"/>
              <a:gd name="connsiteY11" fmla="*/ 6280046 h 6858000"/>
              <a:gd name="connsiteX12" fmla="*/ 288000 w 1364418"/>
              <a:gd name="connsiteY12" fmla="*/ 6252834 h 6858000"/>
              <a:gd name="connsiteX13" fmla="*/ 265992 w 1364418"/>
              <a:gd name="connsiteY13" fmla="*/ 6202459 h 6858000"/>
              <a:gd name="connsiteX14" fmla="*/ 264790 w 1364418"/>
              <a:gd name="connsiteY14" fmla="*/ 6153037 h 6858000"/>
              <a:gd name="connsiteX15" fmla="*/ 280205 w 1364418"/>
              <a:gd name="connsiteY15" fmla="*/ 6078132 h 6858000"/>
              <a:gd name="connsiteX16" fmla="*/ 267592 w 1364418"/>
              <a:gd name="connsiteY16" fmla="*/ 6028119 h 6858000"/>
              <a:gd name="connsiteX17" fmla="*/ 252821 w 1364418"/>
              <a:gd name="connsiteY17" fmla="*/ 5926735 h 6858000"/>
              <a:gd name="connsiteX18" fmla="*/ 302333 w 1364418"/>
              <a:gd name="connsiteY18" fmla="*/ 5712857 h 6858000"/>
              <a:gd name="connsiteX19" fmla="*/ 332131 w 1364418"/>
              <a:gd name="connsiteY19" fmla="*/ 5660491 h 6858000"/>
              <a:gd name="connsiteX20" fmla="*/ 341254 w 1364418"/>
              <a:gd name="connsiteY20" fmla="*/ 5563435 h 6858000"/>
              <a:gd name="connsiteX21" fmla="*/ 368130 w 1364418"/>
              <a:gd name="connsiteY21" fmla="*/ 5437125 h 6858000"/>
              <a:gd name="connsiteX22" fmla="*/ 381698 w 1364418"/>
              <a:gd name="connsiteY22" fmla="*/ 5396260 h 6858000"/>
              <a:gd name="connsiteX23" fmla="*/ 397679 w 1364418"/>
              <a:gd name="connsiteY23" fmla="*/ 5330009 h 6858000"/>
              <a:gd name="connsiteX24" fmla="*/ 431172 w 1364418"/>
              <a:gd name="connsiteY24" fmla="*/ 5273739 h 6858000"/>
              <a:gd name="connsiteX25" fmla="*/ 440771 w 1364418"/>
              <a:gd name="connsiteY25" fmla="*/ 5241779 h 6858000"/>
              <a:gd name="connsiteX26" fmla="*/ 451997 w 1364418"/>
              <a:gd name="connsiteY26" fmla="*/ 5225268 h 6858000"/>
              <a:gd name="connsiteX27" fmla="*/ 453017 w 1364418"/>
              <a:gd name="connsiteY27" fmla="*/ 5217684 h 6858000"/>
              <a:gd name="connsiteX28" fmla="*/ 460358 w 1364418"/>
              <a:gd name="connsiteY28" fmla="*/ 5193377 h 6858000"/>
              <a:gd name="connsiteX29" fmla="*/ 463661 w 1364418"/>
              <a:gd name="connsiteY29" fmla="*/ 5179288 h 6858000"/>
              <a:gd name="connsiteX30" fmla="*/ 464645 w 1364418"/>
              <a:gd name="connsiteY30" fmla="*/ 5173621 h 6858000"/>
              <a:gd name="connsiteX31" fmla="*/ 460279 w 1364418"/>
              <a:gd name="connsiteY31" fmla="*/ 5159961 h 6858000"/>
              <a:gd name="connsiteX32" fmla="*/ 466956 w 1364418"/>
              <a:gd name="connsiteY32" fmla="*/ 5144295 h 6858000"/>
              <a:gd name="connsiteX33" fmla="*/ 463889 w 1364418"/>
              <a:gd name="connsiteY33" fmla="*/ 5125185 h 6858000"/>
              <a:gd name="connsiteX34" fmla="*/ 470719 w 1364418"/>
              <a:gd name="connsiteY34" fmla="*/ 5121884 h 6858000"/>
              <a:gd name="connsiteX35" fmla="*/ 477755 w 1364418"/>
              <a:gd name="connsiteY35" fmla="*/ 5067850 h 6858000"/>
              <a:gd name="connsiteX36" fmla="*/ 480486 w 1364418"/>
              <a:gd name="connsiteY36" fmla="*/ 5060861 h 6858000"/>
              <a:gd name="connsiteX37" fmla="*/ 477190 w 1364418"/>
              <a:gd name="connsiteY37" fmla="*/ 5034192 h 6858000"/>
              <a:gd name="connsiteX38" fmla="*/ 478744 w 1364418"/>
              <a:gd name="connsiteY38" fmla="*/ 4993030 h 6858000"/>
              <a:gd name="connsiteX39" fmla="*/ 485653 w 1364418"/>
              <a:gd name="connsiteY39" fmla="*/ 4946844 h 6858000"/>
              <a:gd name="connsiteX40" fmla="*/ 481509 w 1364418"/>
              <a:gd name="connsiteY40" fmla="*/ 4932692 h 6858000"/>
              <a:gd name="connsiteX41" fmla="*/ 496912 w 1364418"/>
              <a:gd name="connsiteY41" fmla="*/ 4858827 h 6858000"/>
              <a:gd name="connsiteX42" fmla="*/ 502815 w 1364418"/>
              <a:gd name="connsiteY42" fmla="*/ 4821170 h 6858000"/>
              <a:gd name="connsiteX43" fmla="*/ 507548 w 1364418"/>
              <a:gd name="connsiteY43" fmla="*/ 4780965 h 6858000"/>
              <a:gd name="connsiteX44" fmla="*/ 508841 w 1364418"/>
              <a:gd name="connsiteY44" fmla="*/ 4750867 h 6858000"/>
              <a:gd name="connsiteX45" fmla="*/ 506648 w 1364418"/>
              <a:gd name="connsiteY45" fmla="*/ 4690749 h 6858000"/>
              <a:gd name="connsiteX46" fmla="*/ 502128 w 1364418"/>
              <a:gd name="connsiteY46" fmla="*/ 4584173 h 6858000"/>
              <a:gd name="connsiteX47" fmla="*/ 497211 w 1364418"/>
              <a:gd name="connsiteY47" fmla="*/ 4444346 h 6858000"/>
              <a:gd name="connsiteX48" fmla="*/ 493776 w 1364418"/>
              <a:gd name="connsiteY48" fmla="*/ 4375228 h 6858000"/>
              <a:gd name="connsiteX49" fmla="*/ 474429 w 1364418"/>
              <a:gd name="connsiteY49" fmla="*/ 4214165 h 6858000"/>
              <a:gd name="connsiteX50" fmla="*/ 478502 w 1364418"/>
              <a:gd name="connsiteY50" fmla="*/ 4090296 h 6858000"/>
              <a:gd name="connsiteX51" fmla="*/ 463758 w 1364418"/>
              <a:gd name="connsiteY51" fmla="*/ 4033999 h 6858000"/>
              <a:gd name="connsiteX52" fmla="*/ 464907 w 1364418"/>
              <a:gd name="connsiteY52" fmla="*/ 4031933 h 6858000"/>
              <a:gd name="connsiteX53" fmla="*/ 463483 w 1364418"/>
              <a:gd name="connsiteY53" fmla="*/ 4013953 h 6858000"/>
              <a:gd name="connsiteX54" fmla="*/ 449778 w 1364418"/>
              <a:gd name="connsiteY54" fmla="*/ 3974753 h 6858000"/>
              <a:gd name="connsiteX55" fmla="*/ 451376 w 1364418"/>
              <a:gd name="connsiteY55" fmla="*/ 3969950 h 6858000"/>
              <a:gd name="connsiteX56" fmla="*/ 444798 w 1364418"/>
              <a:gd name="connsiteY56" fmla="*/ 3933779 h 6858000"/>
              <a:gd name="connsiteX57" fmla="*/ 446129 w 1364418"/>
              <a:gd name="connsiteY57" fmla="*/ 3933093 h 6858000"/>
              <a:gd name="connsiteX58" fmla="*/ 450483 w 1364418"/>
              <a:gd name="connsiteY58" fmla="*/ 3922082 h 6858000"/>
              <a:gd name="connsiteX59" fmla="*/ 455561 w 1364418"/>
              <a:gd name="connsiteY59" fmla="*/ 3901461 h 6858000"/>
              <a:gd name="connsiteX60" fmla="*/ 478155 w 1364418"/>
              <a:gd name="connsiteY60" fmla="*/ 3813873 h 6858000"/>
              <a:gd name="connsiteX61" fmla="*/ 477580 w 1364418"/>
              <a:gd name="connsiteY61" fmla="*/ 3806161 h 6858000"/>
              <a:gd name="connsiteX62" fmla="*/ 477887 w 1364418"/>
              <a:gd name="connsiteY62" fmla="*/ 3805957 h 6858000"/>
              <a:gd name="connsiteX63" fmla="*/ 477914 w 1364418"/>
              <a:gd name="connsiteY63" fmla="*/ 3797724 h 6858000"/>
              <a:gd name="connsiteX64" fmla="*/ 476529 w 1364418"/>
              <a:gd name="connsiteY64" fmla="*/ 3792098 h 6858000"/>
              <a:gd name="connsiteX65" fmla="*/ 475413 w 1364418"/>
              <a:gd name="connsiteY65" fmla="*/ 3777135 h 6858000"/>
              <a:gd name="connsiteX66" fmla="*/ 477146 w 1364418"/>
              <a:gd name="connsiteY66" fmla="*/ 3771656 h 6858000"/>
              <a:gd name="connsiteX67" fmla="*/ 480889 w 1364418"/>
              <a:gd name="connsiteY67" fmla="*/ 3769007 h 6858000"/>
              <a:gd name="connsiteX68" fmla="*/ 480355 w 1364418"/>
              <a:gd name="connsiteY68" fmla="*/ 3767709 h 6858000"/>
              <a:gd name="connsiteX69" fmla="*/ 489051 w 1364418"/>
              <a:gd name="connsiteY69" fmla="*/ 3738082 h 6858000"/>
              <a:gd name="connsiteX70" fmla="*/ 496397 w 1364418"/>
              <a:gd name="connsiteY70" fmla="*/ 3673397 h 6858000"/>
              <a:gd name="connsiteX71" fmla="*/ 495693 w 1364418"/>
              <a:gd name="connsiteY71" fmla="*/ 3637109 h 6858000"/>
              <a:gd name="connsiteX72" fmla="*/ 499136 w 1364418"/>
              <a:gd name="connsiteY72" fmla="*/ 3536883 h 6858000"/>
              <a:gd name="connsiteX73" fmla="*/ 506674 w 1364418"/>
              <a:gd name="connsiteY73" fmla="*/ 3435652 h 6858000"/>
              <a:gd name="connsiteX74" fmla="*/ 508345 w 1364418"/>
              <a:gd name="connsiteY74" fmla="*/ 3307769 h 6858000"/>
              <a:gd name="connsiteX75" fmla="*/ 525908 w 1364418"/>
              <a:gd name="connsiteY75" fmla="*/ 3250522 h 6858000"/>
              <a:gd name="connsiteX76" fmla="*/ 526333 w 1364418"/>
              <a:gd name="connsiteY76" fmla="*/ 3229163 h 6858000"/>
              <a:gd name="connsiteX77" fmla="*/ 528156 w 1364418"/>
              <a:gd name="connsiteY77" fmla="*/ 3217217 h 6858000"/>
              <a:gd name="connsiteX78" fmla="*/ 514991 w 1364418"/>
              <a:gd name="connsiteY78" fmla="*/ 3183755 h 6858000"/>
              <a:gd name="connsiteX79" fmla="*/ 515492 w 1364418"/>
              <a:gd name="connsiteY79" fmla="*/ 3178642 h 6858000"/>
              <a:gd name="connsiteX80" fmla="*/ 503092 w 1364418"/>
              <a:gd name="connsiteY80" fmla="*/ 3158586 h 6858000"/>
              <a:gd name="connsiteX81" fmla="*/ 488277 w 1364418"/>
              <a:gd name="connsiteY81" fmla="*/ 3129034 h 6858000"/>
              <a:gd name="connsiteX82" fmla="*/ 488942 w 1364418"/>
              <a:gd name="connsiteY82" fmla="*/ 3126682 h 6858000"/>
              <a:gd name="connsiteX83" fmla="*/ 479810 w 1364418"/>
              <a:gd name="connsiteY83" fmla="*/ 3114519 h 6858000"/>
              <a:gd name="connsiteX84" fmla="*/ 466419 w 1364418"/>
              <a:gd name="connsiteY84" fmla="*/ 3106272 h 6858000"/>
              <a:gd name="connsiteX85" fmla="*/ 439149 w 1364418"/>
              <a:gd name="connsiteY85" fmla="*/ 2958185 h 6858000"/>
              <a:gd name="connsiteX86" fmla="*/ 381763 w 1364418"/>
              <a:gd name="connsiteY86" fmla="*/ 2762989 h 6858000"/>
              <a:gd name="connsiteX87" fmla="*/ 330681 w 1364418"/>
              <a:gd name="connsiteY87" fmla="*/ 2554718 h 6858000"/>
              <a:gd name="connsiteX88" fmla="*/ 310775 w 1364418"/>
              <a:gd name="connsiteY88" fmla="*/ 2485734 h 6858000"/>
              <a:gd name="connsiteX89" fmla="*/ 301498 w 1364418"/>
              <a:gd name="connsiteY89" fmla="*/ 2447068 h 6858000"/>
              <a:gd name="connsiteX90" fmla="*/ 288459 w 1364418"/>
              <a:gd name="connsiteY90" fmla="*/ 2425819 h 6858000"/>
              <a:gd name="connsiteX91" fmla="*/ 294458 w 1364418"/>
              <a:gd name="connsiteY91" fmla="*/ 2402874 h 6858000"/>
              <a:gd name="connsiteX92" fmla="*/ 297070 w 1364418"/>
              <a:gd name="connsiteY92" fmla="*/ 2381443 h 6858000"/>
              <a:gd name="connsiteX93" fmla="*/ 273399 w 1364418"/>
              <a:gd name="connsiteY93" fmla="*/ 2261920 h 6858000"/>
              <a:gd name="connsiteX94" fmla="*/ 263286 w 1364418"/>
              <a:gd name="connsiteY94" fmla="*/ 2195378 h 6858000"/>
              <a:gd name="connsiteX95" fmla="*/ 247503 w 1364418"/>
              <a:gd name="connsiteY95" fmla="*/ 2155135 h 6858000"/>
              <a:gd name="connsiteX96" fmla="*/ 244961 w 1364418"/>
              <a:gd name="connsiteY96" fmla="*/ 2118008 h 6858000"/>
              <a:gd name="connsiteX97" fmla="*/ 245954 w 1364418"/>
              <a:gd name="connsiteY97" fmla="*/ 2050531 h 6858000"/>
              <a:gd name="connsiteX98" fmla="*/ 237760 w 1364418"/>
              <a:gd name="connsiteY98" fmla="*/ 1963269 h 6858000"/>
              <a:gd name="connsiteX99" fmla="*/ 218938 w 1364418"/>
              <a:gd name="connsiteY99" fmla="*/ 1906352 h 6858000"/>
              <a:gd name="connsiteX100" fmla="*/ 195495 w 1364418"/>
              <a:gd name="connsiteY100" fmla="*/ 1861531 h 6858000"/>
              <a:gd name="connsiteX101" fmla="*/ 149294 w 1364418"/>
              <a:gd name="connsiteY101" fmla="*/ 1732919 h 6858000"/>
              <a:gd name="connsiteX102" fmla="*/ 121605 w 1364418"/>
              <a:gd name="connsiteY102" fmla="*/ 1663540 h 6858000"/>
              <a:gd name="connsiteX103" fmla="*/ 120731 w 1364418"/>
              <a:gd name="connsiteY103" fmla="*/ 1615777 h 6858000"/>
              <a:gd name="connsiteX104" fmla="*/ 101526 w 1364418"/>
              <a:gd name="connsiteY104" fmla="*/ 1563678 h 6858000"/>
              <a:gd name="connsiteX105" fmla="*/ 114606 w 1364418"/>
              <a:gd name="connsiteY105" fmla="*/ 1519474 h 6858000"/>
              <a:gd name="connsiteX106" fmla="*/ 107348 w 1364418"/>
              <a:gd name="connsiteY106" fmla="*/ 1477995 h 6858000"/>
              <a:gd name="connsiteX107" fmla="*/ 93433 w 1364418"/>
              <a:gd name="connsiteY107" fmla="*/ 1373769 h 6858000"/>
              <a:gd name="connsiteX108" fmla="*/ 101740 w 1364418"/>
              <a:gd name="connsiteY108" fmla="*/ 1307086 h 6858000"/>
              <a:gd name="connsiteX109" fmla="*/ 102928 w 1364418"/>
              <a:gd name="connsiteY109" fmla="*/ 1189033 h 6858000"/>
              <a:gd name="connsiteX110" fmla="*/ 107613 w 1364418"/>
              <a:gd name="connsiteY110" fmla="*/ 1168288 h 6858000"/>
              <a:gd name="connsiteX111" fmla="*/ 99895 w 1364418"/>
              <a:gd name="connsiteY111" fmla="*/ 1142577 h 6858000"/>
              <a:gd name="connsiteX112" fmla="*/ 89201 w 1364418"/>
              <a:gd name="connsiteY112" fmla="*/ 1088484 h 6858000"/>
              <a:gd name="connsiteX113" fmla="*/ 77937 w 1364418"/>
              <a:gd name="connsiteY113" fmla="*/ 1016103 h 6858000"/>
              <a:gd name="connsiteX114" fmla="*/ 79393 w 1364418"/>
              <a:gd name="connsiteY114" fmla="*/ 954054 h 6858000"/>
              <a:gd name="connsiteX115" fmla="*/ 90309 w 1364418"/>
              <a:gd name="connsiteY115" fmla="*/ 921368 h 6858000"/>
              <a:gd name="connsiteX116" fmla="*/ 74258 w 1364418"/>
              <a:gd name="connsiteY116" fmla="*/ 896999 h 6858000"/>
              <a:gd name="connsiteX117" fmla="*/ 43666 w 1364418"/>
              <a:gd name="connsiteY117" fmla="*/ 821517 h 6858000"/>
              <a:gd name="connsiteX118" fmla="*/ 22616 w 1364418"/>
              <a:gd name="connsiteY118" fmla="*/ 751353 h 6858000"/>
              <a:gd name="connsiteX119" fmla="*/ 22174 w 1364418"/>
              <a:gd name="connsiteY119" fmla="*/ 721230 h 6858000"/>
              <a:gd name="connsiteX120" fmla="*/ 7845 w 1364418"/>
              <a:gd name="connsiteY120" fmla="*/ 681659 h 6858000"/>
              <a:gd name="connsiteX121" fmla="*/ 31306 w 1364418"/>
              <a:gd name="connsiteY121" fmla="*/ 619315 h 6858000"/>
              <a:gd name="connsiteX122" fmla="*/ 15184 w 1364418"/>
              <a:gd name="connsiteY122" fmla="*/ 585934 h 6858000"/>
              <a:gd name="connsiteX123" fmla="*/ 22258 w 1364418"/>
              <a:gd name="connsiteY123" fmla="*/ 538948 h 6858000"/>
              <a:gd name="connsiteX124" fmla="*/ 26166 w 1364418"/>
              <a:gd name="connsiteY124" fmla="*/ 525163 h 6858000"/>
              <a:gd name="connsiteX125" fmla="*/ 52290 w 1364418"/>
              <a:gd name="connsiteY125" fmla="*/ 446567 h 6858000"/>
              <a:gd name="connsiteX126" fmla="*/ 51538 w 1364418"/>
              <a:gd name="connsiteY126" fmla="*/ 393828 h 6858000"/>
              <a:gd name="connsiteX127" fmla="*/ 51368 w 1364418"/>
              <a:gd name="connsiteY127" fmla="*/ 353137 h 6858000"/>
              <a:gd name="connsiteX128" fmla="*/ 55970 w 1364418"/>
              <a:gd name="connsiteY128" fmla="*/ 321428 h 6858000"/>
              <a:gd name="connsiteX129" fmla="*/ 57061 w 1364418"/>
              <a:gd name="connsiteY129" fmla="*/ 275771 h 6858000"/>
              <a:gd name="connsiteX130" fmla="*/ 74088 w 1364418"/>
              <a:gd name="connsiteY130" fmla="*/ 212860 h 6858000"/>
              <a:gd name="connsiteX131" fmla="*/ 65798 w 1364418"/>
              <a:gd name="connsiteY131" fmla="*/ 144983 h 6858000"/>
              <a:gd name="connsiteX132" fmla="*/ 78082 w 1364418"/>
              <a:gd name="connsiteY132" fmla="*/ 55288 h 6858000"/>
              <a:gd name="connsiteX133" fmla="*/ 37636 w 1364418"/>
              <a:gd name="connsiteY133"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209564 w 1364418"/>
              <a:gd name="connsiteY5" fmla="*/ 6777899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317792 w 1364418"/>
              <a:gd name="connsiteY10" fmla="*/ 6324679 h 6858000"/>
              <a:gd name="connsiteX11" fmla="*/ 278227 w 1364418"/>
              <a:gd name="connsiteY11" fmla="*/ 6280046 h 6858000"/>
              <a:gd name="connsiteX12" fmla="*/ 288000 w 1364418"/>
              <a:gd name="connsiteY12" fmla="*/ 6252834 h 6858000"/>
              <a:gd name="connsiteX13" fmla="*/ 265992 w 1364418"/>
              <a:gd name="connsiteY13" fmla="*/ 6202459 h 6858000"/>
              <a:gd name="connsiteX14" fmla="*/ 264790 w 1364418"/>
              <a:gd name="connsiteY14" fmla="*/ 6153037 h 6858000"/>
              <a:gd name="connsiteX15" fmla="*/ 280205 w 1364418"/>
              <a:gd name="connsiteY15" fmla="*/ 6078132 h 6858000"/>
              <a:gd name="connsiteX16" fmla="*/ 267592 w 1364418"/>
              <a:gd name="connsiteY16" fmla="*/ 6028119 h 6858000"/>
              <a:gd name="connsiteX17" fmla="*/ 252821 w 1364418"/>
              <a:gd name="connsiteY17" fmla="*/ 5926735 h 6858000"/>
              <a:gd name="connsiteX18" fmla="*/ 302333 w 1364418"/>
              <a:gd name="connsiteY18" fmla="*/ 5712857 h 6858000"/>
              <a:gd name="connsiteX19" fmla="*/ 332131 w 1364418"/>
              <a:gd name="connsiteY19" fmla="*/ 5660491 h 6858000"/>
              <a:gd name="connsiteX20" fmla="*/ 341254 w 1364418"/>
              <a:gd name="connsiteY20" fmla="*/ 5563435 h 6858000"/>
              <a:gd name="connsiteX21" fmla="*/ 368130 w 1364418"/>
              <a:gd name="connsiteY21" fmla="*/ 5437125 h 6858000"/>
              <a:gd name="connsiteX22" fmla="*/ 381698 w 1364418"/>
              <a:gd name="connsiteY22" fmla="*/ 5396260 h 6858000"/>
              <a:gd name="connsiteX23" fmla="*/ 397679 w 1364418"/>
              <a:gd name="connsiteY23" fmla="*/ 5330009 h 6858000"/>
              <a:gd name="connsiteX24" fmla="*/ 431172 w 1364418"/>
              <a:gd name="connsiteY24" fmla="*/ 5273739 h 6858000"/>
              <a:gd name="connsiteX25" fmla="*/ 440771 w 1364418"/>
              <a:gd name="connsiteY25" fmla="*/ 5241779 h 6858000"/>
              <a:gd name="connsiteX26" fmla="*/ 451997 w 1364418"/>
              <a:gd name="connsiteY26" fmla="*/ 5225268 h 6858000"/>
              <a:gd name="connsiteX27" fmla="*/ 453017 w 1364418"/>
              <a:gd name="connsiteY27" fmla="*/ 5217684 h 6858000"/>
              <a:gd name="connsiteX28" fmla="*/ 460358 w 1364418"/>
              <a:gd name="connsiteY28" fmla="*/ 5193377 h 6858000"/>
              <a:gd name="connsiteX29" fmla="*/ 463661 w 1364418"/>
              <a:gd name="connsiteY29" fmla="*/ 5179288 h 6858000"/>
              <a:gd name="connsiteX30" fmla="*/ 464645 w 1364418"/>
              <a:gd name="connsiteY30" fmla="*/ 5173621 h 6858000"/>
              <a:gd name="connsiteX31" fmla="*/ 460279 w 1364418"/>
              <a:gd name="connsiteY31" fmla="*/ 5159961 h 6858000"/>
              <a:gd name="connsiteX32" fmla="*/ 466956 w 1364418"/>
              <a:gd name="connsiteY32" fmla="*/ 5144295 h 6858000"/>
              <a:gd name="connsiteX33" fmla="*/ 463889 w 1364418"/>
              <a:gd name="connsiteY33" fmla="*/ 5125185 h 6858000"/>
              <a:gd name="connsiteX34" fmla="*/ 470719 w 1364418"/>
              <a:gd name="connsiteY34" fmla="*/ 5121884 h 6858000"/>
              <a:gd name="connsiteX35" fmla="*/ 477755 w 1364418"/>
              <a:gd name="connsiteY35" fmla="*/ 5067850 h 6858000"/>
              <a:gd name="connsiteX36" fmla="*/ 480486 w 1364418"/>
              <a:gd name="connsiteY36" fmla="*/ 5060861 h 6858000"/>
              <a:gd name="connsiteX37" fmla="*/ 477190 w 1364418"/>
              <a:gd name="connsiteY37" fmla="*/ 5034192 h 6858000"/>
              <a:gd name="connsiteX38" fmla="*/ 478744 w 1364418"/>
              <a:gd name="connsiteY38" fmla="*/ 4993030 h 6858000"/>
              <a:gd name="connsiteX39" fmla="*/ 485653 w 1364418"/>
              <a:gd name="connsiteY39" fmla="*/ 4946844 h 6858000"/>
              <a:gd name="connsiteX40" fmla="*/ 481509 w 1364418"/>
              <a:gd name="connsiteY40" fmla="*/ 4932692 h 6858000"/>
              <a:gd name="connsiteX41" fmla="*/ 496912 w 1364418"/>
              <a:gd name="connsiteY41" fmla="*/ 4858827 h 6858000"/>
              <a:gd name="connsiteX42" fmla="*/ 502815 w 1364418"/>
              <a:gd name="connsiteY42" fmla="*/ 4821170 h 6858000"/>
              <a:gd name="connsiteX43" fmla="*/ 507548 w 1364418"/>
              <a:gd name="connsiteY43" fmla="*/ 4780965 h 6858000"/>
              <a:gd name="connsiteX44" fmla="*/ 508841 w 1364418"/>
              <a:gd name="connsiteY44" fmla="*/ 4750867 h 6858000"/>
              <a:gd name="connsiteX45" fmla="*/ 506648 w 1364418"/>
              <a:gd name="connsiteY45" fmla="*/ 4690749 h 6858000"/>
              <a:gd name="connsiteX46" fmla="*/ 502128 w 1364418"/>
              <a:gd name="connsiteY46" fmla="*/ 4584173 h 6858000"/>
              <a:gd name="connsiteX47" fmla="*/ 497211 w 1364418"/>
              <a:gd name="connsiteY47" fmla="*/ 4444346 h 6858000"/>
              <a:gd name="connsiteX48" fmla="*/ 493776 w 1364418"/>
              <a:gd name="connsiteY48" fmla="*/ 4375228 h 6858000"/>
              <a:gd name="connsiteX49" fmla="*/ 474429 w 1364418"/>
              <a:gd name="connsiteY49" fmla="*/ 4214165 h 6858000"/>
              <a:gd name="connsiteX50" fmla="*/ 478502 w 1364418"/>
              <a:gd name="connsiteY50" fmla="*/ 4090296 h 6858000"/>
              <a:gd name="connsiteX51" fmla="*/ 463758 w 1364418"/>
              <a:gd name="connsiteY51" fmla="*/ 4033999 h 6858000"/>
              <a:gd name="connsiteX52" fmla="*/ 464907 w 1364418"/>
              <a:gd name="connsiteY52" fmla="*/ 4031933 h 6858000"/>
              <a:gd name="connsiteX53" fmla="*/ 463483 w 1364418"/>
              <a:gd name="connsiteY53" fmla="*/ 4013953 h 6858000"/>
              <a:gd name="connsiteX54" fmla="*/ 449778 w 1364418"/>
              <a:gd name="connsiteY54" fmla="*/ 3974753 h 6858000"/>
              <a:gd name="connsiteX55" fmla="*/ 451376 w 1364418"/>
              <a:gd name="connsiteY55" fmla="*/ 3969950 h 6858000"/>
              <a:gd name="connsiteX56" fmla="*/ 444798 w 1364418"/>
              <a:gd name="connsiteY56" fmla="*/ 3933779 h 6858000"/>
              <a:gd name="connsiteX57" fmla="*/ 446129 w 1364418"/>
              <a:gd name="connsiteY57" fmla="*/ 3933093 h 6858000"/>
              <a:gd name="connsiteX58" fmla="*/ 450483 w 1364418"/>
              <a:gd name="connsiteY58" fmla="*/ 3922082 h 6858000"/>
              <a:gd name="connsiteX59" fmla="*/ 455561 w 1364418"/>
              <a:gd name="connsiteY59" fmla="*/ 3901461 h 6858000"/>
              <a:gd name="connsiteX60" fmla="*/ 478155 w 1364418"/>
              <a:gd name="connsiteY60" fmla="*/ 3813873 h 6858000"/>
              <a:gd name="connsiteX61" fmla="*/ 477580 w 1364418"/>
              <a:gd name="connsiteY61" fmla="*/ 3806161 h 6858000"/>
              <a:gd name="connsiteX62" fmla="*/ 477887 w 1364418"/>
              <a:gd name="connsiteY62" fmla="*/ 3805957 h 6858000"/>
              <a:gd name="connsiteX63" fmla="*/ 477914 w 1364418"/>
              <a:gd name="connsiteY63" fmla="*/ 3797724 h 6858000"/>
              <a:gd name="connsiteX64" fmla="*/ 476529 w 1364418"/>
              <a:gd name="connsiteY64" fmla="*/ 3792098 h 6858000"/>
              <a:gd name="connsiteX65" fmla="*/ 475413 w 1364418"/>
              <a:gd name="connsiteY65" fmla="*/ 3777135 h 6858000"/>
              <a:gd name="connsiteX66" fmla="*/ 477146 w 1364418"/>
              <a:gd name="connsiteY66" fmla="*/ 3771656 h 6858000"/>
              <a:gd name="connsiteX67" fmla="*/ 480889 w 1364418"/>
              <a:gd name="connsiteY67" fmla="*/ 3769007 h 6858000"/>
              <a:gd name="connsiteX68" fmla="*/ 480355 w 1364418"/>
              <a:gd name="connsiteY68" fmla="*/ 3767709 h 6858000"/>
              <a:gd name="connsiteX69" fmla="*/ 489051 w 1364418"/>
              <a:gd name="connsiteY69" fmla="*/ 3738082 h 6858000"/>
              <a:gd name="connsiteX70" fmla="*/ 496397 w 1364418"/>
              <a:gd name="connsiteY70" fmla="*/ 3673397 h 6858000"/>
              <a:gd name="connsiteX71" fmla="*/ 495693 w 1364418"/>
              <a:gd name="connsiteY71" fmla="*/ 3637109 h 6858000"/>
              <a:gd name="connsiteX72" fmla="*/ 499136 w 1364418"/>
              <a:gd name="connsiteY72" fmla="*/ 3536883 h 6858000"/>
              <a:gd name="connsiteX73" fmla="*/ 506674 w 1364418"/>
              <a:gd name="connsiteY73" fmla="*/ 3435652 h 6858000"/>
              <a:gd name="connsiteX74" fmla="*/ 508345 w 1364418"/>
              <a:gd name="connsiteY74" fmla="*/ 3307769 h 6858000"/>
              <a:gd name="connsiteX75" fmla="*/ 525908 w 1364418"/>
              <a:gd name="connsiteY75" fmla="*/ 3250522 h 6858000"/>
              <a:gd name="connsiteX76" fmla="*/ 526333 w 1364418"/>
              <a:gd name="connsiteY76" fmla="*/ 3229163 h 6858000"/>
              <a:gd name="connsiteX77" fmla="*/ 528156 w 1364418"/>
              <a:gd name="connsiteY77" fmla="*/ 3217217 h 6858000"/>
              <a:gd name="connsiteX78" fmla="*/ 514991 w 1364418"/>
              <a:gd name="connsiteY78" fmla="*/ 3183755 h 6858000"/>
              <a:gd name="connsiteX79" fmla="*/ 515492 w 1364418"/>
              <a:gd name="connsiteY79" fmla="*/ 3178642 h 6858000"/>
              <a:gd name="connsiteX80" fmla="*/ 503092 w 1364418"/>
              <a:gd name="connsiteY80" fmla="*/ 3158586 h 6858000"/>
              <a:gd name="connsiteX81" fmla="*/ 488277 w 1364418"/>
              <a:gd name="connsiteY81" fmla="*/ 3129034 h 6858000"/>
              <a:gd name="connsiteX82" fmla="*/ 488942 w 1364418"/>
              <a:gd name="connsiteY82" fmla="*/ 3126682 h 6858000"/>
              <a:gd name="connsiteX83" fmla="*/ 479810 w 1364418"/>
              <a:gd name="connsiteY83" fmla="*/ 3114519 h 6858000"/>
              <a:gd name="connsiteX84" fmla="*/ 466419 w 1364418"/>
              <a:gd name="connsiteY84" fmla="*/ 3106272 h 6858000"/>
              <a:gd name="connsiteX85" fmla="*/ 439149 w 1364418"/>
              <a:gd name="connsiteY85" fmla="*/ 2958185 h 6858000"/>
              <a:gd name="connsiteX86" fmla="*/ 381763 w 1364418"/>
              <a:gd name="connsiteY86" fmla="*/ 2762989 h 6858000"/>
              <a:gd name="connsiteX87" fmla="*/ 330681 w 1364418"/>
              <a:gd name="connsiteY87" fmla="*/ 2554718 h 6858000"/>
              <a:gd name="connsiteX88" fmla="*/ 310775 w 1364418"/>
              <a:gd name="connsiteY88" fmla="*/ 2485734 h 6858000"/>
              <a:gd name="connsiteX89" fmla="*/ 301498 w 1364418"/>
              <a:gd name="connsiteY89" fmla="*/ 2447068 h 6858000"/>
              <a:gd name="connsiteX90" fmla="*/ 288459 w 1364418"/>
              <a:gd name="connsiteY90" fmla="*/ 2425819 h 6858000"/>
              <a:gd name="connsiteX91" fmla="*/ 294458 w 1364418"/>
              <a:gd name="connsiteY91" fmla="*/ 2402874 h 6858000"/>
              <a:gd name="connsiteX92" fmla="*/ 297070 w 1364418"/>
              <a:gd name="connsiteY92" fmla="*/ 2381443 h 6858000"/>
              <a:gd name="connsiteX93" fmla="*/ 273399 w 1364418"/>
              <a:gd name="connsiteY93" fmla="*/ 2261920 h 6858000"/>
              <a:gd name="connsiteX94" fmla="*/ 263286 w 1364418"/>
              <a:gd name="connsiteY94" fmla="*/ 2195378 h 6858000"/>
              <a:gd name="connsiteX95" fmla="*/ 247503 w 1364418"/>
              <a:gd name="connsiteY95" fmla="*/ 2155135 h 6858000"/>
              <a:gd name="connsiteX96" fmla="*/ 244961 w 1364418"/>
              <a:gd name="connsiteY96" fmla="*/ 2118008 h 6858000"/>
              <a:gd name="connsiteX97" fmla="*/ 245954 w 1364418"/>
              <a:gd name="connsiteY97" fmla="*/ 2050531 h 6858000"/>
              <a:gd name="connsiteX98" fmla="*/ 237760 w 1364418"/>
              <a:gd name="connsiteY98" fmla="*/ 1963269 h 6858000"/>
              <a:gd name="connsiteX99" fmla="*/ 218938 w 1364418"/>
              <a:gd name="connsiteY99" fmla="*/ 1906352 h 6858000"/>
              <a:gd name="connsiteX100" fmla="*/ 195495 w 1364418"/>
              <a:gd name="connsiteY100" fmla="*/ 1861531 h 6858000"/>
              <a:gd name="connsiteX101" fmla="*/ 149294 w 1364418"/>
              <a:gd name="connsiteY101" fmla="*/ 1732919 h 6858000"/>
              <a:gd name="connsiteX102" fmla="*/ 121605 w 1364418"/>
              <a:gd name="connsiteY102" fmla="*/ 1663540 h 6858000"/>
              <a:gd name="connsiteX103" fmla="*/ 120731 w 1364418"/>
              <a:gd name="connsiteY103" fmla="*/ 1615777 h 6858000"/>
              <a:gd name="connsiteX104" fmla="*/ 101526 w 1364418"/>
              <a:gd name="connsiteY104" fmla="*/ 1563678 h 6858000"/>
              <a:gd name="connsiteX105" fmla="*/ 114606 w 1364418"/>
              <a:gd name="connsiteY105" fmla="*/ 1519474 h 6858000"/>
              <a:gd name="connsiteX106" fmla="*/ 107348 w 1364418"/>
              <a:gd name="connsiteY106" fmla="*/ 1477995 h 6858000"/>
              <a:gd name="connsiteX107" fmla="*/ 93433 w 1364418"/>
              <a:gd name="connsiteY107" fmla="*/ 1373769 h 6858000"/>
              <a:gd name="connsiteX108" fmla="*/ 101740 w 1364418"/>
              <a:gd name="connsiteY108" fmla="*/ 1307086 h 6858000"/>
              <a:gd name="connsiteX109" fmla="*/ 102928 w 1364418"/>
              <a:gd name="connsiteY109" fmla="*/ 1189033 h 6858000"/>
              <a:gd name="connsiteX110" fmla="*/ 107613 w 1364418"/>
              <a:gd name="connsiteY110" fmla="*/ 1168288 h 6858000"/>
              <a:gd name="connsiteX111" fmla="*/ 99895 w 1364418"/>
              <a:gd name="connsiteY111" fmla="*/ 1142577 h 6858000"/>
              <a:gd name="connsiteX112" fmla="*/ 89201 w 1364418"/>
              <a:gd name="connsiteY112" fmla="*/ 1088484 h 6858000"/>
              <a:gd name="connsiteX113" fmla="*/ 77937 w 1364418"/>
              <a:gd name="connsiteY113" fmla="*/ 1016103 h 6858000"/>
              <a:gd name="connsiteX114" fmla="*/ 79393 w 1364418"/>
              <a:gd name="connsiteY114" fmla="*/ 954054 h 6858000"/>
              <a:gd name="connsiteX115" fmla="*/ 90309 w 1364418"/>
              <a:gd name="connsiteY115" fmla="*/ 921368 h 6858000"/>
              <a:gd name="connsiteX116" fmla="*/ 74258 w 1364418"/>
              <a:gd name="connsiteY116" fmla="*/ 896999 h 6858000"/>
              <a:gd name="connsiteX117" fmla="*/ 43666 w 1364418"/>
              <a:gd name="connsiteY117" fmla="*/ 821517 h 6858000"/>
              <a:gd name="connsiteX118" fmla="*/ 22616 w 1364418"/>
              <a:gd name="connsiteY118" fmla="*/ 751353 h 6858000"/>
              <a:gd name="connsiteX119" fmla="*/ 22174 w 1364418"/>
              <a:gd name="connsiteY119" fmla="*/ 721230 h 6858000"/>
              <a:gd name="connsiteX120" fmla="*/ 7845 w 1364418"/>
              <a:gd name="connsiteY120" fmla="*/ 681659 h 6858000"/>
              <a:gd name="connsiteX121" fmla="*/ 31306 w 1364418"/>
              <a:gd name="connsiteY121" fmla="*/ 619315 h 6858000"/>
              <a:gd name="connsiteX122" fmla="*/ 15184 w 1364418"/>
              <a:gd name="connsiteY122" fmla="*/ 585934 h 6858000"/>
              <a:gd name="connsiteX123" fmla="*/ 22258 w 1364418"/>
              <a:gd name="connsiteY123" fmla="*/ 538948 h 6858000"/>
              <a:gd name="connsiteX124" fmla="*/ 26166 w 1364418"/>
              <a:gd name="connsiteY124" fmla="*/ 525163 h 6858000"/>
              <a:gd name="connsiteX125" fmla="*/ 52290 w 1364418"/>
              <a:gd name="connsiteY125" fmla="*/ 446567 h 6858000"/>
              <a:gd name="connsiteX126" fmla="*/ 51538 w 1364418"/>
              <a:gd name="connsiteY126" fmla="*/ 393828 h 6858000"/>
              <a:gd name="connsiteX127" fmla="*/ 51368 w 1364418"/>
              <a:gd name="connsiteY127" fmla="*/ 353137 h 6858000"/>
              <a:gd name="connsiteX128" fmla="*/ 55970 w 1364418"/>
              <a:gd name="connsiteY128" fmla="*/ 321428 h 6858000"/>
              <a:gd name="connsiteX129" fmla="*/ 57061 w 1364418"/>
              <a:gd name="connsiteY129" fmla="*/ 275771 h 6858000"/>
              <a:gd name="connsiteX130" fmla="*/ 74088 w 1364418"/>
              <a:gd name="connsiteY130" fmla="*/ 212860 h 6858000"/>
              <a:gd name="connsiteX131" fmla="*/ 65798 w 1364418"/>
              <a:gd name="connsiteY131" fmla="*/ 144983 h 6858000"/>
              <a:gd name="connsiteX132" fmla="*/ 78082 w 1364418"/>
              <a:gd name="connsiteY132" fmla="*/ 55288 h 6858000"/>
              <a:gd name="connsiteX133" fmla="*/ 37636 w 1364418"/>
              <a:gd name="connsiteY133" fmla="*/ 0 h 6858000"/>
              <a:gd name="connsiteX0" fmla="*/ 37636 w 1364418"/>
              <a:gd name="connsiteY0" fmla="*/ 0 h 6889521"/>
              <a:gd name="connsiteX1" fmla="*/ 1364418 w 1364418"/>
              <a:gd name="connsiteY1" fmla="*/ 0 h 6889521"/>
              <a:gd name="connsiteX2" fmla="*/ 1364418 w 1364418"/>
              <a:gd name="connsiteY2" fmla="*/ 6858000 h 6889521"/>
              <a:gd name="connsiteX3" fmla="*/ 101112 w 1364418"/>
              <a:gd name="connsiteY3" fmla="*/ 6857735 h 6889521"/>
              <a:gd name="connsiteX4" fmla="*/ 222208 w 1364418"/>
              <a:gd name="connsiteY4" fmla="*/ 6882355 h 6889521"/>
              <a:gd name="connsiteX5" fmla="*/ 209564 w 1364418"/>
              <a:gd name="connsiteY5" fmla="*/ 6777899 h 6889521"/>
              <a:gd name="connsiteX6" fmla="*/ 240339 w 1364418"/>
              <a:gd name="connsiteY6" fmla="*/ 6711686 h 6889521"/>
              <a:gd name="connsiteX7" fmla="*/ 286686 w 1364418"/>
              <a:gd name="connsiteY7" fmla="*/ 6664994 h 6889521"/>
              <a:gd name="connsiteX8" fmla="*/ 339152 w 1364418"/>
              <a:gd name="connsiteY8" fmla="*/ 6471804 h 6889521"/>
              <a:gd name="connsiteX9" fmla="*/ 334570 w 1364418"/>
              <a:gd name="connsiteY9" fmla="*/ 6389835 h 6889521"/>
              <a:gd name="connsiteX10" fmla="*/ 317792 w 1364418"/>
              <a:gd name="connsiteY10" fmla="*/ 6324679 h 6889521"/>
              <a:gd name="connsiteX11" fmla="*/ 278227 w 1364418"/>
              <a:gd name="connsiteY11" fmla="*/ 6280046 h 6889521"/>
              <a:gd name="connsiteX12" fmla="*/ 288000 w 1364418"/>
              <a:gd name="connsiteY12" fmla="*/ 6252834 h 6889521"/>
              <a:gd name="connsiteX13" fmla="*/ 265992 w 1364418"/>
              <a:gd name="connsiteY13" fmla="*/ 6202459 h 6889521"/>
              <a:gd name="connsiteX14" fmla="*/ 264790 w 1364418"/>
              <a:gd name="connsiteY14" fmla="*/ 6153037 h 6889521"/>
              <a:gd name="connsiteX15" fmla="*/ 280205 w 1364418"/>
              <a:gd name="connsiteY15" fmla="*/ 6078132 h 6889521"/>
              <a:gd name="connsiteX16" fmla="*/ 267592 w 1364418"/>
              <a:gd name="connsiteY16" fmla="*/ 6028119 h 6889521"/>
              <a:gd name="connsiteX17" fmla="*/ 252821 w 1364418"/>
              <a:gd name="connsiteY17" fmla="*/ 5926735 h 6889521"/>
              <a:gd name="connsiteX18" fmla="*/ 302333 w 1364418"/>
              <a:gd name="connsiteY18" fmla="*/ 5712857 h 6889521"/>
              <a:gd name="connsiteX19" fmla="*/ 332131 w 1364418"/>
              <a:gd name="connsiteY19" fmla="*/ 5660491 h 6889521"/>
              <a:gd name="connsiteX20" fmla="*/ 341254 w 1364418"/>
              <a:gd name="connsiteY20" fmla="*/ 5563435 h 6889521"/>
              <a:gd name="connsiteX21" fmla="*/ 368130 w 1364418"/>
              <a:gd name="connsiteY21" fmla="*/ 5437125 h 6889521"/>
              <a:gd name="connsiteX22" fmla="*/ 381698 w 1364418"/>
              <a:gd name="connsiteY22" fmla="*/ 5396260 h 6889521"/>
              <a:gd name="connsiteX23" fmla="*/ 397679 w 1364418"/>
              <a:gd name="connsiteY23" fmla="*/ 5330009 h 6889521"/>
              <a:gd name="connsiteX24" fmla="*/ 431172 w 1364418"/>
              <a:gd name="connsiteY24" fmla="*/ 5273739 h 6889521"/>
              <a:gd name="connsiteX25" fmla="*/ 440771 w 1364418"/>
              <a:gd name="connsiteY25" fmla="*/ 5241779 h 6889521"/>
              <a:gd name="connsiteX26" fmla="*/ 451997 w 1364418"/>
              <a:gd name="connsiteY26" fmla="*/ 5225268 h 6889521"/>
              <a:gd name="connsiteX27" fmla="*/ 453017 w 1364418"/>
              <a:gd name="connsiteY27" fmla="*/ 5217684 h 6889521"/>
              <a:gd name="connsiteX28" fmla="*/ 460358 w 1364418"/>
              <a:gd name="connsiteY28" fmla="*/ 5193377 h 6889521"/>
              <a:gd name="connsiteX29" fmla="*/ 463661 w 1364418"/>
              <a:gd name="connsiteY29" fmla="*/ 5179288 h 6889521"/>
              <a:gd name="connsiteX30" fmla="*/ 464645 w 1364418"/>
              <a:gd name="connsiteY30" fmla="*/ 5173621 h 6889521"/>
              <a:gd name="connsiteX31" fmla="*/ 460279 w 1364418"/>
              <a:gd name="connsiteY31" fmla="*/ 5159961 h 6889521"/>
              <a:gd name="connsiteX32" fmla="*/ 466956 w 1364418"/>
              <a:gd name="connsiteY32" fmla="*/ 5144295 h 6889521"/>
              <a:gd name="connsiteX33" fmla="*/ 463889 w 1364418"/>
              <a:gd name="connsiteY33" fmla="*/ 5125185 h 6889521"/>
              <a:gd name="connsiteX34" fmla="*/ 470719 w 1364418"/>
              <a:gd name="connsiteY34" fmla="*/ 5121884 h 6889521"/>
              <a:gd name="connsiteX35" fmla="*/ 477755 w 1364418"/>
              <a:gd name="connsiteY35" fmla="*/ 5067850 h 6889521"/>
              <a:gd name="connsiteX36" fmla="*/ 480486 w 1364418"/>
              <a:gd name="connsiteY36" fmla="*/ 5060861 h 6889521"/>
              <a:gd name="connsiteX37" fmla="*/ 477190 w 1364418"/>
              <a:gd name="connsiteY37" fmla="*/ 5034192 h 6889521"/>
              <a:gd name="connsiteX38" fmla="*/ 478744 w 1364418"/>
              <a:gd name="connsiteY38" fmla="*/ 4993030 h 6889521"/>
              <a:gd name="connsiteX39" fmla="*/ 485653 w 1364418"/>
              <a:gd name="connsiteY39" fmla="*/ 4946844 h 6889521"/>
              <a:gd name="connsiteX40" fmla="*/ 481509 w 1364418"/>
              <a:gd name="connsiteY40" fmla="*/ 4932692 h 6889521"/>
              <a:gd name="connsiteX41" fmla="*/ 496912 w 1364418"/>
              <a:gd name="connsiteY41" fmla="*/ 4858827 h 6889521"/>
              <a:gd name="connsiteX42" fmla="*/ 502815 w 1364418"/>
              <a:gd name="connsiteY42" fmla="*/ 4821170 h 6889521"/>
              <a:gd name="connsiteX43" fmla="*/ 507548 w 1364418"/>
              <a:gd name="connsiteY43" fmla="*/ 4780965 h 6889521"/>
              <a:gd name="connsiteX44" fmla="*/ 508841 w 1364418"/>
              <a:gd name="connsiteY44" fmla="*/ 4750867 h 6889521"/>
              <a:gd name="connsiteX45" fmla="*/ 506648 w 1364418"/>
              <a:gd name="connsiteY45" fmla="*/ 4690749 h 6889521"/>
              <a:gd name="connsiteX46" fmla="*/ 502128 w 1364418"/>
              <a:gd name="connsiteY46" fmla="*/ 4584173 h 6889521"/>
              <a:gd name="connsiteX47" fmla="*/ 497211 w 1364418"/>
              <a:gd name="connsiteY47" fmla="*/ 4444346 h 6889521"/>
              <a:gd name="connsiteX48" fmla="*/ 493776 w 1364418"/>
              <a:gd name="connsiteY48" fmla="*/ 4375228 h 6889521"/>
              <a:gd name="connsiteX49" fmla="*/ 474429 w 1364418"/>
              <a:gd name="connsiteY49" fmla="*/ 4214165 h 6889521"/>
              <a:gd name="connsiteX50" fmla="*/ 478502 w 1364418"/>
              <a:gd name="connsiteY50" fmla="*/ 4090296 h 6889521"/>
              <a:gd name="connsiteX51" fmla="*/ 463758 w 1364418"/>
              <a:gd name="connsiteY51" fmla="*/ 4033999 h 6889521"/>
              <a:gd name="connsiteX52" fmla="*/ 464907 w 1364418"/>
              <a:gd name="connsiteY52" fmla="*/ 4031933 h 6889521"/>
              <a:gd name="connsiteX53" fmla="*/ 463483 w 1364418"/>
              <a:gd name="connsiteY53" fmla="*/ 4013953 h 6889521"/>
              <a:gd name="connsiteX54" fmla="*/ 449778 w 1364418"/>
              <a:gd name="connsiteY54" fmla="*/ 3974753 h 6889521"/>
              <a:gd name="connsiteX55" fmla="*/ 451376 w 1364418"/>
              <a:gd name="connsiteY55" fmla="*/ 3969950 h 6889521"/>
              <a:gd name="connsiteX56" fmla="*/ 444798 w 1364418"/>
              <a:gd name="connsiteY56" fmla="*/ 3933779 h 6889521"/>
              <a:gd name="connsiteX57" fmla="*/ 446129 w 1364418"/>
              <a:gd name="connsiteY57" fmla="*/ 3933093 h 6889521"/>
              <a:gd name="connsiteX58" fmla="*/ 450483 w 1364418"/>
              <a:gd name="connsiteY58" fmla="*/ 3922082 h 6889521"/>
              <a:gd name="connsiteX59" fmla="*/ 455561 w 1364418"/>
              <a:gd name="connsiteY59" fmla="*/ 3901461 h 6889521"/>
              <a:gd name="connsiteX60" fmla="*/ 478155 w 1364418"/>
              <a:gd name="connsiteY60" fmla="*/ 3813873 h 6889521"/>
              <a:gd name="connsiteX61" fmla="*/ 477580 w 1364418"/>
              <a:gd name="connsiteY61" fmla="*/ 3806161 h 6889521"/>
              <a:gd name="connsiteX62" fmla="*/ 477887 w 1364418"/>
              <a:gd name="connsiteY62" fmla="*/ 3805957 h 6889521"/>
              <a:gd name="connsiteX63" fmla="*/ 477914 w 1364418"/>
              <a:gd name="connsiteY63" fmla="*/ 3797724 h 6889521"/>
              <a:gd name="connsiteX64" fmla="*/ 476529 w 1364418"/>
              <a:gd name="connsiteY64" fmla="*/ 3792098 h 6889521"/>
              <a:gd name="connsiteX65" fmla="*/ 475413 w 1364418"/>
              <a:gd name="connsiteY65" fmla="*/ 3777135 h 6889521"/>
              <a:gd name="connsiteX66" fmla="*/ 477146 w 1364418"/>
              <a:gd name="connsiteY66" fmla="*/ 3771656 h 6889521"/>
              <a:gd name="connsiteX67" fmla="*/ 480889 w 1364418"/>
              <a:gd name="connsiteY67" fmla="*/ 3769007 h 6889521"/>
              <a:gd name="connsiteX68" fmla="*/ 480355 w 1364418"/>
              <a:gd name="connsiteY68" fmla="*/ 3767709 h 6889521"/>
              <a:gd name="connsiteX69" fmla="*/ 489051 w 1364418"/>
              <a:gd name="connsiteY69" fmla="*/ 3738082 h 6889521"/>
              <a:gd name="connsiteX70" fmla="*/ 496397 w 1364418"/>
              <a:gd name="connsiteY70" fmla="*/ 3673397 h 6889521"/>
              <a:gd name="connsiteX71" fmla="*/ 495693 w 1364418"/>
              <a:gd name="connsiteY71" fmla="*/ 3637109 h 6889521"/>
              <a:gd name="connsiteX72" fmla="*/ 499136 w 1364418"/>
              <a:gd name="connsiteY72" fmla="*/ 3536883 h 6889521"/>
              <a:gd name="connsiteX73" fmla="*/ 506674 w 1364418"/>
              <a:gd name="connsiteY73" fmla="*/ 3435652 h 6889521"/>
              <a:gd name="connsiteX74" fmla="*/ 508345 w 1364418"/>
              <a:gd name="connsiteY74" fmla="*/ 3307769 h 6889521"/>
              <a:gd name="connsiteX75" fmla="*/ 525908 w 1364418"/>
              <a:gd name="connsiteY75" fmla="*/ 3250522 h 6889521"/>
              <a:gd name="connsiteX76" fmla="*/ 526333 w 1364418"/>
              <a:gd name="connsiteY76" fmla="*/ 3229163 h 6889521"/>
              <a:gd name="connsiteX77" fmla="*/ 528156 w 1364418"/>
              <a:gd name="connsiteY77" fmla="*/ 3217217 h 6889521"/>
              <a:gd name="connsiteX78" fmla="*/ 514991 w 1364418"/>
              <a:gd name="connsiteY78" fmla="*/ 3183755 h 6889521"/>
              <a:gd name="connsiteX79" fmla="*/ 515492 w 1364418"/>
              <a:gd name="connsiteY79" fmla="*/ 3178642 h 6889521"/>
              <a:gd name="connsiteX80" fmla="*/ 503092 w 1364418"/>
              <a:gd name="connsiteY80" fmla="*/ 3158586 h 6889521"/>
              <a:gd name="connsiteX81" fmla="*/ 488277 w 1364418"/>
              <a:gd name="connsiteY81" fmla="*/ 3129034 h 6889521"/>
              <a:gd name="connsiteX82" fmla="*/ 488942 w 1364418"/>
              <a:gd name="connsiteY82" fmla="*/ 3126682 h 6889521"/>
              <a:gd name="connsiteX83" fmla="*/ 479810 w 1364418"/>
              <a:gd name="connsiteY83" fmla="*/ 3114519 h 6889521"/>
              <a:gd name="connsiteX84" fmla="*/ 466419 w 1364418"/>
              <a:gd name="connsiteY84" fmla="*/ 3106272 h 6889521"/>
              <a:gd name="connsiteX85" fmla="*/ 439149 w 1364418"/>
              <a:gd name="connsiteY85" fmla="*/ 2958185 h 6889521"/>
              <a:gd name="connsiteX86" fmla="*/ 381763 w 1364418"/>
              <a:gd name="connsiteY86" fmla="*/ 2762989 h 6889521"/>
              <a:gd name="connsiteX87" fmla="*/ 330681 w 1364418"/>
              <a:gd name="connsiteY87" fmla="*/ 2554718 h 6889521"/>
              <a:gd name="connsiteX88" fmla="*/ 310775 w 1364418"/>
              <a:gd name="connsiteY88" fmla="*/ 2485734 h 6889521"/>
              <a:gd name="connsiteX89" fmla="*/ 301498 w 1364418"/>
              <a:gd name="connsiteY89" fmla="*/ 2447068 h 6889521"/>
              <a:gd name="connsiteX90" fmla="*/ 288459 w 1364418"/>
              <a:gd name="connsiteY90" fmla="*/ 2425819 h 6889521"/>
              <a:gd name="connsiteX91" fmla="*/ 294458 w 1364418"/>
              <a:gd name="connsiteY91" fmla="*/ 2402874 h 6889521"/>
              <a:gd name="connsiteX92" fmla="*/ 297070 w 1364418"/>
              <a:gd name="connsiteY92" fmla="*/ 2381443 h 6889521"/>
              <a:gd name="connsiteX93" fmla="*/ 273399 w 1364418"/>
              <a:gd name="connsiteY93" fmla="*/ 2261920 h 6889521"/>
              <a:gd name="connsiteX94" fmla="*/ 263286 w 1364418"/>
              <a:gd name="connsiteY94" fmla="*/ 2195378 h 6889521"/>
              <a:gd name="connsiteX95" fmla="*/ 247503 w 1364418"/>
              <a:gd name="connsiteY95" fmla="*/ 2155135 h 6889521"/>
              <a:gd name="connsiteX96" fmla="*/ 244961 w 1364418"/>
              <a:gd name="connsiteY96" fmla="*/ 2118008 h 6889521"/>
              <a:gd name="connsiteX97" fmla="*/ 245954 w 1364418"/>
              <a:gd name="connsiteY97" fmla="*/ 2050531 h 6889521"/>
              <a:gd name="connsiteX98" fmla="*/ 237760 w 1364418"/>
              <a:gd name="connsiteY98" fmla="*/ 1963269 h 6889521"/>
              <a:gd name="connsiteX99" fmla="*/ 218938 w 1364418"/>
              <a:gd name="connsiteY99" fmla="*/ 1906352 h 6889521"/>
              <a:gd name="connsiteX100" fmla="*/ 195495 w 1364418"/>
              <a:gd name="connsiteY100" fmla="*/ 1861531 h 6889521"/>
              <a:gd name="connsiteX101" fmla="*/ 149294 w 1364418"/>
              <a:gd name="connsiteY101" fmla="*/ 1732919 h 6889521"/>
              <a:gd name="connsiteX102" fmla="*/ 121605 w 1364418"/>
              <a:gd name="connsiteY102" fmla="*/ 1663540 h 6889521"/>
              <a:gd name="connsiteX103" fmla="*/ 120731 w 1364418"/>
              <a:gd name="connsiteY103" fmla="*/ 1615777 h 6889521"/>
              <a:gd name="connsiteX104" fmla="*/ 101526 w 1364418"/>
              <a:gd name="connsiteY104" fmla="*/ 1563678 h 6889521"/>
              <a:gd name="connsiteX105" fmla="*/ 114606 w 1364418"/>
              <a:gd name="connsiteY105" fmla="*/ 1519474 h 6889521"/>
              <a:gd name="connsiteX106" fmla="*/ 107348 w 1364418"/>
              <a:gd name="connsiteY106" fmla="*/ 1477995 h 6889521"/>
              <a:gd name="connsiteX107" fmla="*/ 93433 w 1364418"/>
              <a:gd name="connsiteY107" fmla="*/ 1373769 h 6889521"/>
              <a:gd name="connsiteX108" fmla="*/ 101740 w 1364418"/>
              <a:gd name="connsiteY108" fmla="*/ 1307086 h 6889521"/>
              <a:gd name="connsiteX109" fmla="*/ 102928 w 1364418"/>
              <a:gd name="connsiteY109" fmla="*/ 1189033 h 6889521"/>
              <a:gd name="connsiteX110" fmla="*/ 107613 w 1364418"/>
              <a:gd name="connsiteY110" fmla="*/ 1168288 h 6889521"/>
              <a:gd name="connsiteX111" fmla="*/ 99895 w 1364418"/>
              <a:gd name="connsiteY111" fmla="*/ 1142577 h 6889521"/>
              <a:gd name="connsiteX112" fmla="*/ 89201 w 1364418"/>
              <a:gd name="connsiteY112" fmla="*/ 1088484 h 6889521"/>
              <a:gd name="connsiteX113" fmla="*/ 77937 w 1364418"/>
              <a:gd name="connsiteY113" fmla="*/ 1016103 h 6889521"/>
              <a:gd name="connsiteX114" fmla="*/ 79393 w 1364418"/>
              <a:gd name="connsiteY114" fmla="*/ 954054 h 6889521"/>
              <a:gd name="connsiteX115" fmla="*/ 90309 w 1364418"/>
              <a:gd name="connsiteY115" fmla="*/ 921368 h 6889521"/>
              <a:gd name="connsiteX116" fmla="*/ 74258 w 1364418"/>
              <a:gd name="connsiteY116" fmla="*/ 896999 h 6889521"/>
              <a:gd name="connsiteX117" fmla="*/ 43666 w 1364418"/>
              <a:gd name="connsiteY117" fmla="*/ 821517 h 6889521"/>
              <a:gd name="connsiteX118" fmla="*/ 22616 w 1364418"/>
              <a:gd name="connsiteY118" fmla="*/ 751353 h 6889521"/>
              <a:gd name="connsiteX119" fmla="*/ 22174 w 1364418"/>
              <a:gd name="connsiteY119" fmla="*/ 721230 h 6889521"/>
              <a:gd name="connsiteX120" fmla="*/ 7845 w 1364418"/>
              <a:gd name="connsiteY120" fmla="*/ 681659 h 6889521"/>
              <a:gd name="connsiteX121" fmla="*/ 31306 w 1364418"/>
              <a:gd name="connsiteY121" fmla="*/ 619315 h 6889521"/>
              <a:gd name="connsiteX122" fmla="*/ 15184 w 1364418"/>
              <a:gd name="connsiteY122" fmla="*/ 585934 h 6889521"/>
              <a:gd name="connsiteX123" fmla="*/ 22258 w 1364418"/>
              <a:gd name="connsiteY123" fmla="*/ 538948 h 6889521"/>
              <a:gd name="connsiteX124" fmla="*/ 26166 w 1364418"/>
              <a:gd name="connsiteY124" fmla="*/ 525163 h 6889521"/>
              <a:gd name="connsiteX125" fmla="*/ 52290 w 1364418"/>
              <a:gd name="connsiteY125" fmla="*/ 446567 h 6889521"/>
              <a:gd name="connsiteX126" fmla="*/ 51538 w 1364418"/>
              <a:gd name="connsiteY126" fmla="*/ 393828 h 6889521"/>
              <a:gd name="connsiteX127" fmla="*/ 51368 w 1364418"/>
              <a:gd name="connsiteY127" fmla="*/ 353137 h 6889521"/>
              <a:gd name="connsiteX128" fmla="*/ 55970 w 1364418"/>
              <a:gd name="connsiteY128" fmla="*/ 321428 h 6889521"/>
              <a:gd name="connsiteX129" fmla="*/ 57061 w 1364418"/>
              <a:gd name="connsiteY129" fmla="*/ 275771 h 6889521"/>
              <a:gd name="connsiteX130" fmla="*/ 74088 w 1364418"/>
              <a:gd name="connsiteY130" fmla="*/ 212860 h 6889521"/>
              <a:gd name="connsiteX131" fmla="*/ 65798 w 1364418"/>
              <a:gd name="connsiteY131" fmla="*/ 144983 h 6889521"/>
              <a:gd name="connsiteX132" fmla="*/ 78082 w 1364418"/>
              <a:gd name="connsiteY132" fmla="*/ 55288 h 6889521"/>
              <a:gd name="connsiteX133" fmla="*/ 37636 w 1364418"/>
              <a:gd name="connsiteY133" fmla="*/ 0 h 6889521"/>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209564 w 1364418"/>
              <a:gd name="connsiteY4" fmla="*/ 6777899 h 6858000"/>
              <a:gd name="connsiteX5" fmla="*/ 240339 w 1364418"/>
              <a:gd name="connsiteY5" fmla="*/ 6711686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09564 w 1364418"/>
              <a:gd name="connsiteY4" fmla="*/ 6777899 h 6858000"/>
              <a:gd name="connsiteX5" fmla="*/ 240339 w 1364418"/>
              <a:gd name="connsiteY5" fmla="*/ 6711686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09564 w 1364418"/>
              <a:gd name="connsiteY4" fmla="*/ 6777899 h 6858000"/>
              <a:gd name="connsiteX5" fmla="*/ 240339 w 1364418"/>
              <a:gd name="connsiteY5" fmla="*/ 6711686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39744 w 1364418"/>
              <a:gd name="connsiteY4" fmla="*/ 6777899 h 6858000"/>
              <a:gd name="connsiteX5" fmla="*/ 240339 w 1364418"/>
              <a:gd name="connsiteY5" fmla="*/ 6711686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39744 w 1364418"/>
              <a:gd name="connsiteY4" fmla="*/ 6777899 h 6858000"/>
              <a:gd name="connsiteX5" fmla="*/ 264484 w 1364418"/>
              <a:gd name="connsiteY5" fmla="*/ 6716710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39744 w 1364418"/>
              <a:gd name="connsiteY4" fmla="*/ 6777899 h 6858000"/>
              <a:gd name="connsiteX5" fmla="*/ 264484 w 1364418"/>
              <a:gd name="connsiteY5" fmla="*/ 6716710 h 6858000"/>
              <a:gd name="connsiteX6" fmla="*/ 280651 w 1364418"/>
              <a:gd name="connsiteY6" fmla="*/ 6639873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81996 w 1364418"/>
              <a:gd name="connsiteY4" fmla="*/ 6792972 h 6858000"/>
              <a:gd name="connsiteX5" fmla="*/ 264484 w 1364418"/>
              <a:gd name="connsiteY5" fmla="*/ 6716710 h 6858000"/>
              <a:gd name="connsiteX6" fmla="*/ 280651 w 1364418"/>
              <a:gd name="connsiteY6" fmla="*/ 6639873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364418" h="6858000">
                <a:moveTo>
                  <a:pt x="37636" y="0"/>
                </a:moveTo>
                <a:lnTo>
                  <a:pt x="1364418" y="0"/>
                </a:lnTo>
                <a:lnTo>
                  <a:pt x="1364418" y="6858000"/>
                </a:lnTo>
                <a:lnTo>
                  <a:pt x="245974" y="6857735"/>
                </a:lnTo>
                <a:cubicBezTo>
                  <a:pt x="246649" y="6829312"/>
                  <a:pt x="258792" y="6817314"/>
                  <a:pt x="281996" y="6792972"/>
                </a:cubicBezTo>
                <a:cubicBezTo>
                  <a:pt x="288036" y="6763449"/>
                  <a:pt x="261498" y="6738121"/>
                  <a:pt x="264484" y="6716710"/>
                </a:cubicBezTo>
                <a:cubicBezTo>
                  <a:pt x="264597" y="6714739"/>
                  <a:pt x="280538" y="6641844"/>
                  <a:pt x="280651" y="6639873"/>
                </a:cubicBezTo>
                <a:cubicBezTo>
                  <a:pt x="296114" y="6596543"/>
                  <a:pt x="335196" y="6519339"/>
                  <a:pt x="339152" y="6471804"/>
                </a:cubicBezTo>
                <a:lnTo>
                  <a:pt x="334570" y="6389835"/>
                </a:lnTo>
                <a:cubicBezTo>
                  <a:pt x="334613" y="6357588"/>
                  <a:pt x="338883" y="6333072"/>
                  <a:pt x="317792" y="6324679"/>
                </a:cubicBezTo>
                <a:cubicBezTo>
                  <a:pt x="308402" y="6306381"/>
                  <a:pt x="279168" y="6293695"/>
                  <a:pt x="278227" y="6280046"/>
                </a:cubicBezTo>
                <a:cubicBezTo>
                  <a:pt x="281050" y="6269969"/>
                  <a:pt x="290039" y="6265765"/>
                  <a:pt x="288000" y="6252834"/>
                </a:cubicBezTo>
                <a:lnTo>
                  <a:pt x="265992" y="6202459"/>
                </a:lnTo>
                <a:cubicBezTo>
                  <a:pt x="264772" y="6196814"/>
                  <a:pt x="268092" y="6158095"/>
                  <a:pt x="264790" y="6153037"/>
                </a:cubicBezTo>
                <a:cubicBezTo>
                  <a:pt x="302335" y="6114354"/>
                  <a:pt x="260378" y="6128837"/>
                  <a:pt x="280205" y="6078132"/>
                </a:cubicBezTo>
                <a:cubicBezTo>
                  <a:pt x="283657" y="6049622"/>
                  <a:pt x="275724" y="6059673"/>
                  <a:pt x="267592" y="6028119"/>
                </a:cubicBezTo>
                <a:cubicBezTo>
                  <a:pt x="277113" y="5988572"/>
                  <a:pt x="234727" y="5976018"/>
                  <a:pt x="252821" y="5926735"/>
                </a:cubicBezTo>
                <a:cubicBezTo>
                  <a:pt x="290324" y="5823532"/>
                  <a:pt x="288016" y="5757776"/>
                  <a:pt x="302333" y="5712857"/>
                </a:cubicBezTo>
                <a:cubicBezTo>
                  <a:pt x="310258" y="5688518"/>
                  <a:pt x="328236" y="5675288"/>
                  <a:pt x="332131" y="5660491"/>
                </a:cubicBezTo>
                <a:cubicBezTo>
                  <a:pt x="345782" y="5622696"/>
                  <a:pt x="344964" y="5595787"/>
                  <a:pt x="341254" y="5563435"/>
                </a:cubicBezTo>
                <a:cubicBezTo>
                  <a:pt x="335745" y="5537661"/>
                  <a:pt x="359171" y="5479228"/>
                  <a:pt x="368130" y="5437125"/>
                </a:cubicBezTo>
                <a:cubicBezTo>
                  <a:pt x="379868" y="5399640"/>
                  <a:pt x="373836" y="5420657"/>
                  <a:pt x="381698" y="5396260"/>
                </a:cubicBezTo>
                <a:cubicBezTo>
                  <a:pt x="395995" y="5391935"/>
                  <a:pt x="389433" y="5350429"/>
                  <a:pt x="397679" y="5330009"/>
                </a:cubicBezTo>
                <a:cubicBezTo>
                  <a:pt x="405925" y="5309589"/>
                  <a:pt x="420210" y="5291626"/>
                  <a:pt x="431172" y="5273739"/>
                </a:cubicBezTo>
                <a:cubicBezTo>
                  <a:pt x="426568" y="5263245"/>
                  <a:pt x="432286" y="5253790"/>
                  <a:pt x="440771" y="5241779"/>
                </a:cubicBezTo>
                <a:lnTo>
                  <a:pt x="451997" y="5225268"/>
                </a:lnTo>
                <a:lnTo>
                  <a:pt x="453017" y="5217684"/>
                </a:lnTo>
                <a:cubicBezTo>
                  <a:pt x="455252" y="5208685"/>
                  <a:pt x="458044" y="5200600"/>
                  <a:pt x="460358" y="5193377"/>
                </a:cubicBezTo>
                <a:lnTo>
                  <a:pt x="463661" y="5179288"/>
                </a:lnTo>
                <a:lnTo>
                  <a:pt x="464645" y="5173621"/>
                </a:lnTo>
                <a:lnTo>
                  <a:pt x="460279" y="5159961"/>
                </a:lnTo>
                <a:lnTo>
                  <a:pt x="466956" y="5144295"/>
                </a:lnTo>
                <a:lnTo>
                  <a:pt x="463889" y="5125185"/>
                </a:lnTo>
                <a:cubicBezTo>
                  <a:pt x="466252" y="5124475"/>
                  <a:pt x="468554" y="5123363"/>
                  <a:pt x="470719" y="5121884"/>
                </a:cubicBezTo>
                <a:lnTo>
                  <a:pt x="477755" y="5067850"/>
                </a:lnTo>
                <a:lnTo>
                  <a:pt x="480486" y="5060861"/>
                </a:lnTo>
                <a:lnTo>
                  <a:pt x="477190" y="5034192"/>
                </a:lnTo>
                <a:cubicBezTo>
                  <a:pt x="476699" y="5019824"/>
                  <a:pt x="477403" y="5006180"/>
                  <a:pt x="478744" y="4993030"/>
                </a:cubicBezTo>
                <a:lnTo>
                  <a:pt x="485653" y="4946844"/>
                </a:lnTo>
                <a:lnTo>
                  <a:pt x="481509" y="4932692"/>
                </a:lnTo>
                <a:cubicBezTo>
                  <a:pt x="481214" y="4911802"/>
                  <a:pt x="495319" y="4880686"/>
                  <a:pt x="496912" y="4858827"/>
                </a:cubicBezTo>
                <a:lnTo>
                  <a:pt x="502815" y="4821170"/>
                </a:lnTo>
                <a:lnTo>
                  <a:pt x="507548" y="4780965"/>
                </a:lnTo>
                <a:lnTo>
                  <a:pt x="508841" y="4750867"/>
                </a:lnTo>
                <a:lnTo>
                  <a:pt x="506648" y="4690749"/>
                </a:lnTo>
                <a:cubicBezTo>
                  <a:pt x="512729" y="4654213"/>
                  <a:pt x="491337" y="4623546"/>
                  <a:pt x="502128" y="4584173"/>
                </a:cubicBezTo>
                <a:cubicBezTo>
                  <a:pt x="488693" y="4519562"/>
                  <a:pt x="492047" y="4501522"/>
                  <a:pt x="497211" y="4444346"/>
                </a:cubicBezTo>
                <a:cubicBezTo>
                  <a:pt x="511033" y="4454946"/>
                  <a:pt x="497584" y="4394050"/>
                  <a:pt x="493776" y="4375228"/>
                </a:cubicBezTo>
                <a:cubicBezTo>
                  <a:pt x="491426" y="4334791"/>
                  <a:pt x="480594" y="4270639"/>
                  <a:pt x="474429" y="4214165"/>
                </a:cubicBezTo>
                <a:cubicBezTo>
                  <a:pt x="465297" y="4170832"/>
                  <a:pt x="480280" y="4120324"/>
                  <a:pt x="478502" y="4090296"/>
                </a:cubicBezTo>
                <a:lnTo>
                  <a:pt x="463758" y="4033999"/>
                </a:lnTo>
                <a:lnTo>
                  <a:pt x="464907" y="4031933"/>
                </a:lnTo>
                <a:cubicBezTo>
                  <a:pt x="467040" y="4022997"/>
                  <a:pt x="465967" y="4017669"/>
                  <a:pt x="463483" y="4013953"/>
                </a:cubicBezTo>
                <a:lnTo>
                  <a:pt x="449778" y="3974753"/>
                </a:lnTo>
                <a:lnTo>
                  <a:pt x="451376" y="3969950"/>
                </a:lnTo>
                <a:lnTo>
                  <a:pt x="444798" y="3933779"/>
                </a:lnTo>
                <a:lnTo>
                  <a:pt x="446129" y="3933093"/>
                </a:lnTo>
                <a:cubicBezTo>
                  <a:pt x="448961" y="3930731"/>
                  <a:pt x="450769" y="3927433"/>
                  <a:pt x="450483" y="3922082"/>
                </a:cubicBezTo>
                <a:cubicBezTo>
                  <a:pt x="471740" y="3927556"/>
                  <a:pt x="458283" y="3917724"/>
                  <a:pt x="455561" y="3901461"/>
                </a:cubicBezTo>
                <a:cubicBezTo>
                  <a:pt x="460173" y="3883426"/>
                  <a:pt x="474485" y="3829756"/>
                  <a:pt x="478155" y="3813873"/>
                </a:cubicBezTo>
                <a:cubicBezTo>
                  <a:pt x="477963" y="3811302"/>
                  <a:pt x="477772" y="3808732"/>
                  <a:pt x="477580" y="3806161"/>
                </a:cubicBezTo>
                <a:lnTo>
                  <a:pt x="477887" y="3805957"/>
                </a:lnTo>
                <a:cubicBezTo>
                  <a:pt x="478443" y="3804175"/>
                  <a:pt x="478509" y="3801600"/>
                  <a:pt x="477914" y="3797724"/>
                </a:cubicBezTo>
                <a:lnTo>
                  <a:pt x="476529" y="3792098"/>
                </a:lnTo>
                <a:lnTo>
                  <a:pt x="475413" y="3777135"/>
                </a:lnTo>
                <a:lnTo>
                  <a:pt x="477146" y="3771656"/>
                </a:lnTo>
                <a:lnTo>
                  <a:pt x="480889" y="3769007"/>
                </a:lnTo>
                <a:lnTo>
                  <a:pt x="480355" y="3767709"/>
                </a:lnTo>
                <a:cubicBezTo>
                  <a:pt x="472854" y="3758603"/>
                  <a:pt x="462858" y="3757457"/>
                  <a:pt x="489051" y="3738082"/>
                </a:cubicBezTo>
                <a:cubicBezTo>
                  <a:pt x="476420" y="3716230"/>
                  <a:pt x="492614" y="3707883"/>
                  <a:pt x="496397" y="3673397"/>
                </a:cubicBezTo>
                <a:cubicBezTo>
                  <a:pt x="485059" y="3661788"/>
                  <a:pt x="488117" y="3649813"/>
                  <a:pt x="495693" y="3637109"/>
                </a:cubicBezTo>
                <a:cubicBezTo>
                  <a:pt x="488827" y="3605834"/>
                  <a:pt x="498565" y="3573837"/>
                  <a:pt x="499136" y="3536883"/>
                </a:cubicBezTo>
                <a:cubicBezTo>
                  <a:pt x="483096" y="3500539"/>
                  <a:pt x="506170" y="3475121"/>
                  <a:pt x="506674" y="3435652"/>
                </a:cubicBezTo>
                <a:cubicBezTo>
                  <a:pt x="508209" y="3397466"/>
                  <a:pt x="505139" y="3338624"/>
                  <a:pt x="508345" y="3307769"/>
                </a:cubicBezTo>
                <a:cubicBezTo>
                  <a:pt x="522826" y="3292381"/>
                  <a:pt x="493343" y="3256540"/>
                  <a:pt x="525908" y="3250522"/>
                </a:cubicBezTo>
                <a:cubicBezTo>
                  <a:pt x="519705" y="3235893"/>
                  <a:pt x="504475" y="3230937"/>
                  <a:pt x="526333" y="3229163"/>
                </a:cubicBezTo>
                <a:cubicBezTo>
                  <a:pt x="524884" y="3224149"/>
                  <a:pt x="525919" y="3220404"/>
                  <a:pt x="528156" y="3217217"/>
                </a:cubicBezTo>
                <a:lnTo>
                  <a:pt x="514991" y="3183755"/>
                </a:lnTo>
                <a:lnTo>
                  <a:pt x="515492" y="3178642"/>
                </a:lnTo>
                <a:lnTo>
                  <a:pt x="503092" y="3158586"/>
                </a:lnTo>
                <a:lnTo>
                  <a:pt x="488277" y="3129034"/>
                </a:lnTo>
                <a:lnTo>
                  <a:pt x="488942" y="3126682"/>
                </a:lnTo>
                <a:lnTo>
                  <a:pt x="479810" y="3114519"/>
                </a:lnTo>
                <a:cubicBezTo>
                  <a:pt x="476044" y="3110886"/>
                  <a:pt x="471657" y="3108020"/>
                  <a:pt x="466419" y="3106272"/>
                </a:cubicBezTo>
                <a:cubicBezTo>
                  <a:pt x="479357" y="3049949"/>
                  <a:pt x="446991" y="3011906"/>
                  <a:pt x="439149" y="2958185"/>
                </a:cubicBezTo>
                <a:cubicBezTo>
                  <a:pt x="423473" y="2895670"/>
                  <a:pt x="402616" y="2832884"/>
                  <a:pt x="381763" y="2762989"/>
                </a:cubicBezTo>
                <a:cubicBezTo>
                  <a:pt x="340504" y="2718141"/>
                  <a:pt x="357875" y="2611979"/>
                  <a:pt x="330681" y="2554718"/>
                </a:cubicBezTo>
                <a:cubicBezTo>
                  <a:pt x="354561" y="2510384"/>
                  <a:pt x="312857" y="2522616"/>
                  <a:pt x="310775" y="2485734"/>
                </a:cubicBezTo>
                <a:cubicBezTo>
                  <a:pt x="283880" y="2505125"/>
                  <a:pt x="334754" y="2437857"/>
                  <a:pt x="301498" y="2447068"/>
                </a:cubicBezTo>
                <a:cubicBezTo>
                  <a:pt x="302171" y="2440064"/>
                  <a:pt x="286502" y="2432988"/>
                  <a:pt x="288459" y="2425819"/>
                </a:cubicBezTo>
                <a:lnTo>
                  <a:pt x="294458" y="2402874"/>
                </a:lnTo>
                <a:lnTo>
                  <a:pt x="297070" y="2381443"/>
                </a:lnTo>
                <a:cubicBezTo>
                  <a:pt x="291389" y="2355877"/>
                  <a:pt x="281925" y="2295004"/>
                  <a:pt x="273399" y="2261920"/>
                </a:cubicBezTo>
                <a:cubicBezTo>
                  <a:pt x="264489" y="2250852"/>
                  <a:pt x="256407" y="2208397"/>
                  <a:pt x="263286" y="2195378"/>
                </a:cubicBezTo>
                <a:cubicBezTo>
                  <a:pt x="262597" y="2185499"/>
                  <a:pt x="238753" y="2164596"/>
                  <a:pt x="247503" y="2155135"/>
                </a:cubicBezTo>
                <a:cubicBezTo>
                  <a:pt x="257474" y="2141929"/>
                  <a:pt x="229406" y="2121310"/>
                  <a:pt x="244961" y="2118008"/>
                </a:cubicBezTo>
                <a:cubicBezTo>
                  <a:pt x="225493" y="2103116"/>
                  <a:pt x="245373" y="2072196"/>
                  <a:pt x="245954" y="2050531"/>
                </a:cubicBezTo>
                <a:cubicBezTo>
                  <a:pt x="228015" y="2040209"/>
                  <a:pt x="246924" y="2004931"/>
                  <a:pt x="237760" y="1963269"/>
                </a:cubicBezTo>
                <a:cubicBezTo>
                  <a:pt x="217314" y="1952304"/>
                  <a:pt x="249162" y="1930958"/>
                  <a:pt x="218938" y="1906352"/>
                </a:cubicBezTo>
                <a:cubicBezTo>
                  <a:pt x="211894" y="1889396"/>
                  <a:pt x="204207" y="1891128"/>
                  <a:pt x="195495" y="1861531"/>
                </a:cubicBezTo>
                <a:cubicBezTo>
                  <a:pt x="152756" y="1820122"/>
                  <a:pt x="167197" y="1775736"/>
                  <a:pt x="149294" y="1732919"/>
                </a:cubicBezTo>
                <a:cubicBezTo>
                  <a:pt x="132272" y="1683226"/>
                  <a:pt x="131129" y="1708347"/>
                  <a:pt x="121605" y="1663540"/>
                </a:cubicBezTo>
                <a:cubicBezTo>
                  <a:pt x="131383" y="1652207"/>
                  <a:pt x="129824" y="1627305"/>
                  <a:pt x="120731" y="1615777"/>
                </a:cubicBezTo>
                <a:cubicBezTo>
                  <a:pt x="113324" y="1591298"/>
                  <a:pt x="125561" y="1582061"/>
                  <a:pt x="101526" y="1563678"/>
                </a:cubicBezTo>
                <a:cubicBezTo>
                  <a:pt x="118336" y="1562186"/>
                  <a:pt x="95368" y="1514217"/>
                  <a:pt x="114606" y="1519474"/>
                </a:cubicBezTo>
                <a:cubicBezTo>
                  <a:pt x="124662" y="1497831"/>
                  <a:pt x="99126" y="1498809"/>
                  <a:pt x="107348" y="1477995"/>
                </a:cubicBezTo>
                <a:cubicBezTo>
                  <a:pt x="102372" y="1450946"/>
                  <a:pt x="98082" y="1395585"/>
                  <a:pt x="93433" y="1373769"/>
                </a:cubicBezTo>
                <a:lnTo>
                  <a:pt x="101740" y="1307086"/>
                </a:lnTo>
                <a:cubicBezTo>
                  <a:pt x="61518" y="1238798"/>
                  <a:pt x="128597" y="1302829"/>
                  <a:pt x="102928" y="1189033"/>
                </a:cubicBezTo>
                <a:cubicBezTo>
                  <a:pt x="96991" y="1183619"/>
                  <a:pt x="100433" y="1168361"/>
                  <a:pt x="107613" y="1168288"/>
                </a:cubicBezTo>
                <a:cubicBezTo>
                  <a:pt x="104521" y="1161401"/>
                  <a:pt x="88898" y="1146763"/>
                  <a:pt x="99895" y="1142577"/>
                </a:cubicBezTo>
                <a:cubicBezTo>
                  <a:pt x="98248" y="1123927"/>
                  <a:pt x="94639" y="1105753"/>
                  <a:pt x="89201" y="1088484"/>
                </a:cubicBezTo>
                <a:lnTo>
                  <a:pt x="77937" y="1016103"/>
                </a:lnTo>
                <a:cubicBezTo>
                  <a:pt x="78422" y="988163"/>
                  <a:pt x="78908" y="981994"/>
                  <a:pt x="79393" y="954054"/>
                </a:cubicBezTo>
                <a:cubicBezTo>
                  <a:pt x="74607" y="950500"/>
                  <a:pt x="84928" y="922140"/>
                  <a:pt x="90309" y="921368"/>
                </a:cubicBezTo>
                <a:cubicBezTo>
                  <a:pt x="87566" y="916400"/>
                  <a:pt x="66268" y="901306"/>
                  <a:pt x="74258" y="896999"/>
                </a:cubicBezTo>
                <a:cubicBezTo>
                  <a:pt x="69492" y="868759"/>
                  <a:pt x="58957" y="842759"/>
                  <a:pt x="43666" y="821517"/>
                </a:cubicBezTo>
                <a:cubicBezTo>
                  <a:pt x="35059" y="797243"/>
                  <a:pt x="27646" y="764612"/>
                  <a:pt x="22616" y="751353"/>
                </a:cubicBezTo>
                <a:cubicBezTo>
                  <a:pt x="22469" y="741312"/>
                  <a:pt x="22321" y="731271"/>
                  <a:pt x="22174" y="721230"/>
                </a:cubicBezTo>
                <a:lnTo>
                  <a:pt x="7845" y="681659"/>
                </a:lnTo>
                <a:cubicBezTo>
                  <a:pt x="-21513" y="678654"/>
                  <a:pt x="41748" y="630810"/>
                  <a:pt x="31306" y="619315"/>
                </a:cubicBezTo>
                <a:cubicBezTo>
                  <a:pt x="37997" y="611016"/>
                  <a:pt x="17724" y="592108"/>
                  <a:pt x="15184" y="585934"/>
                </a:cubicBezTo>
                <a:cubicBezTo>
                  <a:pt x="14724" y="571597"/>
                  <a:pt x="22718" y="553285"/>
                  <a:pt x="22258" y="538948"/>
                </a:cubicBezTo>
                <a:cubicBezTo>
                  <a:pt x="22152" y="531703"/>
                  <a:pt x="26272" y="532408"/>
                  <a:pt x="26166" y="525163"/>
                </a:cubicBezTo>
                <a:cubicBezTo>
                  <a:pt x="28507" y="511668"/>
                  <a:pt x="56166" y="464433"/>
                  <a:pt x="52290" y="446567"/>
                </a:cubicBezTo>
                <a:cubicBezTo>
                  <a:pt x="47300" y="425186"/>
                  <a:pt x="52062" y="408582"/>
                  <a:pt x="51538" y="393828"/>
                </a:cubicBezTo>
                <a:cubicBezTo>
                  <a:pt x="51481" y="380264"/>
                  <a:pt x="51425" y="366701"/>
                  <a:pt x="51368" y="353137"/>
                </a:cubicBezTo>
                <a:cubicBezTo>
                  <a:pt x="50053" y="345863"/>
                  <a:pt x="61696" y="333814"/>
                  <a:pt x="55970" y="321428"/>
                </a:cubicBezTo>
                <a:cubicBezTo>
                  <a:pt x="56334" y="306209"/>
                  <a:pt x="56697" y="290990"/>
                  <a:pt x="57061" y="275771"/>
                </a:cubicBezTo>
                <a:cubicBezTo>
                  <a:pt x="46146" y="254441"/>
                  <a:pt x="87623" y="243671"/>
                  <a:pt x="74088" y="212860"/>
                </a:cubicBezTo>
                <a:cubicBezTo>
                  <a:pt x="92367" y="188146"/>
                  <a:pt x="68261" y="179672"/>
                  <a:pt x="65798" y="144983"/>
                </a:cubicBezTo>
                <a:cubicBezTo>
                  <a:pt x="52661" y="119338"/>
                  <a:pt x="79134" y="90517"/>
                  <a:pt x="78082" y="55288"/>
                </a:cubicBezTo>
                <a:lnTo>
                  <a:pt x="37636"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Content Placeholder 2">
            <a:extLst>
              <a:ext uri="{FF2B5EF4-FFF2-40B4-BE49-F238E27FC236}">
                <a16:creationId xmlns:a16="http://schemas.microsoft.com/office/drawing/2014/main" id="{2ED38D88-9797-7C47-F6DC-8D80A4BF4463}"/>
              </a:ext>
            </a:extLst>
          </p:cNvPr>
          <p:cNvSpPr txBox="1">
            <a:spLocks/>
          </p:cNvSpPr>
          <p:nvPr/>
        </p:nvSpPr>
        <p:spPr>
          <a:xfrm>
            <a:off x="5667290" y="2172006"/>
            <a:ext cx="4349365" cy="40763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How do the different perspectives see these situations</a:t>
            </a:r>
          </a:p>
          <a:p>
            <a:r>
              <a:rPr lang="en-GB" sz="2000" dirty="0"/>
              <a:t>How will that influence how they approach them</a:t>
            </a:r>
          </a:p>
          <a:p>
            <a:endParaRPr lang="en-IE" sz="2000" dirty="0"/>
          </a:p>
        </p:txBody>
      </p:sp>
    </p:spTree>
    <p:extLst>
      <p:ext uri="{BB962C8B-B14F-4D97-AF65-F5344CB8AC3E}">
        <p14:creationId xmlns:p14="http://schemas.microsoft.com/office/powerpoint/2010/main" val="1184870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15190-635A-C55B-3F22-667D6F95F2EE}"/>
              </a:ext>
            </a:extLst>
          </p:cNvPr>
          <p:cNvSpPr>
            <a:spLocks noGrp="1"/>
          </p:cNvSpPr>
          <p:nvPr>
            <p:ph type="title"/>
          </p:nvPr>
        </p:nvSpPr>
        <p:spPr/>
        <p:txBody>
          <a:bodyPr/>
          <a:lstStyle/>
          <a:p>
            <a:r>
              <a:rPr lang="en-GB" dirty="0"/>
              <a:t>What is a negotiation?</a:t>
            </a:r>
            <a:endParaRPr lang="en-IE" dirty="0"/>
          </a:p>
        </p:txBody>
      </p:sp>
      <p:graphicFrame>
        <p:nvGraphicFramePr>
          <p:cNvPr id="5" name="Content Placeholder 2">
            <a:extLst>
              <a:ext uri="{FF2B5EF4-FFF2-40B4-BE49-F238E27FC236}">
                <a16:creationId xmlns:a16="http://schemas.microsoft.com/office/drawing/2014/main" id="{2444B2ED-9484-D9FA-EC14-C9390F829361}"/>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9949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DE586-83E5-19CD-E5E2-309D9FDD322E}"/>
              </a:ext>
            </a:extLst>
          </p:cNvPr>
          <p:cNvSpPr>
            <a:spLocks noGrp="1"/>
          </p:cNvSpPr>
          <p:nvPr>
            <p:ph type="title"/>
          </p:nvPr>
        </p:nvSpPr>
        <p:spPr/>
        <p:txBody>
          <a:bodyPr/>
          <a:lstStyle/>
          <a:p>
            <a:pPr algn="ctr"/>
            <a:r>
              <a:rPr lang="en-GB" dirty="0"/>
              <a:t>Win-Lose and Win-Win</a:t>
            </a:r>
            <a:endParaRPr lang="en-IE" dirty="0"/>
          </a:p>
        </p:txBody>
      </p:sp>
      <p:sp>
        <p:nvSpPr>
          <p:cNvPr id="3" name="Text Placeholder 2">
            <a:extLst>
              <a:ext uri="{FF2B5EF4-FFF2-40B4-BE49-F238E27FC236}">
                <a16:creationId xmlns:a16="http://schemas.microsoft.com/office/drawing/2014/main" id="{50038B77-31A5-544F-3159-FEFD4CFFE66D}"/>
              </a:ext>
            </a:extLst>
          </p:cNvPr>
          <p:cNvSpPr>
            <a:spLocks noGrp="1"/>
          </p:cNvSpPr>
          <p:nvPr>
            <p:ph type="body" idx="1"/>
          </p:nvPr>
        </p:nvSpPr>
        <p:spPr/>
        <p:txBody>
          <a:bodyPr/>
          <a:lstStyle/>
          <a:p>
            <a:r>
              <a:rPr lang="en-GB" dirty="0"/>
              <a:t>Distributive</a:t>
            </a:r>
            <a:endParaRPr lang="en-IE" dirty="0"/>
          </a:p>
        </p:txBody>
      </p:sp>
      <p:sp>
        <p:nvSpPr>
          <p:cNvPr id="4" name="Content Placeholder 3">
            <a:extLst>
              <a:ext uri="{FF2B5EF4-FFF2-40B4-BE49-F238E27FC236}">
                <a16:creationId xmlns:a16="http://schemas.microsoft.com/office/drawing/2014/main" id="{CC991CA0-EC57-B471-E667-41BD49DBBBE5}"/>
              </a:ext>
            </a:extLst>
          </p:cNvPr>
          <p:cNvSpPr>
            <a:spLocks noGrp="1"/>
          </p:cNvSpPr>
          <p:nvPr>
            <p:ph sz="half" idx="2"/>
          </p:nvPr>
        </p:nvSpPr>
        <p:spPr/>
        <p:txBody>
          <a:bodyPr>
            <a:normAutofit lnSpcReduction="10000"/>
          </a:bodyPr>
          <a:lstStyle/>
          <a:p>
            <a:r>
              <a:rPr lang="en-GB" dirty="0"/>
              <a:t>BATNA - best</a:t>
            </a:r>
          </a:p>
          <a:p>
            <a:r>
              <a:rPr lang="en-GB" dirty="0"/>
              <a:t>WATNA – worst</a:t>
            </a:r>
          </a:p>
          <a:p>
            <a:r>
              <a:rPr lang="en-GB" dirty="0"/>
              <a:t>ZOPA - zone</a:t>
            </a:r>
          </a:p>
          <a:p>
            <a:r>
              <a:rPr lang="en-GB" dirty="0"/>
              <a:t>Opening offers – anchoring</a:t>
            </a:r>
          </a:p>
          <a:p>
            <a:r>
              <a:rPr lang="en-GB" dirty="0"/>
              <a:t>Ackerman concessions</a:t>
            </a:r>
          </a:p>
          <a:p>
            <a:r>
              <a:rPr lang="en-GB" dirty="0"/>
              <a:t>Closing options</a:t>
            </a:r>
          </a:p>
          <a:p>
            <a:pPr lvl="1"/>
            <a:r>
              <a:rPr lang="en-GB" dirty="0"/>
              <a:t>Split the difference</a:t>
            </a:r>
          </a:p>
          <a:p>
            <a:pPr lvl="1"/>
            <a:r>
              <a:rPr lang="en-GB" dirty="0"/>
              <a:t>Exploding offers (deadline)</a:t>
            </a:r>
            <a:endParaRPr lang="en-IE" dirty="0"/>
          </a:p>
        </p:txBody>
      </p:sp>
      <p:sp>
        <p:nvSpPr>
          <p:cNvPr id="5" name="Text Placeholder 4">
            <a:extLst>
              <a:ext uri="{FF2B5EF4-FFF2-40B4-BE49-F238E27FC236}">
                <a16:creationId xmlns:a16="http://schemas.microsoft.com/office/drawing/2014/main" id="{0E093E71-B411-243E-A7CB-638848FD39C8}"/>
              </a:ext>
            </a:extLst>
          </p:cNvPr>
          <p:cNvSpPr>
            <a:spLocks noGrp="1"/>
          </p:cNvSpPr>
          <p:nvPr>
            <p:ph type="body" sz="quarter" idx="3"/>
          </p:nvPr>
        </p:nvSpPr>
        <p:spPr/>
        <p:txBody>
          <a:bodyPr/>
          <a:lstStyle/>
          <a:p>
            <a:r>
              <a:rPr lang="en-GB" dirty="0"/>
              <a:t>Integrative</a:t>
            </a:r>
            <a:endParaRPr lang="en-IE" dirty="0"/>
          </a:p>
        </p:txBody>
      </p:sp>
      <p:sp>
        <p:nvSpPr>
          <p:cNvPr id="6" name="Content Placeholder 5">
            <a:extLst>
              <a:ext uri="{FF2B5EF4-FFF2-40B4-BE49-F238E27FC236}">
                <a16:creationId xmlns:a16="http://schemas.microsoft.com/office/drawing/2014/main" id="{7D534C3C-2A3A-A5D2-C766-8EE611A462BB}"/>
              </a:ext>
            </a:extLst>
          </p:cNvPr>
          <p:cNvSpPr>
            <a:spLocks noGrp="1"/>
          </p:cNvSpPr>
          <p:nvPr>
            <p:ph sz="quarter" idx="4"/>
          </p:nvPr>
        </p:nvSpPr>
        <p:spPr/>
        <p:txBody>
          <a:bodyPr>
            <a:normAutofit lnSpcReduction="10000"/>
          </a:bodyPr>
          <a:lstStyle/>
          <a:p>
            <a:r>
              <a:rPr lang="en-GB" dirty="0"/>
              <a:t>Define the problem</a:t>
            </a:r>
          </a:p>
          <a:p>
            <a:r>
              <a:rPr lang="en-GB" dirty="0"/>
              <a:t>Free flow of info</a:t>
            </a:r>
            <a:r>
              <a:rPr lang="en-IE" dirty="0" err="1"/>
              <a:t>rmation</a:t>
            </a:r>
            <a:endParaRPr lang="en-IE" dirty="0"/>
          </a:p>
          <a:p>
            <a:r>
              <a:rPr lang="en-IE" dirty="0"/>
              <a:t>Understand each others need</a:t>
            </a:r>
          </a:p>
          <a:p>
            <a:r>
              <a:rPr lang="en-IE" dirty="0"/>
              <a:t>Things in common</a:t>
            </a:r>
          </a:p>
          <a:p>
            <a:r>
              <a:rPr lang="en-IE" dirty="0"/>
              <a:t>Search for solutions together</a:t>
            </a:r>
          </a:p>
          <a:p>
            <a:r>
              <a:rPr lang="en-IE" dirty="0"/>
              <a:t>Create value and options</a:t>
            </a:r>
          </a:p>
          <a:p>
            <a:r>
              <a:rPr lang="en-IE" dirty="0"/>
              <a:t>Nothing agreed until everything </a:t>
            </a:r>
          </a:p>
          <a:p>
            <a:endParaRPr lang="en-GB" dirty="0"/>
          </a:p>
        </p:txBody>
      </p:sp>
    </p:spTree>
    <p:extLst>
      <p:ext uri="{BB962C8B-B14F-4D97-AF65-F5344CB8AC3E}">
        <p14:creationId xmlns:p14="http://schemas.microsoft.com/office/powerpoint/2010/main" val="82272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355D3-F6B2-2955-DF85-8672817C944A}"/>
              </a:ext>
            </a:extLst>
          </p:cNvPr>
          <p:cNvSpPr>
            <a:spLocks noGrp="1"/>
          </p:cNvSpPr>
          <p:nvPr>
            <p:ph type="title"/>
          </p:nvPr>
        </p:nvSpPr>
        <p:spPr/>
        <p:txBody>
          <a:bodyPr/>
          <a:lstStyle/>
          <a:p>
            <a:r>
              <a:rPr lang="en-GB" dirty="0"/>
              <a:t>Consider this</a:t>
            </a:r>
            <a:endParaRPr lang="en-IE" dirty="0"/>
          </a:p>
        </p:txBody>
      </p:sp>
      <p:sp>
        <p:nvSpPr>
          <p:cNvPr id="3" name="Content Placeholder 2">
            <a:extLst>
              <a:ext uri="{FF2B5EF4-FFF2-40B4-BE49-F238E27FC236}">
                <a16:creationId xmlns:a16="http://schemas.microsoft.com/office/drawing/2014/main" id="{78294621-973B-DA32-51A1-A9A0E75CB130}"/>
              </a:ext>
            </a:extLst>
          </p:cNvPr>
          <p:cNvSpPr>
            <a:spLocks noGrp="1"/>
          </p:cNvSpPr>
          <p:nvPr>
            <p:ph idx="1"/>
          </p:nvPr>
        </p:nvSpPr>
        <p:spPr/>
        <p:txBody>
          <a:bodyPr/>
          <a:lstStyle/>
          <a:p>
            <a:pPr marL="0" indent="0">
              <a:buNone/>
            </a:pPr>
            <a:r>
              <a:rPr lang="en-US" i="1" dirty="0"/>
              <a:t>The conclusion to be reached is that normally a desire for integrative problem solving will only exist if both parties wish to pursue an integrative process. This condition is unlikely unless both parties perceive a potential for an integrative solution and a forthcoming integrative response from the other party. Given a history of distributive bargaining such perceptions are unlikely. – </a:t>
            </a:r>
            <a:r>
              <a:rPr lang="en-US" dirty="0"/>
              <a:t>Coleman and Fraser</a:t>
            </a:r>
            <a:endParaRPr lang="en-IE" dirty="0"/>
          </a:p>
          <a:p>
            <a:endParaRPr lang="en-IE" dirty="0"/>
          </a:p>
        </p:txBody>
      </p:sp>
    </p:spTree>
    <p:extLst>
      <p:ext uri="{BB962C8B-B14F-4D97-AF65-F5344CB8AC3E}">
        <p14:creationId xmlns:p14="http://schemas.microsoft.com/office/powerpoint/2010/main" val="1581761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740377C-4F1B-9FD5-8DD5-498842CF2B83}"/>
              </a:ext>
            </a:extLst>
          </p:cNvPr>
          <p:cNvSpPr>
            <a:spLocks noGrp="1"/>
          </p:cNvSpPr>
          <p:nvPr>
            <p:ph type="title"/>
          </p:nvPr>
        </p:nvSpPr>
        <p:spPr>
          <a:xfrm>
            <a:off x="1137036" y="548640"/>
            <a:ext cx="9543405" cy="1188720"/>
          </a:xfrm>
        </p:spPr>
        <p:txBody>
          <a:bodyPr>
            <a:normAutofit/>
          </a:bodyPr>
          <a:lstStyle/>
          <a:p>
            <a:r>
              <a:rPr lang="en-GB">
                <a:solidFill>
                  <a:schemeClr val="tx1">
                    <a:lumMod val="85000"/>
                    <a:lumOff val="15000"/>
                  </a:schemeClr>
                </a:solidFill>
              </a:rPr>
              <a:t>Tactical empathy – Voss and Raz</a:t>
            </a:r>
            <a:endParaRPr lang="en-IE">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4A4A0A87-74E2-4DCA-220E-69A6195D0331}"/>
              </a:ext>
            </a:extLst>
          </p:cNvPr>
          <p:cNvSpPr>
            <a:spLocks noGrp="1"/>
          </p:cNvSpPr>
          <p:nvPr>
            <p:ph idx="1"/>
          </p:nvPr>
        </p:nvSpPr>
        <p:spPr>
          <a:xfrm>
            <a:off x="1957987" y="2431765"/>
            <a:ext cx="8276026" cy="3320031"/>
          </a:xfrm>
        </p:spPr>
        <p:txBody>
          <a:bodyPr anchor="ctr">
            <a:normAutofit/>
          </a:bodyPr>
          <a:lstStyle/>
          <a:p>
            <a:r>
              <a:rPr lang="en-GB" sz="2000" dirty="0">
                <a:solidFill>
                  <a:schemeClr val="tx1">
                    <a:lumMod val="85000"/>
                    <a:lumOff val="15000"/>
                  </a:schemeClr>
                </a:solidFill>
              </a:rPr>
              <a:t>If the other side not willing to problem solve (too emotional)</a:t>
            </a:r>
          </a:p>
          <a:p>
            <a:r>
              <a:rPr lang="en-GB" sz="2000" dirty="0">
                <a:solidFill>
                  <a:schemeClr val="tx1">
                    <a:lumMod val="85000"/>
                    <a:lumOff val="15000"/>
                  </a:schemeClr>
                </a:solidFill>
              </a:rPr>
              <a:t>Emotional intelligence becomes central</a:t>
            </a:r>
          </a:p>
          <a:p>
            <a:r>
              <a:rPr lang="en-GB" sz="2000" dirty="0">
                <a:solidFill>
                  <a:schemeClr val="tx1">
                    <a:lumMod val="85000"/>
                    <a:lumOff val="15000"/>
                  </a:schemeClr>
                </a:solidFill>
              </a:rPr>
              <a:t>Tactical empathy</a:t>
            </a:r>
          </a:p>
          <a:p>
            <a:pPr lvl="1"/>
            <a:r>
              <a:rPr lang="en-GB" sz="1600" dirty="0">
                <a:solidFill>
                  <a:schemeClr val="tx1">
                    <a:lumMod val="85000"/>
                    <a:lumOff val="15000"/>
                  </a:schemeClr>
                </a:solidFill>
              </a:rPr>
              <a:t>Listen</a:t>
            </a:r>
          </a:p>
          <a:p>
            <a:pPr lvl="1"/>
            <a:r>
              <a:rPr lang="en-GB" sz="1600" dirty="0">
                <a:solidFill>
                  <a:schemeClr val="tx1">
                    <a:lumMod val="85000"/>
                    <a:lumOff val="15000"/>
                  </a:schemeClr>
                </a:solidFill>
              </a:rPr>
              <a:t>Gain rapport and trust</a:t>
            </a:r>
          </a:p>
          <a:p>
            <a:pPr lvl="1"/>
            <a:r>
              <a:rPr lang="en-GB" sz="1600" dirty="0">
                <a:solidFill>
                  <a:schemeClr val="tx1">
                    <a:lumMod val="85000"/>
                    <a:lumOff val="15000"/>
                  </a:schemeClr>
                </a:solidFill>
              </a:rPr>
              <a:t>Elicit the real issue</a:t>
            </a:r>
          </a:p>
          <a:p>
            <a:pPr lvl="1"/>
            <a:r>
              <a:rPr lang="en-GB" sz="1600" dirty="0">
                <a:solidFill>
                  <a:schemeClr val="tx1">
                    <a:lumMod val="85000"/>
                    <a:lumOff val="15000"/>
                  </a:schemeClr>
                </a:solidFill>
              </a:rPr>
              <a:t>Affirm relationship</a:t>
            </a:r>
          </a:p>
          <a:p>
            <a:endParaRPr lang="en-IE" sz="2000"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89575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A5CF486-D9E5-4A66-898A-F3D62B81B1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 y="-5"/>
            <a:ext cx="12193149" cy="2200064"/>
          </a:xfrm>
          <a:custGeom>
            <a:avLst/>
            <a:gdLst>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50277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522499 w 12192001"/>
              <a:gd name="connsiteY26" fmla="*/ 1207528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37318 w 12192001"/>
              <a:gd name="connsiteY70" fmla="*/ 1920435 h 2344739"/>
              <a:gd name="connsiteX71" fmla="*/ 9113812 w 12192001"/>
              <a:gd name="connsiteY71" fmla="*/ 1919069 h 2344739"/>
              <a:gd name="connsiteX72" fmla="*/ 9053453 w 12192001"/>
              <a:gd name="connsiteY72" fmla="*/ 1910755 h 2344739"/>
              <a:gd name="connsiteX73" fmla="*/ 9005486 w 12192001"/>
              <a:gd name="connsiteY73" fmla="*/ 1914040 h 2344739"/>
              <a:gd name="connsiteX74" fmla="*/ 9005201 w 12192001"/>
              <a:gd name="connsiteY74" fmla="*/ 1913800 h 2344739"/>
              <a:gd name="connsiteX75" fmla="*/ 8996232 w 12192001"/>
              <a:gd name="connsiteY75" fmla="*/ 1915011 h 2344739"/>
              <a:gd name="connsiteX76" fmla="*/ 8990394 w 12192001"/>
              <a:gd name="connsiteY76" fmla="*/ 1917072 h 2344739"/>
              <a:gd name="connsiteX77" fmla="*/ 8974337 w 12192001"/>
              <a:gd name="connsiteY77" fmla="*/ 1920298 h 2344739"/>
              <a:gd name="connsiteX78" fmla="*/ 8968011 w 12192001"/>
              <a:gd name="connsiteY78" fmla="*/ 1919598 h 2344739"/>
              <a:gd name="connsiteX79" fmla="*/ 8963048 w 12192001"/>
              <a:gd name="connsiteY79" fmla="*/ 1917373 h 2344739"/>
              <a:gd name="connsiteX80" fmla="*/ 8928988 w 12192001"/>
              <a:gd name="connsiteY80" fmla="*/ 1914185 h 2344739"/>
              <a:gd name="connsiteX81" fmla="*/ 8752444 w 12192001"/>
              <a:gd name="connsiteY81" fmla="*/ 1933417 h 2344739"/>
              <a:gd name="connsiteX82" fmla="*/ 8707847 w 12192001"/>
              <a:gd name="connsiteY82" fmla="*/ 1935518 h 2344739"/>
              <a:gd name="connsiteX83" fmla="*/ 8596071 w 12192001"/>
              <a:gd name="connsiteY83" fmla="*/ 1944090 h 2344739"/>
              <a:gd name="connsiteX84" fmla="*/ 8525230 w 12192001"/>
              <a:gd name="connsiteY84" fmla="*/ 1929248 h 2344739"/>
              <a:gd name="connsiteX85" fmla="*/ 8510983 w 12192001"/>
              <a:gd name="connsiteY85" fmla="*/ 1935163 h 2344739"/>
              <a:gd name="connsiteX86" fmla="*/ 8506167 w 12192001"/>
              <a:gd name="connsiteY86" fmla="*/ 1938164 h 2344739"/>
              <a:gd name="connsiteX87" fmla="*/ 8497968 w 12192001"/>
              <a:gd name="connsiteY87" fmla="*/ 1940902 h 2344739"/>
              <a:gd name="connsiteX88" fmla="*/ 8497594 w 12192001"/>
              <a:gd name="connsiteY88" fmla="*/ 1940723 h 2344739"/>
              <a:gd name="connsiteX89" fmla="*/ 8490249 w 12192001"/>
              <a:gd name="connsiteY89" fmla="*/ 1943773 h 2344739"/>
              <a:gd name="connsiteX90" fmla="*/ 8367182 w 12192001"/>
              <a:gd name="connsiteY90" fmla="*/ 1957815 h 2344739"/>
              <a:gd name="connsiteX91" fmla="*/ 8353799 w 12192001"/>
              <a:gd name="connsiteY91" fmla="*/ 1958009 h 2344739"/>
              <a:gd name="connsiteX92" fmla="*/ 8352373 w 12192001"/>
              <a:gd name="connsiteY92" fmla="*/ 1957169 h 2344739"/>
              <a:gd name="connsiteX93" fmla="*/ 8320104 w 12192001"/>
              <a:gd name="connsiteY93" fmla="*/ 1974587 h 2344739"/>
              <a:gd name="connsiteX94" fmla="*/ 8314433 w 12192001"/>
              <a:gd name="connsiteY94" fmla="*/ 1974913 h 2344739"/>
              <a:gd name="connsiteX95" fmla="*/ 8295174 w 12192001"/>
              <a:gd name="connsiteY95" fmla="*/ 1988808 h 2344739"/>
              <a:gd name="connsiteX96" fmla="*/ 8284276 w 12192001"/>
              <a:gd name="connsiteY96" fmla="*/ 1994631 h 2344739"/>
              <a:gd name="connsiteX97" fmla="*/ 8283150 w 12192001"/>
              <a:gd name="connsiteY97" fmla="*/ 1999074 h 2344739"/>
              <a:gd name="connsiteX98" fmla="*/ 8266076 w 12192001"/>
              <a:gd name="connsiteY98" fmla="*/ 2006249 h 2344739"/>
              <a:gd name="connsiteX99" fmla="*/ 8263377 w 12192001"/>
              <a:gd name="connsiteY99" fmla="*/ 2006019 h 2344739"/>
              <a:gd name="connsiteX100" fmla="*/ 8252033 w 12192001"/>
              <a:gd name="connsiteY100" fmla="*/ 2015862 h 2344739"/>
              <a:gd name="connsiteX101" fmla="*/ 8245834 w 12192001"/>
              <a:gd name="connsiteY101" fmla="*/ 2028854 h 2344739"/>
              <a:gd name="connsiteX102" fmla="*/ 8090272 w 12192001"/>
              <a:gd name="connsiteY102" fmla="*/ 2075015 h 2344739"/>
              <a:gd name="connsiteX103" fmla="*/ 7905407 w 12192001"/>
              <a:gd name="connsiteY103" fmla="*/ 2116988 h 2344739"/>
              <a:gd name="connsiteX104" fmla="*/ 7718745 w 12192001"/>
              <a:gd name="connsiteY104" fmla="*/ 2142703 h 2344739"/>
              <a:gd name="connsiteX105" fmla="*/ 7614347 w 12192001"/>
              <a:gd name="connsiteY105" fmla="*/ 2139232 h 2344739"/>
              <a:gd name="connsiteX106" fmla="*/ 7527543 w 12192001"/>
              <a:gd name="connsiteY106" fmla="*/ 2145060 h 2344739"/>
              <a:gd name="connsiteX107" fmla="*/ 7519571 w 12192001"/>
              <a:gd name="connsiteY107" fmla="*/ 2147613 h 2344739"/>
              <a:gd name="connsiteX108" fmla="*/ 7507411 w 12192001"/>
              <a:gd name="connsiteY108" fmla="*/ 2148948 h 2344739"/>
              <a:gd name="connsiteX109" fmla="*/ 7507040 w 12192001"/>
              <a:gd name="connsiteY109" fmla="*/ 2148621 h 2344739"/>
              <a:gd name="connsiteX110" fmla="*/ 7495795 w 12192001"/>
              <a:gd name="connsiteY110" fmla="*/ 2150573 h 2344739"/>
              <a:gd name="connsiteX111" fmla="*/ 7405391 w 12192001"/>
              <a:gd name="connsiteY111" fmla="*/ 2142468 h 2344739"/>
              <a:gd name="connsiteX112" fmla="*/ 7312180 w 12192001"/>
              <a:gd name="connsiteY112" fmla="*/ 2132873 h 2344739"/>
              <a:gd name="connsiteX113" fmla="*/ 7310853 w 12192001"/>
              <a:gd name="connsiteY113" fmla="*/ 2131431 h 2344739"/>
              <a:gd name="connsiteX114" fmla="*/ 7218559 w 12192001"/>
              <a:gd name="connsiteY114" fmla="*/ 2156680 h 2344739"/>
              <a:gd name="connsiteX115" fmla="*/ 7201101 w 12192001"/>
              <a:gd name="connsiteY115" fmla="*/ 2161230 h 2344739"/>
              <a:gd name="connsiteX116" fmla="*/ 7197004 w 12192001"/>
              <a:gd name="connsiteY116" fmla="*/ 2166588 h 2344739"/>
              <a:gd name="connsiteX117" fmla="*/ 7170808 w 12192001"/>
              <a:gd name="connsiteY117" fmla="*/ 2171236 h 2344739"/>
              <a:gd name="connsiteX118" fmla="*/ 7096988 w 12192001"/>
              <a:gd name="connsiteY118" fmla="*/ 2183464 h 2344739"/>
              <a:gd name="connsiteX119" fmla="*/ 7018496 w 12192001"/>
              <a:gd name="connsiteY119" fmla="*/ 2183090 h 2344739"/>
              <a:gd name="connsiteX120" fmla="*/ 6904146 w 12192001"/>
              <a:gd name="connsiteY120" fmla="*/ 2212596 h 2344739"/>
              <a:gd name="connsiteX121" fmla="*/ 6708222 w 12192001"/>
              <a:gd name="connsiteY121" fmla="*/ 2240551 h 2344739"/>
              <a:gd name="connsiteX122" fmla="*/ 6549454 w 12192001"/>
              <a:gd name="connsiteY122" fmla="*/ 2269327 h 2344739"/>
              <a:gd name="connsiteX123" fmla="*/ 6317560 w 12192001"/>
              <a:gd name="connsiteY123" fmla="*/ 2316127 h 2344739"/>
              <a:gd name="connsiteX124" fmla="*/ 6168674 w 12192001"/>
              <a:gd name="connsiteY124" fmla="*/ 2318214 h 2344739"/>
              <a:gd name="connsiteX125" fmla="*/ 6073848 w 12192001"/>
              <a:gd name="connsiteY125" fmla="*/ 2338676 h 2344739"/>
              <a:gd name="connsiteX126" fmla="*/ 6068529 w 12192001"/>
              <a:gd name="connsiteY126" fmla="*/ 2337139 h 2344739"/>
              <a:gd name="connsiteX127" fmla="*/ 6048638 w 12192001"/>
              <a:gd name="connsiteY127" fmla="*/ 2337822 h 2344739"/>
              <a:gd name="connsiteX128" fmla="*/ 6041285 w 12192001"/>
              <a:gd name="connsiteY128" fmla="*/ 2329473 h 2344739"/>
              <a:gd name="connsiteX129" fmla="*/ 6010090 w 12192001"/>
              <a:gd name="connsiteY129" fmla="*/ 2324380 h 2344739"/>
              <a:gd name="connsiteX130" fmla="*/ 5957375 w 12192001"/>
              <a:gd name="connsiteY130" fmla="*/ 2328024 h 2344739"/>
              <a:gd name="connsiteX131" fmla="*/ 5758919 w 12192001"/>
              <a:gd name="connsiteY131" fmla="*/ 2343716 h 2344739"/>
              <a:gd name="connsiteX132" fmla="*/ 5626960 w 12192001"/>
              <a:gd name="connsiteY132" fmla="*/ 2344739 h 2344739"/>
              <a:gd name="connsiteX133" fmla="*/ 5470906 w 12192001"/>
              <a:gd name="connsiteY133" fmla="*/ 2330719 h 2344739"/>
              <a:gd name="connsiteX134" fmla="*/ 5432761 w 12192001"/>
              <a:gd name="connsiteY134" fmla="*/ 2319466 h 2344739"/>
              <a:gd name="connsiteX135" fmla="*/ 5381669 w 12192001"/>
              <a:gd name="connsiteY135" fmla="*/ 2301764 h 2344739"/>
              <a:gd name="connsiteX136" fmla="*/ 5261764 w 12192001"/>
              <a:gd name="connsiteY136" fmla="*/ 2281347 h 2344739"/>
              <a:gd name="connsiteX137" fmla="*/ 5222961 w 12192001"/>
              <a:gd name="connsiteY137" fmla="*/ 2270223 h 2344739"/>
              <a:gd name="connsiteX138" fmla="*/ 5174660 w 12192001"/>
              <a:gd name="connsiteY138" fmla="*/ 2267233 h 2344739"/>
              <a:gd name="connsiteX139" fmla="*/ 5156554 w 12192001"/>
              <a:gd name="connsiteY139" fmla="*/ 2260010 h 2344739"/>
              <a:gd name="connsiteX140" fmla="*/ 5142599 w 12192001"/>
              <a:gd name="connsiteY140" fmla="*/ 2256610 h 2344739"/>
              <a:gd name="connsiteX141" fmla="*/ 5139596 w 12192001"/>
              <a:gd name="connsiteY141" fmla="*/ 2254509 h 2344739"/>
              <a:gd name="connsiteX142" fmla="*/ 5121659 w 12192001"/>
              <a:gd name="connsiteY142" fmla="*/ 2243656 h 2344739"/>
              <a:gd name="connsiteX143" fmla="*/ 5065790 w 12192001"/>
              <a:gd name="connsiteY143" fmla="*/ 2250227 h 2344739"/>
              <a:gd name="connsiteX144" fmla="*/ 5011514 w 12192001"/>
              <a:gd name="connsiteY144" fmla="*/ 2233846 h 2344739"/>
              <a:gd name="connsiteX145" fmla="*/ 4840441 w 12192001"/>
              <a:gd name="connsiteY145" fmla="*/ 2209829 h 2344739"/>
              <a:gd name="connsiteX146" fmla="*/ 4762447 w 12192001"/>
              <a:gd name="connsiteY146" fmla="*/ 2182061 h 2344739"/>
              <a:gd name="connsiteX147" fmla="*/ 4723186 w 12192001"/>
              <a:gd name="connsiteY147" fmla="*/ 2173047 h 2344739"/>
              <a:gd name="connsiteX148" fmla="*/ 4721176 w 12192001"/>
              <a:gd name="connsiteY148" fmla="*/ 2172298 h 2344739"/>
              <a:gd name="connsiteX149" fmla="*/ 4722111 w 12192001"/>
              <a:gd name="connsiteY149" fmla="*/ 2172087 h 2344739"/>
              <a:gd name="connsiteX150" fmla="*/ 4717202 w 12192001"/>
              <a:gd name="connsiteY150" fmla="*/ 2170817 h 2344739"/>
              <a:gd name="connsiteX151" fmla="*/ 4721176 w 12192001"/>
              <a:gd name="connsiteY151" fmla="*/ 2172298 h 2344739"/>
              <a:gd name="connsiteX152" fmla="*/ 4715526 w 12192001"/>
              <a:gd name="connsiteY152" fmla="*/ 2173573 h 2344739"/>
              <a:gd name="connsiteX153" fmla="*/ 4515814 w 12192001"/>
              <a:gd name="connsiteY153" fmla="*/ 2163671 h 2344739"/>
              <a:gd name="connsiteX154" fmla="*/ 4428543 w 12192001"/>
              <a:gd name="connsiteY154" fmla="*/ 2153020 h 2344739"/>
              <a:gd name="connsiteX155" fmla="*/ 4362875 w 12192001"/>
              <a:gd name="connsiteY155" fmla="*/ 2151674 h 2344739"/>
              <a:gd name="connsiteX156" fmla="*/ 4316966 w 12192001"/>
              <a:gd name="connsiteY156" fmla="*/ 2158289 h 2344739"/>
              <a:gd name="connsiteX157" fmla="*/ 4315110 w 12192001"/>
              <a:gd name="connsiteY157" fmla="*/ 2156948 h 2344739"/>
              <a:gd name="connsiteX158" fmla="*/ 4295144 w 12192001"/>
              <a:gd name="connsiteY158" fmla="*/ 2155069 h 2344739"/>
              <a:gd name="connsiteX159" fmla="*/ 4290064 w 12192001"/>
              <a:gd name="connsiteY159" fmla="*/ 2157986 h 2344739"/>
              <a:gd name="connsiteX160" fmla="*/ 4276142 w 12192001"/>
              <a:gd name="connsiteY160" fmla="*/ 2157740 h 2344739"/>
              <a:gd name="connsiteX161" fmla="*/ 4248117 w 12192001"/>
              <a:gd name="connsiteY161" fmla="*/ 2160064 h 2344739"/>
              <a:gd name="connsiteX162" fmla="*/ 4202051 w 12192001"/>
              <a:gd name="connsiteY162" fmla="*/ 2157269 h 2344739"/>
              <a:gd name="connsiteX163" fmla="*/ 4201745 w 12192001"/>
              <a:gd name="connsiteY163" fmla="*/ 2156010 h 2344739"/>
              <a:gd name="connsiteX164" fmla="*/ 4191248 w 12192001"/>
              <a:gd name="connsiteY164" fmla="*/ 2150376 h 2344739"/>
              <a:gd name="connsiteX165" fmla="*/ 4142745 w 12192001"/>
              <a:gd name="connsiteY165" fmla="*/ 2134511 h 2344739"/>
              <a:gd name="connsiteX166" fmla="*/ 4083097 w 12192001"/>
              <a:gd name="connsiteY166" fmla="*/ 2107978 h 2344739"/>
              <a:gd name="connsiteX167" fmla="*/ 4074546 w 12192001"/>
              <a:gd name="connsiteY167" fmla="*/ 2107143 h 2344739"/>
              <a:gd name="connsiteX168" fmla="*/ 4074427 w 12192001"/>
              <a:gd name="connsiteY168" fmla="*/ 2106844 h 2344739"/>
              <a:gd name="connsiteX169" fmla="*/ 4065510 w 12192001"/>
              <a:gd name="connsiteY169" fmla="*/ 2105400 h 2344739"/>
              <a:gd name="connsiteX170" fmla="*/ 4058954 w 12192001"/>
              <a:gd name="connsiteY170" fmla="*/ 2105618 h 2344739"/>
              <a:gd name="connsiteX171" fmla="*/ 4042364 w 12192001"/>
              <a:gd name="connsiteY171" fmla="*/ 2103997 h 2344739"/>
              <a:gd name="connsiteX172" fmla="*/ 4036997 w 12192001"/>
              <a:gd name="connsiteY172" fmla="*/ 2101563 h 2344739"/>
              <a:gd name="connsiteX173" fmla="*/ 4035363 w 12192001"/>
              <a:gd name="connsiteY173" fmla="*/ 2097896 h 2344739"/>
              <a:gd name="connsiteX174" fmla="*/ 4033778 w 12192001"/>
              <a:gd name="connsiteY174" fmla="*/ 2098131 h 2344739"/>
              <a:gd name="connsiteX175" fmla="*/ 4004538 w 12192001"/>
              <a:gd name="connsiteY175" fmla="*/ 2085563 h 2344739"/>
              <a:gd name="connsiteX176" fmla="*/ 3936846 w 12192001"/>
              <a:gd name="connsiteY176" fmla="*/ 2068106 h 2344739"/>
              <a:gd name="connsiteX177" fmla="*/ 3897275 w 12192001"/>
              <a:gd name="connsiteY177" fmla="*/ 2062451 h 2344739"/>
              <a:gd name="connsiteX178" fmla="*/ 3789760 w 12192001"/>
              <a:gd name="connsiteY178" fmla="*/ 2042213 h 2344739"/>
              <a:gd name="connsiteX179" fmla="*/ 3682513 w 12192001"/>
              <a:gd name="connsiteY179" fmla="*/ 2018290 h 2344739"/>
              <a:gd name="connsiteX180" fmla="*/ 3610035 w 12192001"/>
              <a:gd name="connsiteY180" fmla="*/ 1986019 h 2344739"/>
              <a:gd name="connsiteX181" fmla="*/ 3603855 w 12192001"/>
              <a:gd name="connsiteY181" fmla="*/ 1987381 h 2344739"/>
              <a:gd name="connsiteX182" fmla="*/ 3594736 w 12192001"/>
              <a:gd name="connsiteY182" fmla="*/ 1987545 h 2344739"/>
              <a:gd name="connsiteX183" fmla="*/ 3594501 w 12192001"/>
              <a:gd name="connsiteY183" fmla="*/ 1987276 h 2344739"/>
              <a:gd name="connsiteX184" fmla="*/ 3585978 w 12192001"/>
              <a:gd name="connsiteY184" fmla="*/ 1987966 h 2344739"/>
              <a:gd name="connsiteX185" fmla="*/ 3536135 w 12192001"/>
              <a:gd name="connsiteY185" fmla="*/ 1978267 h 2344739"/>
              <a:gd name="connsiteX186" fmla="*/ 3473223 w 12192001"/>
              <a:gd name="connsiteY186" fmla="*/ 1974606 h 2344739"/>
              <a:gd name="connsiteX187" fmla="*/ 3400728 w 12192001"/>
              <a:gd name="connsiteY187" fmla="*/ 1962558 h 2344739"/>
              <a:gd name="connsiteX188" fmla="*/ 3363888 w 12192001"/>
              <a:gd name="connsiteY188" fmla="*/ 1979510 h 2344739"/>
              <a:gd name="connsiteX189" fmla="*/ 3344026 w 12192001"/>
              <a:gd name="connsiteY189" fmla="*/ 1981192 h 2344739"/>
              <a:gd name="connsiteX190" fmla="*/ 3341698 w 12192001"/>
              <a:gd name="connsiteY190" fmla="*/ 1980217 h 2344739"/>
              <a:gd name="connsiteX191" fmla="*/ 3262356 w 12192001"/>
              <a:gd name="connsiteY191" fmla="*/ 1986094 h 2344739"/>
              <a:gd name="connsiteX192" fmla="*/ 3142556 w 12192001"/>
              <a:gd name="connsiteY192" fmla="*/ 1993869 h 2344739"/>
              <a:gd name="connsiteX193" fmla="*/ 3030291 w 12192001"/>
              <a:gd name="connsiteY193" fmla="*/ 1996512 h 2344739"/>
              <a:gd name="connsiteX194" fmla="*/ 2781569 w 12192001"/>
              <a:gd name="connsiteY194" fmla="*/ 2018333 h 2344739"/>
              <a:gd name="connsiteX195" fmla="*/ 2646527 w 12192001"/>
              <a:gd name="connsiteY195" fmla="*/ 2028869 h 2344739"/>
              <a:gd name="connsiteX196" fmla="*/ 2568028 w 12192001"/>
              <a:gd name="connsiteY196" fmla="*/ 2002628 h 2344739"/>
              <a:gd name="connsiteX197" fmla="*/ 2443255 w 12192001"/>
              <a:gd name="connsiteY197" fmla="*/ 2016529 h 2344739"/>
              <a:gd name="connsiteX198" fmla="*/ 2315112 w 12192001"/>
              <a:gd name="connsiteY198" fmla="*/ 2024996 h 2344739"/>
              <a:gd name="connsiteX199" fmla="*/ 2208578 w 12192001"/>
              <a:gd name="connsiteY199" fmla="*/ 2019763 h 2344739"/>
              <a:gd name="connsiteX200" fmla="*/ 2094665 w 12192001"/>
              <a:gd name="connsiteY200" fmla="*/ 2003052 h 2344739"/>
              <a:gd name="connsiteX201" fmla="*/ 1997356 w 12192001"/>
              <a:gd name="connsiteY201" fmla="*/ 1995032 h 2344739"/>
              <a:gd name="connsiteX202" fmla="*/ 1928172 w 12192001"/>
              <a:gd name="connsiteY202" fmla="*/ 2016977 h 2344739"/>
              <a:gd name="connsiteX203" fmla="*/ 1921650 w 12192001"/>
              <a:gd name="connsiteY203" fmla="*/ 2012146 h 2344739"/>
              <a:gd name="connsiteX204" fmla="*/ 1873080 w 12192001"/>
              <a:gd name="connsiteY204" fmla="*/ 2013741 h 2344739"/>
              <a:gd name="connsiteX205" fmla="*/ 1786655 w 12192001"/>
              <a:gd name="connsiteY205" fmla="*/ 2041363 h 2344739"/>
              <a:gd name="connsiteX206" fmla="*/ 1738204 w 12192001"/>
              <a:gd name="connsiteY206" fmla="*/ 2036312 h 2344739"/>
              <a:gd name="connsiteX207" fmla="*/ 1675071 w 12192001"/>
              <a:gd name="connsiteY207" fmla="*/ 2019963 h 2344739"/>
              <a:gd name="connsiteX208" fmla="*/ 1608669 w 12192001"/>
              <a:gd name="connsiteY208" fmla="*/ 2013066 h 2344739"/>
              <a:gd name="connsiteX209" fmla="*/ 1496110 w 12192001"/>
              <a:gd name="connsiteY209" fmla="*/ 1987476 h 2344739"/>
              <a:gd name="connsiteX210" fmla="*/ 1149979 w 12192001"/>
              <a:gd name="connsiteY210" fmla="*/ 1938041 h 2344739"/>
              <a:gd name="connsiteX211" fmla="*/ 858269 w 12192001"/>
              <a:gd name="connsiteY211" fmla="*/ 1928608 h 2344739"/>
              <a:gd name="connsiteX212" fmla="*/ 837540 w 12192001"/>
              <a:gd name="connsiteY212" fmla="*/ 1929821 h 2344739"/>
              <a:gd name="connsiteX213" fmla="*/ 816809 w 12192001"/>
              <a:gd name="connsiteY213" fmla="*/ 1927857 h 2344739"/>
              <a:gd name="connsiteX214" fmla="*/ 811506 w 12192001"/>
              <a:gd name="connsiteY214" fmla="*/ 1930751 h 2344739"/>
              <a:gd name="connsiteX215" fmla="*/ 797041 w 12192001"/>
              <a:gd name="connsiteY215" fmla="*/ 1930446 h 2344739"/>
              <a:gd name="connsiteX216" fmla="*/ 767901 w 12192001"/>
              <a:gd name="connsiteY216" fmla="*/ 1932653 h 2344739"/>
              <a:gd name="connsiteX217" fmla="*/ 763053 w 12192001"/>
              <a:gd name="connsiteY217" fmla="*/ 1930432 h 2344739"/>
              <a:gd name="connsiteX218" fmla="*/ 720047 w 12192001"/>
              <a:gd name="connsiteY218" fmla="*/ 1929661 h 2344739"/>
              <a:gd name="connsiteX219" fmla="*/ 719742 w 12192001"/>
              <a:gd name="connsiteY219" fmla="*/ 1928399 h 2344739"/>
              <a:gd name="connsiteX220" fmla="*/ 708875 w 12192001"/>
              <a:gd name="connsiteY220" fmla="*/ 1922722 h 2344739"/>
              <a:gd name="connsiteX221" fmla="*/ 596792 w 12192001"/>
              <a:gd name="connsiteY221" fmla="*/ 1879864 h 2344739"/>
              <a:gd name="connsiteX222" fmla="*/ 578535 w 12192001"/>
              <a:gd name="connsiteY222" fmla="*/ 1877212 h 2344739"/>
              <a:gd name="connsiteX223" fmla="*/ 571717 w 12192001"/>
              <a:gd name="connsiteY223" fmla="*/ 1877401 h 2344739"/>
              <a:gd name="connsiteX224" fmla="*/ 445099 w 12192001"/>
              <a:gd name="connsiteY224" fmla="*/ 1839371 h 2344739"/>
              <a:gd name="connsiteX225" fmla="*/ 404015 w 12192001"/>
              <a:gd name="connsiteY225" fmla="*/ 1833548 h 2344739"/>
              <a:gd name="connsiteX226" fmla="*/ 292435 w 12192001"/>
              <a:gd name="connsiteY226" fmla="*/ 1812852 h 2344739"/>
              <a:gd name="connsiteX227" fmla="*/ 118381 w 12192001"/>
              <a:gd name="connsiteY227" fmla="*/ 1761047 h 2344739"/>
              <a:gd name="connsiteX228" fmla="*/ 15526 w 12192001"/>
              <a:gd name="connsiteY228" fmla="*/ 1758191 h 2344739"/>
              <a:gd name="connsiteX229" fmla="*/ 2 w 12192001"/>
              <a:gd name="connsiteY229" fmla="*/ 1752722 h 2344739"/>
              <a:gd name="connsiteX230" fmla="*/ 1 w 12192001"/>
              <a:gd name="connsiteY230" fmla="*/ 762497 h 2344739"/>
              <a:gd name="connsiteX231" fmla="*/ 0 w 12192001"/>
              <a:gd name="connsiteY231" fmla="*/ 762497 h 2344739"/>
              <a:gd name="connsiteX232" fmla="*/ 0 w 12192001"/>
              <a:gd name="connsiteY232" fmla="*/ 222213 h 2344739"/>
              <a:gd name="connsiteX233" fmla="*/ 0 w 12192001"/>
              <a:gd name="connsiteY233"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13812 w 12192001"/>
              <a:gd name="connsiteY70" fmla="*/ 1919069 h 2344739"/>
              <a:gd name="connsiteX71" fmla="*/ 9053453 w 12192001"/>
              <a:gd name="connsiteY71" fmla="*/ 1910755 h 2344739"/>
              <a:gd name="connsiteX72" fmla="*/ 9005486 w 12192001"/>
              <a:gd name="connsiteY72" fmla="*/ 1914040 h 2344739"/>
              <a:gd name="connsiteX73" fmla="*/ 9005201 w 12192001"/>
              <a:gd name="connsiteY73" fmla="*/ 1913800 h 2344739"/>
              <a:gd name="connsiteX74" fmla="*/ 8996232 w 12192001"/>
              <a:gd name="connsiteY74" fmla="*/ 1915011 h 2344739"/>
              <a:gd name="connsiteX75" fmla="*/ 8990394 w 12192001"/>
              <a:gd name="connsiteY75" fmla="*/ 1917072 h 2344739"/>
              <a:gd name="connsiteX76" fmla="*/ 8974337 w 12192001"/>
              <a:gd name="connsiteY76" fmla="*/ 1920298 h 2344739"/>
              <a:gd name="connsiteX77" fmla="*/ 8968011 w 12192001"/>
              <a:gd name="connsiteY77" fmla="*/ 1919598 h 2344739"/>
              <a:gd name="connsiteX78" fmla="*/ 8963048 w 12192001"/>
              <a:gd name="connsiteY78" fmla="*/ 1917373 h 2344739"/>
              <a:gd name="connsiteX79" fmla="*/ 8928988 w 12192001"/>
              <a:gd name="connsiteY79" fmla="*/ 1914185 h 2344739"/>
              <a:gd name="connsiteX80" fmla="*/ 8752444 w 12192001"/>
              <a:gd name="connsiteY80" fmla="*/ 1933417 h 2344739"/>
              <a:gd name="connsiteX81" fmla="*/ 8707847 w 12192001"/>
              <a:gd name="connsiteY81" fmla="*/ 1935518 h 2344739"/>
              <a:gd name="connsiteX82" fmla="*/ 8596071 w 12192001"/>
              <a:gd name="connsiteY82" fmla="*/ 1944090 h 2344739"/>
              <a:gd name="connsiteX83" fmla="*/ 8525230 w 12192001"/>
              <a:gd name="connsiteY83" fmla="*/ 1929248 h 2344739"/>
              <a:gd name="connsiteX84" fmla="*/ 8510983 w 12192001"/>
              <a:gd name="connsiteY84" fmla="*/ 1935163 h 2344739"/>
              <a:gd name="connsiteX85" fmla="*/ 8506167 w 12192001"/>
              <a:gd name="connsiteY85" fmla="*/ 1938164 h 2344739"/>
              <a:gd name="connsiteX86" fmla="*/ 8497968 w 12192001"/>
              <a:gd name="connsiteY86" fmla="*/ 1940902 h 2344739"/>
              <a:gd name="connsiteX87" fmla="*/ 8497594 w 12192001"/>
              <a:gd name="connsiteY87" fmla="*/ 1940723 h 2344739"/>
              <a:gd name="connsiteX88" fmla="*/ 8490249 w 12192001"/>
              <a:gd name="connsiteY88" fmla="*/ 1943773 h 2344739"/>
              <a:gd name="connsiteX89" fmla="*/ 8367182 w 12192001"/>
              <a:gd name="connsiteY89" fmla="*/ 1957815 h 2344739"/>
              <a:gd name="connsiteX90" fmla="*/ 8353799 w 12192001"/>
              <a:gd name="connsiteY90" fmla="*/ 1958009 h 2344739"/>
              <a:gd name="connsiteX91" fmla="*/ 8352373 w 12192001"/>
              <a:gd name="connsiteY91" fmla="*/ 1957169 h 2344739"/>
              <a:gd name="connsiteX92" fmla="*/ 8320104 w 12192001"/>
              <a:gd name="connsiteY92" fmla="*/ 1974587 h 2344739"/>
              <a:gd name="connsiteX93" fmla="*/ 8314433 w 12192001"/>
              <a:gd name="connsiteY93" fmla="*/ 1974913 h 2344739"/>
              <a:gd name="connsiteX94" fmla="*/ 8295174 w 12192001"/>
              <a:gd name="connsiteY94" fmla="*/ 1988808 h 2344739"/>
              <a:gd name="connsiteX95" fmla="*/ 8284276 w 12192001"/>
              <a:gd name="connsiteY95" fmla="*/ 1994631 h 2344739"/>
              <a:gd name="connsiteX96" fmla="*/ 8283150 w 12192001"/>
              <a:gd name="connsiteY96" fmla="*/ 1999074 h 2344739"/>
              <a:gd name="connsiteX97" fmla="*/ 8266076 w 12192001"/>
              <a:gd name="connsiteY97" fmla="*/ 2006249 h 2344739"/>
              <a:gd name="connsiteX98" fmla="*/ 8263377 w 12192001"/>
              <a:gd name="connsiteY98" fmla="*/ 2006019 h 2344739"/>
              <a:gd name="connsiteX99" fmla="*/ 8252033 w 12192001"/>
              <a:gd name="connsiteY99" fmla="*/ 2015862 h 2344739"/>
              <a:gd name="connsiteX100" fmla="*/ 8245834 w 12192001"/>
              <a:gd name="connsiteY100" fmla="*/ 2028854 h 2344739"/>
              <a:gd name="connsiteX101" fmla="*/ 8090272 w 12192001"/>
              <a:gd name="connsiteY101" fmla="*/ 2075015 h 2344739"/>
              <a:gd name="connsiteX102" fmla="*/ 7905407 w 12192001"/>
              <a:gd name="connsiteY102" fmla="*/ 2116988 h 2344739"/>
              <a:gd name="connsiteX103" fmla="*/ 7718745 w 12192001"/>
              <a:gd name="connsiteY103" fmla="*/ 2142703 h 2344739"/>
              <a:gd name="connsiteX104" fmla="*/ 7614347 w 12192001"/>
              <a:gd name="connsiteY104" fmla="*/ 2139232 h 2344739"/>
              <a:gd name="connsiteX105" fmla="*/ 7527543 w 12192001"/>
              <a:gd name="connsiteY105" fmla="*/ 2145060 h 2344739"/>
              <a:gd name="connsiteX106" fmla="*/ 7519571 w 12192001"/>
              <a:gd name="connsiteY106" fmla="*/ 2147613 h 2344739"/>
              <a:gd name="connsiteX107" fmla="*/ 7507411 w 12192001"/>
              <a:gd name="connsiteY107" fmla="*/ 2148948 h 2344739"/>
              <a:gd name="connsiteX108" fmla="*/ 7507040 w 12192001"/>
              <a:gd name="connsiteY108" fmla="*/ 2148621 h 2344739"/>
              <a:gd name="connsiteX109" fmla="*/ 7495795 w 12192001"/>
              <a:gd name="connsiteY109" fmla="*/ 2150573 h 2344739"/>
              <a:gd name="connsiteX110" fmla="*/ 7405391 w 12192001"/>
              <a:gd name="connsiteY110" fmla="*/ 2142468 h 2344739"/>
              <a:gd name="connsiteX111" fmla="*/ 7312180 w 12192001"/>
              <a:gd name="connsiteY111" fmla="*/ 2132873 h 2344739"/>
              <a:gd name="connsiteX112" fmla="*/ 7310853 w 12192001"/>
              <a:gd name="connsiteY112" fmla="*/ 2131431 h 2344739"/>
              <a:gd name="connsiteX113" fmla="*/ 7218559 w 12192001"/>
              <a:gd name="connsiteY113" fmla="*/ 2156680 h 2344739"/>
              <a:gd name="connsiteX114" fmla="*/ 7201101 w 12192001"/>
              <a:gd name="connsiteY114" fmla="*/ 2161230 h 2344739"/>
              <a:gd name="connsiteX115" fmla="*/ 7197004 w 12192001"/>
              <a:gd name="connsiteY115" fmla="*/ 2166588 h 2344739"/>
              <a:gd name="connsiteX116" fmla="*/ 7170808 w 12192001"/>
              <a:gd name="connsiteY116" fmla="*/ 2171236 h 2344739"/>
              <a:gd name="connsiteX117" fmla="*/ 7096988 w 12192001"/>
              <a:gd name="connsiteY117" fmla="*/ 2183464 h 2344739"/>
              <a:gd name="connsiteX118" fmla="*/ 7018496 w 12192001"/>
              <a:gd name="connsiteY118" fmla="*/ 2183090 h 2344739"/>
              <a:gd name="connsiteX119" fmla="*/ 6904146 w 12192001"/>
              <a:gd name="connsiteY119" fmla="*/ 2212596 h 2344739"/>
              <a:gd name="connsiteX120" fmla="*/ 6708222 w 12192001"/>
              <a:gd name="connsiteY120" fmla="*/ 2240551 h 2344739"/>
              <a:gd name="connsiteX121" fmla="*/ 6549454 w 12192001"/>
              <a:gd name="connsiteY121" fmla="*/ 2269327 h 2344739"/>
              <a:gd name="connsiteX122" fmla="*/ 6317560 w 12192001"/>
              <a:gd name="connsiteY122" fmla="*/ 2316127 h 2344739"/>
              <a:gd name="connsiteX123" fmla="*/ 6168674 w 12192001"/>
              <a:gd name="connsiteY123" fmla="*/ 2318214 h 2344739"/>
              <a:gd name="connsiteX124" fmla="*/ 6073848 w 12192001"/>
              <a:gd name="connsiteY124" fmla="*/ 2338676 h 2344739"/>
              <a:gd name="connsiteX125" fmla="*/ 6068529 w 12192001"/>
              <a:gd name="connsiteY125" fmla="*/ 2337139 h 2344739"/>
              <a:gd name="connsiteX126" fmla="*/ 6048638 w 12192001"/>
              <a:gd name="connsiteY126" fmla="*/ 2337822 h 2344739"/>
              <a:gd name="connsiteX127" fmla="*/ 6041285 w 12192001"/>
              <a:gd name="connsiteY127" fmla="*/ 2329473 h 2344739"/>
              <a:gd name="connsiteX128" fmla="*/ 6010090 w 12192001"/>
              <a:gd name="connsiteY128" fmla="*/ 2324380 h 2344739"/>
              <a:gd name="connsiteX129" fmla="*/ 5957375 w 12192001"/>
              <a:gd name="connsiteY129" fmla="*/ 2328024 h 2344739"/>
              <a:gd name="connsiteX130" fmla="*/ 5758919 w 12192001"/>
              <a:gd name="connsiteY130" fmla="*/ 2343716 h 2344739"/>
              <a:gd name="connsiteX131" fmla="*/ 5626960 w 12192001"/>
              <a:gd name="connsiteY131" fmla="*/ 2344739 h 2344739"/>
              <a:gd name="connsiteX132" fmla="*/ 5470906 w 12192001"/>
              <a:gd name="connsiteY132" fmla="*/ 2330719 h 2344739"/>
              <a:gd name="connsiteX133" fmla="*/ 5432761 w 12192001"/>
              <a:gd name="connsiteY133" fmla="*/ 2319466 h 2344739"/>
              <a:gd name="connsiteX134" fmla="*/ 5381669 w 12192001"/>
              <a:gd name="connsiteY134" fmla="*/ 2301764 h 2344739"/>
              <a:gd name="connsiteX135" fmla="*/ 5261764 w 12192001"/>
              <a:gd name="connsiteY135" fmla="*/ 2281347 h 2344739"/>
              <a:gd name="connsiteX136" fmla="*/ 5222961 w 12192001"/>
              <a:gd name="connsiteY136" fmla="*/ 2270223 h 2344739"/>
              <a:gd name="connsiteX137" fmla="*/ 5174660 w 12192001"/>
              <a:gd name="connsiteY137" fmla="*/ 2267233 h 2344739"/>
              <a:gd name="connsiteX138" fmla="*/ 5156554 w 12192001"/>
              <a:gd name="connsiteY138" fmla="*/ 2260010 h 2344739"/>
              <a:gd name="connsiteX139" fmla="*/ 5142599 w 12192001"/>
              <a:gd name="connsiteY139" fmla="*/ 2256610 h 2344739"/>
              <a:gd name="connsiteX140" fmla="*/ 5139596 w 12192001"/>
              <a:gd name="connsiteY140" fmla="*/ 2254509 h 2344739"/>
              <a:gd name="connsiteX141" fmla="*/ 5121659 w 12192001"/>
              <a:gd name="connsiteY141" fmla="*/ 2243656 h 2344739"/>
              <a:gd name="connsiteX142" fmla="*/ 5065790 w 12192001"/>
              <a:gd name="connsiteY142" fmla="*/ 2250227 h 2344739"/>
              <a:gd name="connsiteX143" fmla="*/ 5011514 w 12192001"/>
              <a:gd name="connsiteY143" fmla="*/ 2233846 h 2344739"/>
              <a:gd name="connsiteX144" fmla="*/ 4840441 w 12192001"/>
              <a:gd name="connsiteY144" fmla="*/ 2209829 h 2344739"/>
              <a:gd name="connsiteX145" fmla="*/ 4762447 w 12192001"/>
              <a:gd name="connsiteY145" fmla="*/ 2182061 h 2344739"/>
              <a:gd name="connsiteX146" fmla="*/ 4723186 w 12192001"/>
              <a:gd name="connsiteY146" fmla="*/ 2173047 h 2344739"/>
              <a:gd name="connsiteX147" fmla="*/ 4721176 w 12192001"/>
              <a:gd name="connsiteY147" fmla="*/ 2172298 h 2344739"/>
              <a:gd name="connsiteX148" fmla="*/ 4722111 w 12192001"/>
              <a:gd name="connsiteY148" fmla="*/ 2172087 h 2344739"/>
              <a:gd name="connsiteX149" fmla="*/ 4717202 w 12192001"/>
              <a:gd name="connsiteY149" fmla="*/ 2170817 h 2344739"/>
              <a:gd name="connsiteX150" fmla="*/ 4721176 w 12192001"/>
              <a:gd name="connsiteY150" fmla="*/ 2172298 h 2344739"/>
              <a:gd name="connsiteX151" fmla="*/ 4715526 w 12192001"/>
              <a:gd name="connsiteY151" fmla="*/ 2173573 h 2344739"/>
              <a:gd name="connsiteX152" fmla="*/ 4515814 w 12192001"/>
              <a:gd name="connsiteY152" fmla="*/ 2163671 h 2344739"/>
              <a:gd name="connsiteX153" fmla="*/ 4428543 w 12192001"/>
              <a:gd name="connsiteY153" fmla="*/ 2153020 h 2344739"/>
              <a:gd name="connsiteX154" fmla="*/ 4362875 w 12192001"/>
              <a:gd name="connsiteY154" fmla="*/ 2151674 h 2344739"/>
              <a:gd name="connsiteX155" fmla="*/ 4316966 w 12192001"/>
              <a:gd name="connsiteY155" fmla="*/ 2158289 h 2344739"/>
              <a:gd name="connsiteX156" fmla="*/ 4315110 w 12192001"/>
              <a:gd name="connsiteY156" fmla="*/ 2156948 h 2344739"/>
              <a:gd name="connsiteX157" fmla="*/ 4295144 w 12192001"/>
              <a:gd name="connsiteY157" fmla="*/ 2155069 h 2344739"/>
              <a:gd name="connsiteX158" fmla="*/ 4290064 w 12192001"/>
              <a:gd name="connsiteY158" fmla="*/ 2157986 h 2344739"/>
              <a:gd name="connsiteX159" fmla="*/ 4276142 w 12192001"/>
              <a:gd name="connsiteY159" fmla="*/ 2157740 h 2344739"/>
              <a:gd name="connsiteX160" fmla="*/ 4248117 w 12192001"/>
              <a:gd name="connsiteY160" fmla="*/ 2160064 h 2344739"/>
              <a:gd name="connsiteX161" fmla="*/ 4202051 w 12192001"/>
              <a:gd name="connsiteY161" fmla="*/ 2157269 h 2344739"/>
              <a:gd name="connsiteX162" fmla="*/ 4201745 w 12192001"/>
              <a:gd name="connsiteY162" fmla="*/ 2156010 h 2344739"/>
              <a:gd name="connsiteX163" fmla="*/ 4191248 w 12192001"/>
              <a:gd name="connsiteY163" fmla="*/ 2150376 h 2344739"/>
              <a:gd name="connsiteX164" fmla="*/ 4142745 w 12192001"/>
              <a:gd name="connsiteY164" fmla="*/ 2134511 h 2344739"/>
              <a:gd name="connsiteX165" fmla="*/ 4083097 w 12192001"/>
              <a:gd name="connsiteY165" fmla="*/ 2107978 h 2344739"/>
              <a:gd name="connsiteX166" fmla="*/ 4074546 w 12192001"/>
              <a:gd name="connsiteY166" fmla="*/ 2107143 h 2344739"/>
              <a:gd name="connsiteX167" fmla="*/ 4074427 w 12192001"/>
              <a:gd name="connsiteY167" fmla="*/ 2106844 h 2344739"/>
              <a:gd name="connsiteX168" fmla="*/ 4065510 w 12192001"/>
              <a:gd name="connsiteY168" fmla="*/ 2105400 h 2344739"/>
              <a:gd name="connsiteX169" fmla="*/ 4058954 w 12192001"/>
              <a:gd name="connsiteY169" fmla="*/ 2105618 h 2344739"/>
              <a:gd name="connsiteX170" fmla="*/ 4042364 w 12192001"/>
              <a:gd name="connsiteY170" fmla="*/ 2103997 h 2344739"/>
              <a:gd name="connsiteX171" fmla="*/ 4036997 w 12192001"/>
              <a:gd name="connsiteY171" fmla="*/ 2101563 h 2344739"/>
              <a:gd name="connsiteX172" fmla="*/ 4035363 w 12192001"/>
              <a:gd name="connsiteY172" fmla="*/ 2097896 h 2344739"/>
              <a:gd name="connsiteX173" fmla="*/ 4033778 w 12192001"/>
              <a:gd name="connsiteY173" fmla="*/ 2098131 h 2344739"/>
              <a:gd name="connsiteX174" fmla="*/ 4004538 w 12192001"/>
              <a:gd name="connsiteY174" fmla="*/ 2085563 h 2344739"/>
              <a:gd name="connsiteX175" fmla="*/ 3936846 w 12192001"/>
              <a:gd name="connsiteY175" fmla="*/ 2068106 h 2344739"/>
              <a:gd name="connsiteX176" fmla="*/ 3897275 w 12192001"/>
              <a:gd name="connsiteY176" fmla="*/ 2062451 h 2344739"/>
              <a:gd name="connsiteX177" fmla="*/ 3789760 w 12192001"/>
              <a:gd name="connsiteY177" fmla="*/ 2042213 h 2344739"/>
              <a:gd name="connsiteX178" fmla="*/ 3682513 w 12192001"/>
              <a:gd name="connsiteY178" fmla="*/ 2018290 h 2344739"/>
              <a:gd name="connsiteX179" fmla="*/ 3610035 w 12192001"/>
              <a:gd name="connsiteY179" fmla="*/ 1986019 h 2344739"/>
              <a:gd name="connsiteX180" fmla="*/ 3603855 w 12192001"/>
              <a:gd name="connsiteY180" fmla="*/ 1987381 h 2344739"/>
              <a:gd name="connsiteX181" fmla="*/ 3594736 w 12192001"/>
              <a:gd name="connsiteY181" fmla="*/ 1987545 h 2344739"/>
              <a:gd name="connsiteX182" fmla="*/ 3594501 w 12192001"/>
              <a:gd name="connsiteY182" fmla="*/ 1987276 h 2344739"/>
              <a:gd name="connsiteX183" fmla="*/ 3585978 w 12192001"/>
              <a:gd name="connsiteY183" fmla="*/ 1987966 h 2344739"/>
              <a:gd name="connsiteX184" fmla="*/ 3536135 w 12192001"/>
              <a:gd name="connsiteY184" fmla="*/ 1978267 h 2344739"/>
              <a:gd name="connsiteX185" fmla="*/ 3473223 w 12192001"/>
              <a:gd name="connsiteY185" fmla="*/ 1974606 h 2344739"/>
              <a:gd name="connsiteX186" fmla="*/ 3400728 w 12192001"/>
              <a:gd name="connsiteY186" fmla="*/ 1962558 h 2344739"/>
              <a:gd name="connsiteX187" fmla="*/ 3363888 w 12192001"/>
              <a:gd name="connsiteY187" fmla="*/ 1979510 h 2344739"/>
              <a:gd name="connsiteX188" fmla="*/ 3344026 w 12192001"/>
              <a:gd name="connsiteY188" fmla="*/ 1981192 h 2344739"/>
              <a:gd name="connsiteX189" fmla="*/ 3341698 w 12192001"/>
              <a:gd name="connsiteY189" fmla="*/ 1980217 h 2344739"/>
              <a:gd name="connsiteX190" fmla="*/ 3262356 w 12192001"/>
              <a:gd name="connsiteY190" fmla="*/ 1986094 h 2344739"/>
              <a:gd name="connsiteX191" fmla="*/ 3142556 w 12192001"/>
              <a:gd name="connsiteY191" fmla="*/ 1993869 h 2344739"/>
              <a:gd name="connsiteX192" fmla="*/ 3030291 w 12192001"/>
              <a:gd name="connsiteY192" fmla="*/ 1996512 h 2344739"/>
              <a:gd name="connsiteX193" fmla="*/ 2781569 w 12192001"/>
              <a:gd name="connsiteY193" fmla="*/ 2018333 h 2344739"/>
              <a:gd name="connsiteX194" fmla="*/ 2646527 w 12192001"/>
              <a:gd name="connsiteY194" fmla="*/ 2028869 h 2344739"/>
              <a:gd name="connsiteX195" fmla="*/ 2568028 w 12192001"/>
              <a:gd name="connsiteY195" fmla="*/ 2002628 h 2344739"/>
              <a:gd name="connsiteX196" fmla="*/ 2443255 w 12192001"/>
              <a:gd name="connsiteY196" fmla="*/ 2016529 h 2344739"/>
              <a:gd name="connsiteX197" fmla="*/ 2315112 w 12192001"/>
              <a:gd name="connsiteY197" fmla="*/ 2024996 h 2344739"/>
              <a:gd name="connsiteX198" fmla="*/ 2208578 w 12192001"/>
              <a:gd name="connsiteY198" fmla="*/ 2019763 h 2344739"/>
              <a:gd name="connsiteX199" fmla="*/ 2094665 w 12192001"/>
              <a:gd name="connsiteY199" fmla="*/ 2003052 h 2344739"/>
              <a:gd name="connsiteX200" fmla="*/ 1997356 w 12192001"/>
              <a:gd name="connsiteY200" fmla="*/ 1995032 h 2344739"/>
              <a:gd name="connsiteX201" fmla="*/ 1928172 w 12192001"/>
              <a:gd name="connsiteY201" fmla="*/ 2016977 h 2344739"/>
              <a:gd name="connsiteX202" fmla="*/ 1921650 w 12192001"/>
              <a:gd name="connsiteY202" fmla="*/ 2012146 h 2344739"/>
              <a:gd name="connsiteX203" fmla="*/ 1873080 w 12192001"/>
              <a:gd name="connsiteY203" fmla="*/ 2013741 h 2344739"/>
              <a:gd name="connsiteX204" fmla="*/ 1786655 w 12192001"/>
              <a:gd name="connsiteY204" fmla="*/ 2041363 h 2344739"/>
              <a:gd name="connsiteX205" fmla="*/ 1738204 w 12192001"/>
              <a:gd name="connsiteY205" fmla="*/ 2036312 h 2344739"/>
              <a:gd name="connsiteX206" fmla="*/ 1675071 w 12192001"/>
              <a:gd name="connsiteY206" fmla="*/ 2019963 h 2344739"/>
              <a:gd name="connsiteX207" fmla="*/ 1608669 w 12192001"/>
              <a:gd name="connsiteY207" fmla="*/ 2013066 h 2344739"/>
              <a:gd name="connsiteX208" fmla="*/ 1496110 w 12192001"/>
              <a:gd name="connsiteY208" fmla="*/ 1987476 h 2344739"/>
              <a:gd name="connsiteX209" fmla="*/ 1149979 w 12192001"/>
              <a:gd name="connsiteY209" fmla="*/ 1938041 h 2344739"/>
              <a:gd name="connsiteX210" fmla="*/ 858269 w 12192001"/>
              <a:gd name="connsiteY210" fmla="*/ 1928608 h 2344739"/>
              <a:gd name="connsiteX211" fmla="*/ 837540 w 12192001"/>
              <a:gd name="connsiteY211" fmla="*/ 1929821 h 2344739"/>
              <a:gd name="connsiteX212" fmla="*/ 816809 w 12192001"/>
              <a:gd name="connsiteY212" fmla="*/ 1927857 h 2344739"/>
              <a:gd name="connsiteX213" fmla="*/ 811506 w 12192001"/>
              <a:gd name="connsiteY213" fmla="*/ 1930751 h 2344739"/>
              <a:gd name="connsiteX214" fmla="*/ 797041 w 12192001"/>
              <a:gd name="connsiteY214" fmla="*/ 1930446 h 2344739"/>
              <a:gd name="connsiteX215" fmla="*/ 767901 w 12192001"/>
              <a:gd name="connsiteY215" fmla="*/ 1932653 h 2344739"/>
              <a:gd name="connsiteX216" fmla="*/ 763053 w 12192001"/>
              <a:gd name="connsiteY216" fmla="*/ 1930432 h 2344739"/>
              <a:gd name="connsiteX217" fmla="*/ 720047 w 12192001"/>
              <a:gd name="connsiteY217" fmla="*/ 1929661 h 2344739"/>
              <a:gd name="connsiteX218" fmla="*/ 719742 w 12192001"/>
              <a:gd name="connsiteY218" fmla="*/ 1928399 h 2344739"/>
              <a:gd name="connsiteX219" fmla="*/ 708875 w 12192001"/>
              <a:gd name="connsiteY219" fmla="*/ 1922722 h 2344739"/>
              <a:gd name="connsiteX220" fmla="*/ 596792 w 12192001"/>
              <a:gd name="connsiteY220" fmla="*/ 1879864 h 2344739"/>
              <a:gd name="connsiteX221" fmla="*/ 578535 w 12192001"/>
              <a:gd name="connsiteY221" fmla="*/ 1877212 h 2344739"/>
              <a:gd name="connsiteX222" fmla="*/ 571717 w 12192001"/>
              <a:gd name="connsiteY222" fmla="*/ 1877401 h 2344739"/>
              <a:gd name="connsiteX223" fmla="*/ 445099 w 12192001"/>
              <a:gd name="connsiteY223" fmla="*/ 1839371 h 2344739"/>
              <a:gd name="connsiteX224" fmla="*/ 404015 w 12192001"/>
              <a:gd name="connsiteY224" fmla="*/ 1833548 h 2344739"/>
              <a:gd name="connsiteX225" fmla="*/ 292435 w 12192001"/>
              <a:gd name="connsiteY225" fmla="*/ 1812852 h 2344739"/>
              <a:gd name="connsiteX226" fmla="*/ 118381 w 12192001"/>
              <a:gd name="connsiteY226" fmla="*/ 1761047 h 2344739"/>
              <a:gd name="connsiteX227" fmla="*/ 15526 w 12192001"/>
              <a:gd name="connsiteY227" fmla="*/ 1758191 h 2344739"/>
              <a:gd name="connsiteX228" fmla="*/ 2 w 12192001"/>
              <a:gd name="connsiteY228" fmla="*/ 1752722 h 2344739"/>
              <a:gd name="connsiteX229" fmla="*/ 1 w 12192001"/>
              <a:gd name="connsiteY229" fmla="*/ 762497 h 2344739"/>
              <a:gd name="connsiteX230" fmla="*/ 0 w 12192001"/>
              <a:gd name="connsiteY230" fmla="*/ 762497 h 2344739"/>
              <a:gd name="connsiteX231" fmla="*/ 0 w 12192001"/>
              <a:gd name="connsiteY231" fmla="*/ 222213 h 2344739"/>
              <a:gd name="connsiteX232" fmla="*/ 0 w 12192001"/>
              <a:gd name="connsiteY232"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310853 w 12192001"/>
              <a:gd name="connsiteY111" fmla="*/ 2131431 h 2344739"/>
              <a:gd name="connsiteX112" fmla="*/ 7218559 w 12192001"/>
              <a:gd name="connsiteY112" fmla="*/ 2156680 h 2344739"/>
              <a:gd name="connsiteX113" fmla="*/ 7201101 w 12192001"/>
              <a:gd name="connsiteY113" fmla="*/ 2161230 h 2344739"/>
              <a:gd name="connsiteX114" fmla="*/ 7197004 w 12192001"/>
              <a:gd name="connsiteY114" fmla="*/ 2166588 h 2344739"/>
              <a:gd name="connsiteX115" fmla="*/ 7170808 w 12192001"/>
              <a:gd name="connsiteY115" fmla="*/ 2171236 h 2344739"/>
              <a:gd name="connsiteX116" fmla="*/ 7096988 w 12192001"/>
              <a:gd name="connsiteY116" fmla="*/ 2183464 h 2344739"/>
              <a:gd name="connsiteX117" fmla="*/ 7018496 w 12192001"/>
              <a:gd name="connsiteY117" fmla="*/ 2183090 h 2344739"/>
              <a:gd name="connsiteX118" fmla="*/ 6904146 w 12192001"/>
              <a:gd name="connsiteY118" fmla="*/ 2212596 h 2344739"/>
              <a:gd name="connsiteX119" fmla="*/ 6708222 w 12192001"/>
              <a:gd name="connsiteY119" fmla="*/ 2240551 h 2344739"/>
              <a:gd name="connsiteX120" fmla="*/ 6549454 w 12192001"/>
              <a:gd name="connsiteY120" fmla="*/ 2269327 h 2344739"/>
              <a:gd name="connsiteX121" fmla="*/ 6317560 w 12192001"/>
              <a:gd name="connsiteY121" fmla="*/ 2316127 h 2344739"/>
              <a:gd name="connsiteX122" fmla="*/ 6168674 w 12192001"/>
              <a:gd name="connsiteY122" fmla="*/ 2318214 h 2344739"/>
              <a:gd name="connsiteX123" fmla="*/ 6073848 w 12192001"/>
              <a:gd name="connsiteY123" fmla="*/ 2338676 h 2344739"/>
              <a:gd name="connsiteX124" fmla="*/ 6068529 w 12192001"/>
              <a:gd name="connsiteY124" fmla="*/ 2337139 h 2344739"/>
              <a:gd name="connsiteX125" fmla="*/ 6048638 w 12192001"/>
              <a:gd name="connsiteY125" fmla="*/ 2337822 h 2344739"/>
              <a:gd name="connsiteX126" fmla="*/ 6041285 w 12192001"/>
              <a:gd name="connsiteY126" fmla="*/ 2329473 h 2344739"/>
              <a:gd name="connsiteX127" fmla="*/ 6010090 w 12192001"/>
              <a:gd name="connsiteY127" fmla="*/ 2324380 h 2344739"/>
              <a:gd name="connsiteX128" fmla="*/ 5957375 w 12192001"/>
              <a:gd name="connsiteY128" fmla="*/ 2328024 h 2344739"/>
              <a:gd name="connsiteX129" fmla="*/ 5758919 w 12192001"/>
              <a:gd name="connsiteY129" fmla="*/ 2343716 h 2344739"/>
              <a:gd name="connsiteX130" fmla="*/ 5626960 w 12192001"/>
              <a:gd name="connsiteY130" fmla="*/ 2344739 h 2344739"/>
              <a:gd name="connsiteX131" fmla="*/ 5470906 w 12192001"/>
              <a:gd name="connsiteY131" fmla="*/ 2330719 h 2344739"/>
              <a:gd name="connsiteX132" fmla="*/ 5432761 w 12192001"/>
              <a:gd name="connsiteY132" fmla="*/ 2319466 h 2344739"/>
              <a:gd name="connsiteX133" fmla="*/ 5381669 w 12192001"/>
              <a:gd name="connsiteY133" fmla="*/ 2301764 h 2344739"/>
              <a:gd name="connsiteX134" fmla="*/ 5261764 w 12192001"/>
              <a:gd name="connsiteY134" fmla="*/ 2281347 h 2344739"/>
              <a:gd name="connsiteX135" fmla="*/ 5222961 w 12192001"/>
              <a:gd name="connsiteY135" fmla="*/ 2270223 h 2344739"/>
              <a:gd name="connsiteX136" fmla="*/ 5174660 w 12192001"/>
              <a:gd name="connsiteY136" fmla="*/ 2267233 h 2344739"/>
              <a:gd name="connsiteX137" fmla="*/ 5156554 w 12192001"/>
              <a:gd name="connsiteY137" fmla="*/ 2260010 h 2344739"/>
              <a:gd name="connsiteX138" fmla="*/ 5142599 w 12192001"/>
              <a:gd name="connsiteY138" fmla="*/ 2256610 h 2344739"/>
              <a:gd name="connsiteX139" fmla="*/ 5139596 w 12192001"/>
              <a:gd name="connsiteY139" fmla="*/ 2254509 h 2344739"/>
              <a:gd name="connsiteX140" fmla="*/ 5121659 w 12192001"/>
              <a:gd name="connsiteY140" fmla="*/ 2243656 h 2344739"/>
              <a:gd name="connsiteX141" fmla="*/ 5065790 w 12192001"/>
              <a:gd name="connsiteY141" fmla="*/ 2250227 h 2344739"/>
              <a:gd name="connsiteX142" fmla="*/ 5011514 w 12192001"/>
              <a:gd name="connsiteY142" fmla="*/ 2233846 h 2344739"/>
              <a:gd name="connsiteX143" fmla="*/ 4840441 w 12192001"/>
              <a:gd name="connsiteY143" fmla="*/ 2209829 h 2344739"/>
              <a:gd name="connsiteX144" fmla="*/ 4762447 w 12192001"/>
              <a:gd name="connsiteY144" fmla="*/ 2182061 h 2344739"/>
              <a:gd name="connsiteX145" fmla="*/ 4723186 w 12192001"/>
              <a:gd name="connsiteY145" fmla="*/ 2173047 h 2344739"/>
              <a:gd name="connsiteX146" fmla="*/ 4721176 w 12192001"/>
              <a:gd name="connsiteY146" fmla="*/ 2172298 h 2344739"/>
              <a:gd name="connsiteX147" fmla="*/ 4722111 w 12192001"/>
              <a:gd name="connsiteY147" fmla="*/ 2172087 h 2344739"/>
              <a:gd name="connsiteX148" fmla="*/ 4717202 w 12192001"/>
              <a:gd name="connsiteY148" fmla="*/ 2170817 h 2344739"/>
              <a:gd name="connsiteX149" fmla="*/ 4721176 w 12192001"/>
              <a:gd name="connsiteY149" fmla="*/ 2172298 h 2344739"/>
              <a:gd name="connsiteX150" fmla="*/ 4715526 w 12192001"/>
              <a:gd name="connsiteY150" fmla="*/ 2173573 h 2344739"/>
              <a:gd name="connsiteX151" fmla="*/ 4515814 w 12192001"/>
              <a:gd name="connsiteY151" fmla="*/ 2163671 h 2344739"/>
              <a:gd name="connsiteX152" fmla="*/ 4428543 w 12192001"/>
              <a:gd name="connsiteY152" fmla="*/ 2153020 h 2344739"/>
              <a:gd name="connsiteX153" fmla="*/ 4362875 w 12192001"/>
              <a:gd name="connsiteY153" fmla="*/ 2151674 h 2344739"/>
              <a:gd name="connsiteX154" fmla="*/ 4316966 w 12192001"/>
              <a:gd name="connsiteY154" fmla="*/ 2158289 h 2344739"/>
              <a:gd name="connsiteX155" fmla="*/ 4315110 w 12192001"/>
              <a:gd name="connsiteY155" fmla="*/ 2156948 h 2344739"/>
              <a:gd name="connsiteX156" fmla="*/ 4295144 w 12192001"/>
              <a:gd name="connsiteY156" fmla="*/ 2155069 h 2344739"/>
              <a:gd name="connsiteX157" fmla="*/ 4290064 w 12192001"/>
              <a:gd name="connsiteY157" fmla="*/ 2157986 h 2344739"/>
              <a:gd name="connsiteX158" fmla="*/ 4276142 w 12192001"/>
              <a:gd name="connsiteY158" fmla="*/ 2157740 h 2344739"/>
              <a:gd name="connsiteX159" fmla="*/ 4248117 w 12192001"/>
              <a:gd name="connsiteY159" fmla="*/ 2160064 h 2344739"/>
              <a:gd name="connsiteX160" fmla="*/ 4202051 w 12192001"/>
              <a:gd name="connsiteY160" fmla="*/ 2157269 h 2344739"/>
              <a:gd name="connsiteX161" fmla="*/ 4201745 w 12192001"/>
              <a:gd name="connsiteY161" fmla="*/ 2156010 h 2344739"/>
              <a:gd name="connsiteX162" fmla="*/ 4191248 w 12192001"/>
              <a:gd name="connsiteY162" fmla="*/ 2150376 h 2344739"/>
              <a:gd name="connsiteX163" fmla="*/ 4142745 w 12192001"/>
              <a:gd name="connsiteY163" fmla="*/ 2134511 h 2344739"/>
              <a:gd name="connsiteX164" fmla="*/ 4083097 w 12192001"/>
              <a:gd name="connsiteY164" fmla="*/ 2107978 h 2344739"/>
              <a:gd name="connsiteX165" fmla="*/ 4074546 w 12192001"/>
              <a:gd name="connsiteY165" fmla="*/ 2107143 h 2344739"/>
              <a:gd name="connsiteX166" fmla="*/ 4074427 w 12192001"/>
              <a:gd name="connsiteY166" fmla="*/ 2106844 h 2344739"/>
              <a:gd name="connsiteX167" fmla="*/ 4065510 w 12192001"/>
              <a:gd name="connsiteY167" fmla="*/ 2105400 h 2344739"/>
              <a:gd name="connsiteX168" fmla="*/ 4058954 w 12192001"/>
              <a:gd name="connsiteY168" fmla="*/ 2105618 h 2344739"/>
              <a:gd name="connsiteX169" fmla="*/ 4042364 w 12192001"/>
              <a:gd name="connsiteY169" fmla="*/ 2103997 h 2344739"/>
              <a:gd name="connsiteX170" fmla="*/ 4036997 w 12192001"/>
              <a:gd name="connsiteY170" fmla="*/ 2101563 h 2344739"/>
              <a:gd name="connsiteX171" fmla="*/ 4035363 w 12192001"/>
              <a:gd name="connsiteY171" fmla="*/ 2097896 h 2344739"/>
              <a:gd name="connsiteX172" fmla="*/ 4033778 w 12192001"/>
              <a:gd name="connsiteY172" fmla="*/ 2098131 h 2344739"/>
              <a:gd name="connsiteX173" fmla="*/ 4004538 w 12192001"/>
              <a:gd name="connsiteY173" fmla="*/ 2085563 h 2344739"/>
              <a:gd name="connsiteX174" fmla="*/ 3936846 w 12192001"/>
              <a:gd name="connsiteY174" fmla="*/ 2068106 h 2344739"/>
              <a:gd name="connsiteX175" fmla="*/ 3897275 w 12192001"/>
              <a:gd name="connsiteY175" fmla="*/ 2062451 h 2344739"/>
              <a:gd name="connsiteX176" fmla="*/ 3789760 w 12192001"/>
              <a:gd name="connsiteY176" fmla="*/ 2042213 h 2344739"/>
              <a:gd name="connsiteX177" fmla="*/ 3682513 w 12192001"/>
              <a:gd name="connsiteY177" fmla="*/ 2018290 h 2344739"/>
              <a:gd name="connsiteX178" fmla="*/ 3610035 w 12192001"/>
              <a:gd name="connsiteY178" fmla="*/ 1986019 h 2344739"/>
              <a:gd name="connsiteX179" fmla="*/ 3603855 w 12192001"/>
              <a:gd name="connsiteY179" fmla="*/ 1987381 h 2344739"/>
              <a:gd name="connsiteX180" fmla="*/ 3594736 w 12192001"/>
              <a:gd name="connsiteY180" fmla="*/ 1987545 h 2344739"/>
              <a:gd name="connsiteX181" fmla="*/ 3594501 w 12192001"/>
              <a:gd name="connsiteY181" fmla="*/ 1987276 h 2344739"/>
              <a:gd name="connsiteX182" fmla="*/ 3585978 w 12192001"/>
              <a:gd name="connsiteY182" fmla="*/ 1987966 h 2344739"/>
              <a:gd name="connsiteX183" fmla="*/ 3536135 w 12192001"/>
              <a:gd name="connsiteY183" fmla="*/ 1978267 h 2344739"/>
              <a:gd name="connsiteX184" fmla="*/ 3473223 w 12192001"/>
              <a:gd name="connsiteY184" fmla="*/ 1974606 h 2344739"/>
              <a:gd name="connsiteX185" fmla="*/ 3400728 w 12192001"/>
              <a:gd name="connsiteY185" fmla="*/ 1962558 h 2344739"/>
              <a:gd name="connsiteX186" fmla="*/ 3363888 w 12192001"/>
              <a:gd name="connsiteY186" fmla="*/ 1979510 h 2344739"/>
              <a:gd name="connsiteX187" fmla="*/ 3344026 w 12192001"/>
              <a:gd name="connsiteY187" fmla="*/ 1981192 h 2344739"/>
              <a:gd name="connsiteX188" fmla="*/ 3341698 w 12192001"/>
              <a:gd name="connsiteY188" fmla="*/ 1980217 h 2344739"/>
              <a:gd name="connsiteX189" fmla="*/ 3262356 w 12192001"/>
              <a:gd name="connsiteY189" fmla="*/ 1986094 h 2344739"/>
              <a:gd name="connsiteX190" fmla="*/ 3142556 w 12192001"/>
              <a:gd name="connsiteY190" fmla="*/ 1993869 h 2344739"/>
              <a:gd name="connsiteX191" fmla="*/ 3030291 w 12192001"/>
              <a:gd name="connsiteY191" fmla="*/ 1996512 h 2344739"/>
              <a:gd name="connsiteX192" fmla="*/ 2781569 w 12192001"/>
              <a:gd name="connsiteY192" fmla="*/ 2018333 h 2344739"/>
              <a:gd name="connsiteX193" fmla="*/ 2646527 w 12192001"/>
              <a:gd name="connsiteY193" fmla="*/ 2028869 h 2344739"/>
              <a:gd name="connsiteX194" fmla="*/ 2568028 w 12192001"/>
              <a:gd name="connsiteY194" fmla="*/ 2002628 h 2344739"/>
              <a:gd name="connsiteX195" fmla="*/ 2443255 w 12192001"/>
              <a:gd name="connsiteY195" fmla="*/ 2016529 h 2344739"/>
              <a:gd name="connsiteX196" fmla="*/ 2315112 w 12192001"/>
              <a:gd name="connsiteY196" fmla="*/ 2024996 h 2344739"/>
              <a:gd name="connsiteX197" fmla="*/ 2208578 w 12192001"/>
              <a:gd name="connsiteY197" fmla="*/ 2019763 h 2344739"/>
              <a:gd name="connsiteX198" fmla="*/ 2094665 w 12192001"/>
              <a:gd name="connsiteY198" fmla="*/ 2003052 h 2344739"/>
              <a:gd name="connsiteX199" fmla="*/ 1997356 w 12192001"/>
              <a:gd name="connsiteY199" fmla="*/ 1995032 h 2344739"/>
              <a:gd name="connsiteX200" fmla="*/ 1928172 w 12192001"/>
              <a:gd name="connsiteY200" fmla="*/ 2016977 h 2344739"/>
              <a:gd name="connsiteX201" fmla="*/ 1921650 w 12192001"/>
              <a:gd name="connsiteY201" fmla="*/ 2012146 h 2344739"/>
              <a:gd name="connsiteX202" fmla="*/ 1873080 w 12192001"/>
              <a:gd name="connsiteY202" fmla="*/ 2013741 h 2344739"/>
              <a:gd name="connsiteX203" fmla="*/ 1786655 w 12192001"/>
              <a:gd name="connsiteY203" fmla="*/ 2041363 h 2344739"/>
              <a:gd name="connsiteX204" fmla="*/ 1738204 w 12192001"/>
              <a:gd name="connsiteY204" fmla="*/ 2036312 h 2344739"/>
              <a:gd name="connsiteX205" fmla="*/ 1675071 w 12192001"/>
              <a:gd name="connsiteY205" fmla="*/ 2019963 h 2344739"/>
              <a:gd name="connsiteX206" fmla="*/ 1608669 w 12192001"/>
              <a:gd name="connsiteY206" fmla="*/ 2013066 h 2344739"/>
              <a:gd name="connsiteX207" fmla="*/ 1496110 w 12192001"/>
              <a:gd name="connsiteY207" fmla="*/ 1987476 h 2344739"/>
              <a:gd name="connsiteX208" fmla="*/ 1149979 w 12192001"/>
              <a:gd name="connsiteY208" fmla="*/ 1938041 h 2344739"/>
              <a:gd name="connsiteX209" fmla="*/ 858269 w 12192001"/>
              <a:gd name="connsiteY209" fmla="*/ 1928608 h 2344739"/>
              <a:gd name="connsiteX210" fmla="*/ 837540 w 12192001"/>
              <a:gd name="connsiteY210" fmla="*/ 1929821 h 2344739"/>
              <a:gd name="connsiteX211" fmla="*/ 816809 w 12192001"/>
              <a:gd name="connsiteY211" fmla="*/ 1927857 h 2344739"/>
              <a:gd name="connsiteX212" fmla="*/ 811506 w 12192001"/>
              <a:gd name="connsiteY212" fmla="*/ 1930751 h 2344739"/>
              <a:gd name="connsiteX213" fmla="*/ 797041 w 12192001"/>
              <a:gd name="connsiteY213" fmla="*/ 1930446 h 2344739"/>
              <a:gd name="connsiteX214" fmla="*/ 767901 w 12192001"/>
              <a:gd name="connsiteY214" fmla="*/ 1932653 h 2344739"/>
              <a:gd name="connsiteX215" fmla="*/ 763053 w 12192001"/>
              <a:gd name="connsiteY215" fmla="*/ 1930432 h 2344739"/>
              <a:gd name="connsiteX216" fmla="*/ 720047 w 12192001"/>
              <a:gd name="connsiteY216" fmla="*/ 1929661 h 2344739"/>
              <a:gd name="connsiteX217" fmla="*/ 719742 w 12192001"/>
              <a:gd name="connsiteY217" fmla="*/ 1928399 h 2344739"/>
              <a:gd name="connsiteX218" fmla="*/ 708875 w 12192001"/>
              <a:gd name="connsiteY218" fmla="*/ 1922722 h 2344739"/>
              <a:gd name="connsiteX219" fmla="*/ 596792 w 12192001"/>
              <a:gd name="connsiteY219" fmla="*/ 1879864 h 2344739"/>
              <a:gd name="connsiteX220" fmla="*/ 578535 w 12192001"/>
              <a:gd name="connsiteY220" fmla="*/ 1877212 h 2344739"/>
              <a:gd name="connsiteX221" fmla="*/ 571717 w 12192001"/>
              <a:gd name="connsiteY221" fmla="*/ 1877401 h 2344739"/>
              <a:gd name="connsiteX222" fmla="*/ 445099 w 12192001"/>
              <a:gd name="connsiteY222" fmla="*/ 1839371 h 2344739"/>
              <a:gd name="connsiteX223" fmla="*/ 404015 w 12192001"/>
              <a:gd name="connsiteY223" fmla="*/ 1833548 h 2344739"/>
              <a:gd name="connsiteX224" fmla="*/ 292435 w 12192001"/>
              <a:gd name="connsiteY224" fmla="*/ 1812852 h 2344739"/>
              <a:gd name="connsiteX225" fmla="*/ 118381 w 12192001"/>
              <a:gd name="connsiteY225" fmla="*/ 1761047 h 2344739"/>
              <a:gd name="connsiteX226" fmla="*/ 15526 w 12192001"/>
              <a:gd name="connsiteY226" fmla="*/ 1758191 h 2344739"/>
              <a:gd name="connsiteX227" fmla="*/ 2 w 12192001"/>
              <a:gd name="connsiteY227" fmla="*/ 1752722 h 2344739"/>
              <a:gd name="connsiteX228" fmla="*/ 1 w 12192001"/>
              <a:gd name="connsiteY228" fmla="*/ 762497 h 2344739"/>
              <a:gd name="connsiteX229" fmla="*/ 0 w 12192001"/>
              <a:gd name="connsiteY229" fmla="*/ 762497 h 2344739"/>
              <a:gd name="connsiteX230" fmla="*/ 0 w 12192001"/>
              <a:gd name="connsiteY230" fmla="*/ 222213 h 2344739"/>
              <a:gd name="connsiteX231" fmla="*/ 0 w 12192001"/>
              <a:gd name="connsiteY231"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218559 w 12192001"/>
              <a:gd name="connsiteY111" fmla="*/ 2156680 h 2344739"/>
              <a:gd name="connsiteX112" fmla="*/ 7201101 w 12192001"/>
              <a:gd name="connsiteY112" fmla="*/ 2161230 h 2344739"/>
              <a:gd name="connsiteX113" fmla="*/ 7197004 w 12192001"/>
              <a:gd name="connsiteY113" fmla="*/ 2166588 h 2344739"/>
              <a:gd name="connsiteX114" fmla="*/ 7170808 w 12192001"/>
              <a:gd name="connsiteY114" fmla="*/ 2171236 h 2344739"/>
              <a:gd name="connsiteX115" fmla="*/ 7096988 w 12192001"/>
              <a:gd name="connsiteY115" fmla="*/ 2183464 h 2344739"/>
              <a:gd name="connsiteX116" fmla="*/ 7018496 w 12192001"/>
              <a:gd name="connsiteY116" fmla="*/ 2183090 h 2344739"/>
              <a:gd name="connsiteX117" fmla="*/ 6904146 w 12192001"/>
              <a:gd name="connsiteY117" fmla="*/ 2212596 h 2344739"/>
              <a:gd name="connsiteX118" fmla="*/ 6708222 w 12192001"/>
              <a:gd name="connsiteY118" fmla="*/ 2240551 h 2344739"/>
              <a:gd name="connsiteX119" fmla="*/ 6549454 w 12192001"/>
              <a:gd name="connsiteY119" fmla="*/ 2269327 h 2344739"/>
              <a:gd name="connsiteX120" fmla="*/ 6317560 w 12192001"/>
              <a:gd name="connsiteY120" fmla="*/ 2316127 h 2344739"/>
              <a:gd name="connsiteX121" fmla="*/ 6168674 w 12192001"/>
              <a:gd name="connsiteY121" fmla="*/ 2318214 h 2344739"/>
              <a:gd name="connsiteX122" fmla="*/ 6073848 w 12192001"/>
              <a:gd name="connsiteY122" fmla="*/ 2338676 h 2344739"/>
              <a:gd name="connsiteX123" fmla="*/ 6068529 w 12192001"/>
              <a:gd name="connsiteY123" fmla="*/ 2337139 h 2344739"/>
              <a:gd name="connsiteX124" fmla="*/ 6048638 w 12192001"/>
              <a:gd name="connsiteY124" fmla="*/ 2337822 h 2344739"/>
              <a:gd name="connsiteX125" fmla="*/ 6041285 w 12192001"/>
              <a:gd name="connsiteY125" fmla="*/ 2329473 h 2344739"/>
              <a:gd name="connsiteX126" fmla="*/ 6010090 w 12192001"/>
              <a:gd name="connsiteY126" fmla="*/ 2324380 h 2344739"/>
              <a:gd name="connsiteX127" fmla="*/ 5957375 w 12192001"/>
              <a:gd name="connsiteY127" fmla="*/ 2328024 h 2344739"/>
              <a:gd name="connsiteX128" fmla="*/ 5758919 w 12192001"/>
              <a:gd name="connsiteY128" fmla="*/ 2343716 h 2344739"/>
              <a:gd name="connsiteX129" fmla="*/ 5626960 w 12192001"/>
              <a:gd name="connsiteY129" fmla="*/ 2344739 h 2344739"/>
              <a:gd name="connsiteX130" fmla="*/ 5470906 w 12192001"/>
              <a:gd name="connsiteY130" fmla="*/ 2330719 h 2344739"/>
              <a:gd name="connsiteX131" fmla="*/ 5432761 w 12192001"/>
              <a:gd name="connsiteY131" fmla="*/ 2319466 h 2344739"/>
              <a:gd name="connsiteX132" fmla="*/ 5381669 w 12192001"/>
              <a:gd name="connsiteY132" fmla="*/ 2301764 h 2344739"/>
              <a:gd name="connsiteX133" fmla="*/ 5261764 w 12192001"/>
              <a:gd name="connsiteY133" fmla="*/ 2281347 h 2344739"/>
              <a:gd name="connsiteX134" fmla="*/ 5222961 w 12192001"/>
              <a:gd name="connsiteY134" fmla="*/ 2270223 h 2344739"/>
              <a:gd name="connsiteX135" fmla="*/ 5174660 w 12192001"/>
              <a:gd name="connsiteY135" fmla="*/ 2267233 h 2344739"/>
              <a:gd name="connsiteX136" fmla="*/ 5156554 w 12192001"/>
              <a:gd name="connsiteY136" fmla="*/ 2260010 h 2344739"/>
              <a:gd name="connsiteX137" fmla="*/ 5142599 w 12192001"/>
              <a:gd name="connsiteY137" fmla="*/ 2256610 h 2344739"/>
              <a:gd name="connsiteX138" fmla="*/ 5139596 w 12192001"/>
              <a:gd name="connsiteY138" fmla="*/ 2254509 h 2344739"/>
              <a:gd name="connsiteX139" fmla="*/ 5121659 w 12192001"/>
              <a:gd name="connsiteY139" fmla="*/ 2243656 h 2344739"/>
              <a:gd name="connsiteX140" fmla="*/ 5065790 w 12192001"/>
              <a:gd name="connsiteY140" fmla="*/ 2250227 h 2344739"/>
              <a:gd name="connsiteX141" fmla="*/ 5011514 w 12192001"/>
              <a:gd name="connsiteY141" fmla="*/ 2233846 h 2344739"/>
              <a:gd name="connsiteX142" fmla="*/ 4840441 w 12192001"/>
              <a:gd name="connsiteY142" fmla="*/ 2209829 h 2344739"/>
              <a:gd name="connsiteX143" fmla="*/ 4762447 w 12192001"/>
              <a:gd name="connsiteY143" fmla="*/ 2182061 h 2344739"/>
              <a:gd name="connsiteX144" fmla="*/ 4723186 w 12192001"/>
              <a:gd name="connsiteY144" fmla="*/ 2173047 h 2344739"/>
              <a:gd name="connsiteX145" fmla="*/ 4721176 w 12192001"/>
              <a:gd name="connsiteY145" fmla="*/ 2172298 h 2344739"/>
              <a:gd name="connsiteX146" fmla="*/ 4722111 w 12192001"/>
              <a:gd name="connsiteY146" fmla="*/ 2172087 h 2344739"/>
              <a:gd name="connsiteX147" fmla="*/ 4717202 w 12192001"/>
              <a:gd name="connsiteY147" fmla="*/ 2170817 h 2344739"/>
              <a:gd name="connsiteX148" fmla="*/ 4721176 w 12192001"/>
              <a:gd name="connsiteY148" fmla="*/ 2172298 h 2344739"/>
              <a:gd name="connsiteX149" fmla="*/ 4715526 w 12192001"/>
              <a:gd name="connsiteY149" fmla="*/ 2173573 h 2344739"/>
              <a:gd name="connsiteX150" fmla="*/ 4515814 w 12192001"/>
              <a:gd name="connsiteY150" fmla="*/ 2163671 h 2344739"/>
              <a:gd name="connsiteX151" fmla="*/ 4428543 w 12192001"/>
              <a:gd name="connsiteY151" fmla="*/ 2153020 h 2344739"/>
              <a:gd name="connsiteX152" fmla="*/ 4362875 w 12192001"/>
              <a:gd name="connsiteY152" fmla="*/ 2151674 h 2344739"/>
              <a:gd name="connsiteX153" fmla="*/ 4316966 w 12192001"/>
              <a:gd name="connsiteY153" fmla="*/ 2158289 h 2344739"/>
              <a:gd name="connsiteX154" fmla="*/ 4315110 w 12192001"/>
              <a:gd name="connsiteY154" fmla="*/ 2156948 h 2344739"/>
              <a:gd name="connsiteX155" fmla="*/ 4295144 w 12192001"/>
              <a:gd name="connsiteY155" fmla="*/ 2155069 h 2344739"/>
              <a:gd name="connsiteX156" fmla="*/ 4290064 w 12192001"/>
              <a:gd name="connsiteY156" fmla="*/ 2157986 h 2344739"/>
              <a:gd name="connsiteX157" fmla="*/ 4276142 w 12192001"/>
              <a:gd name="connsiteY157" fmla="*/ 2157740 h 2344739"/>
              <a:gd name="connsiteX158" fmla="*/ 4248117 w 12192001"/>
              <a:gd name="connsiteY158" fmla="*/ 2160064 h 2344739"/>
              <a:gd name="connsiteX159" fmla="*/ 4202051 w 12192001"/>
              <a:gd name="connsiteY159" fmla="*/ 2157269 h 2344739"/>
              <a:gd name="connsiteX160" fmla="*/ 4201745 w 12192001"/>
              <a:gd name="connsiteY160" fmla="*/ 2156010 h 2344739"/>
              <a:gd name="connsiteX161" fmla="*/ 4191248 w 12192001"/>
              <a:gd name="connsiteY161" fmla="*/ 2150376 h 2344739"/>
              <a:gd name="connsiteX162" fmla="*/ 4142745 w 12192001"/>
              <a:gd name="connsiteY162" fmla="*/ 2134511 h 2344739"/>
              <a:gd name="connsiteX163" fmla="*/ 4083097 w 12192001"/>
              <a:gd name="connsiteY163" fmla="*/ 2107978 h 2344739"/>
              <a:gd name="connsiteX164" fmla="*/ 4074546 w 12192001"/>
              <a:gd name="connsiteY164" fmla="*/ 2107143 h 2344739"/>
              <a:gd name="connsiteX165" fmla="*/ 4074427 w 12192001"/>
              <a:gd name="connsiteY165" fmla="*/ 2106844 h 2344739"/>
              <a:gd name="connsiteX166" fmla="*/ 4065510 w 12192001"/>
              <a:gd name="connsiteY166" fmla="*/ 2105400 h 2344739"/>
              <a:gd name="connsiteX167" fmla="*/ 4058954 w 12192001"/>
              <a:gd name="connsiteY167" fmla="*/ 2105618 h 2344739"/>
              <a:gd name="connsiteX168" fmla="*/ 4042364 w 12192001"/>
              <a:gd name="connsiteY168" fmla="*/ 2103997 h 2344739"/>
              <a:gd name="connsiteX169" fmla="*/ 4036997 w 12192001"/>
              <a:gd name="connsiteY169" fmla="*/ 2101563 h 2344739"/>
              <a:gd name="connsiteX170" fmla="*/ 4035363 w 12192001"/>
              <a:gd name="connsiteY170" fmla="*/ 2097896 h 2344739"/>
              <a:gd name="connsiteX171" fmla="*/ 4033778 w 12192001"/>
              <a:gd name="connsiteY171" fmla="*/ 2098131 h 2344739"/>
              <a:gd name="connsiteX172" fmla="*/ 4004538 w 12192001"/>
              <a:gd name="connsiteY172" fmla="*/ 2085563 h 2344739"/>
              <a:gd name="connsiteX173" fmla="*/ 3936846 w 12192001"/>
              <a:gd name="connsiteY173" fmla="*/ 2068106 h 2344739"/>
              <a:gd name="connsiteX174" fmla="*/ 3897275 w 12192001"/>
              <a:gd name="connsiteY174" fmla="*/ 2062451 h 2344739"/>
              <a:gd name="connsiteX175" fmla="*/ 3789760 w 12192001"/>
              <a:gd name="connsiteY175" fmla="*/ 2042213 h 2344739"/>
              <a:gd name="connsiteX176" fmla="*/ 3682513 w 12192001"/>
              <a:gd name="connsiteY176" fmla="*/ 2018290 h 2344739"/>
              <a:gd name="connsiteX177" fmla="*/ 3610035 w 12192001"/>
              <a:gd name="connsiteY177" fmla="*/ 1986019 h 2344739"/>
              <a:gd name="connsiteX178" fmla="*/ 3603855 w 12192001"/>
              <a:gd name="connsiteY178" fmla="*/ 1987381 h 2344739"/>
              <a:gd name="connsiteX179" fmla="*/ 3594736 w 12192001"/>
              <a:gd name="connsiteY179" fmla="*/ 1987545 h 2344739"/>
              <a:gd name="connsiteX180" fmla="*/ 3594501 w 12192001"/>
              <a:gd name="connsiteY180" fmla="*/ 1987276 h 2344739"/>
              <a:gd name="connsiteX181" fmla="*/ 3585978 w 12192001"/>
              <a:gd name="connsiteY181" fmla="*/ 1987966 h 2344739"/>
              <a:gd name="connsiteX182" fmla="*/ 3536135 w 12192001"/>
              <a:gd name="connsiteY182" fmla="*/ 1978267 h 2344739"/>
              <a:gd name="connsiteX183" fmla="*/ 3473223 w 12192001"/>
              <a:gd name="connsiteY183" fmla="*/ 1974606 h 2344739"/>
              <a:gd name="connsiteX184" fmla="*/ 3400728 w 12192001"/>
              <a:gd name="connsiteY184" fmla="*/ 1962558 h 2344739"/>
              <a:gd name="connsiteX185" fmla="*/ 3363888 w 12192001"/>
              <a:gd name="connsiteY185" fmla="*/ 1979510 h 2344739"/>
              <a:gd name="connsiteX186" fmla="*/ 3344026 w 12192001"/>
              <a:gd name="connsiteY186" fmla="*/ 1981192 h 2344739"/>
              <a:gd name="connsiteX187" fmla="*/ 3341698 w 12192001"/>
              <a:gd name="connsiteY187" fmla="*/ 1980217 h 2344739"/>
              <a:gd name="connsiteX188" fmla="*/ 3262356 w 12192001"/>
              <a:gd name="connsiteY188" fmla="*/ 1986094 h 2344739"/>
              <a:gd name="connsiteX189" fmla="*/ 3142556 w 12192001"/>
              <a:gd name="connsiteY189" fmla="*/ 1993869 h 2344739"/>
              <a:gd name="connsiteX190" fmla="*/ 3030291 w 12192001"/>
              <a:gd name="connsiteY190" fmla="*/ 1996512 h 2344739"/>
              <a:gd name="connsiteX191" fmla="*/ 2781569 w 12192001"/>
              <a:gd name="connsiteY191" fmla="*/ 2018333 h 2344739"/>
              <a:gd name="connsiteX192" fmla="*/ 2646527 w 12192001"/>
              <a:gd name="connsiteY192" fmla="*/ 2028869 h 2344739"/>
              <a:gd name="connsiteX193" fmla="*/ 2568028 w 12192001"/>
              <a:gd name="connsiteY193" fmla="*/ 2002628 h 2344739"/>
              <a:gd name="connsiteX194" fmla="*/ 2443255 w 12192001"/>
              <a:gd name="connsiteY194" fmla="*/ 2016529 h 2344739"/>
              <a:gd name="connsiteX195" fmla="*/ 2315112 w 12192001"/>
              <a:gd name="connsiteY195" fmla="*/ 2024996 h 2344739"/>
              <a:gd name="connsiteX196" fmla="*/ 2208578 w 12192001"/>
              <a:gd name="connsiteY196" fmla="*/ 2019763 h 2344739"/>
              <a:gd name="connsiteX197" fmla="*/ 2094665 w 12192001"/>
              <a:gd name="connsiteY197" fmla="*/ 2003052 h 2344739"/>
              <a:gd name="connsiteX198" fmla="*/ 1997356 w 12192001"/>
              <a:gd name="connsiteY198" fmla="*/ 1995032 h 2344739"/>
              <a:gd name="connsiteX199" fmla="*/ 1928172 w 12192001"/>
              <a:gd name="connsiteY199" fmla="*/ 2016977 h 2344739"/>
              <a:gd name="connsiteX200" fmla="*/ 1921650 w 12192001"/>
              <a:gd name="connsiteY200" fmla="*/ 2012146 h 2344739"/>
              <a:gd name="connsiteX201" fmla="*/ 1873080 w 12192001"/>
              <a:gd name="connsiteY201" fmla="*/ 2013741 h 2344739"/>
              <a:gd name="connsiteX202" fmla="*/ 1786655 w 12192001"/>
              <a:gd name="connsiteY202" fmla="*/ 2041363 h 2344739"/>
              <a:gd name="connsiteX203" fmla="*/ 1738204 w 12192001"/>
              <a:gd name="connsiteY203" fmla="*/ 2036312 h 2344739"/>
              <a:gd name="connsiteX204" fmla="*/ 1675071 w 12192001"/>
              <a:gd name="connsiteY204" fmla="*/ 2019963 h 2344739"/>
              <a:gd name="connsiteX205" fmla="*/ 1608669 w 12192001"/>
              <a:gd name="connsiteY205" fmla="*/ 2013066 h 2344739"/>
              <a:gd name="connsiteX206" fmla="*/ 1496110 w 12192001"/>
              <a:gd name="connsiteY206" fmla="*/ 1987476 h 2344739"/>
              <a:gd name="connsiteX207" fmla="*/ 1149979 w 12192001"/>
              <a:gd name="connsiteY207" fmla="*/ 1938041 h 2344739"/>
              <a:gd name="connsiteX208" fmla="*/ 858269 w 12192001"/>
              <a:gd name="connsiteY208" fmla="*/ 1928608 h 2344739"/>
              <a:gd name="connsiteX209" fmla="*/ 837540 w 12192001"/>
              <a:gd name="connsiteY209" fmla="*/ 1929821 h 2344739"/>
              <a:gd name="connsiteX210" fmla="*/ 816809 w 12192001"/>
              <a:gd name="connsiteY210" fmla="*/ 1927857 h 2344739"/>
              <a:gd name="connsiteX211" fmla="*/ 811506 w 12192001"/>
              <a:gd name="connsiteY211" fmla="*/ 1930751 h 2344739"/>
              <a:gd name="connsiteX212" fmla="*/ 797041 w 12192001"/>
              <a:gd name="connsiteY212" fmla="*/ 1930446 h 2344739"/>
              <a:gd name="connsiteX213" fmla="*/ 767901 w 12192001"/>
              <a:gd name="connsiteY213" fmla="*/ 1932653 h 2344739"/>
              <a:gd name="connsiteX214" fmla="*/ 763053 w 12192001"/>
              <a:gd name="connsiteY214" fmla="*/ 1930432 h 2344739"/>
              <a:gd name="connsiteX215" fmla="*/ 720047 w 12192001"/>
              <a:gd name="connsiteY215" fmla="*/ 1929661 h 2344739"/>
              <a:gd name="connsiteX216" fmla="*/ 719742 w 12192001"/>
              <a:gd name="connsiteY216" fmla="*/ 1928399 h 2344739"/>
              <a:gd name="connsiteX217" fmla="*/ 708875 w 12192001"/>
              <a:gd name="connsiteY217" fmla="*/ 1922722 h 2344739"/>
              <a:gd name="connsiteX218" fmla="*/ 596792 w 12192001"/>
              <a:gd name="connsiteY218" fmla="*/ 1879864 h 2344739"/>
              <a:gd name="connsiteX219" fmla="*/ 578535 w 12192001"/>
              <a:gd name="connsiteY219" fmla="*/ 1877212 h 2344739"/>
              <a:gd name="connsiteX220" fmla="*/ 571717 w 12192001"/>
              <a:gd name="connsiteY220" fmla="*/ 1877401 h 2344739"/>
              <a:gd name="connsiteX221" fmla="*/ 445099 w 12192001"/>
              <a:gd name="connsiteY221" fmla="*/ 1839371 h 2344739"/>
              <a:gd name="connsiteX222" fmla="*/ 404015 w 12192001"/>
              <a:gd name="connsiteY222" fmla="*/ 1833548 h 2344739"/>
              <a:gd name="connsiteX223" fmla="*/ 292435 w 12192001"/>
              <a:gd name="connsiteY223" fmla="*/ 1812852 h 2344739"/>
              <a:gd name="connsiteX224" fmla="*/ 118381 w 12192001"/>
              <a:gd name="connsiteY224" fmla="*/ 1761047 h 2344739"/>
              <a:gd name="connsiteX225" fmla="*/ 15526 w 12192001"/>
              <a:gd name="connsiteY225" fmla="*/ 1758191 h 2344739"/>
              <a:gd name="connsiteX226" fmla="*/ 2 w 12192001"/>
              <a:gd name="connsiteY226" fmla="*/ 1752722 h 2344739"/>
              <a:gd name="connsiteX227" fmla="*/ 1 w 12192001"/>
              <a:gd name="connsiteY227" fmla="*/ 762497 h 2344739"/>
              <a:gd name="connsiteX228" fmla="*/ 0 w 12192001"/>
              <a:gd name="connsiteY228" fmla="*/ 762497 h 2344739"/>
              <a:gd name="connsiteX229" fmla="*/ 0 w 12192001"/>
              <a:gd name="connsiteY229" fmla="*/ 222213 h 2344739"/>
              <a:gd name="connsiteX230" fmla="*/ 0 w 12192001"/>
              <a:gd name="connsiteY230"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20047 w 12192001"/>
              <a:gd name="connsiteY213" fmla="*/ 1929661 h 2344739"/>
              <a:gd name="connsiteX214" fmla="*/ 719742 w 12192001"/>
              <a:gd name="connsiteY214" fmla="*/ 1928399 h 2344739"/>
              <a:gd name="connsiteX215" fmla="*/ 708875 w 12192001"/>
              <a:gd name="connsiteY215" fmla="*/ 1922722 h 2344739"/>
              <a:gd name="connsiteX216" fmla="*/ 596792 w 12192001"/>
              <a:gd name="connsiteY216" fmla="*/ 1879864 h 2344739"/>
              <a:gd name="connsiteX217" fmla="*/ 578535 w 12192001"/>
              <a:gd name="connsiteY217" fmla="*/ 1877212 h 2344739"/>
              <a:gd name="connsiteX218" fmla="*/ 571717 w 12192001"/>
              <a:gd name="connsiteY218" fmla="*/ 1877401 h 2344739"/>
              <a:gd name="connsiteX219" fmla="*/ 445099 w 12192001"/>
              <a:gd name="connsiteY219" fmla="*/ 1839371 h 2344739"/>
              <a:gd name="connsiteX220" fmla="*/ 404015 w 12192001"/>
              <a:gd name="connsiteY220" fmla="*/ 1833548 h 2344739"/>
              <a:gd name="connsiteX221" fmla="*/ 292435 w 12192001"/>
              <a:gd name="connsiteY221" fmla="*/ 1812852 h 2344739"/>
              <a:gd name="connsiteX222" fmla="*/ 118381 w 12192001"/>
              <a:gd name="connsiteY222" fmla="*/ 1761047 h 2344739"/>
              <a:gd name="connsiteX223" fmla="*/ 15526 w 12192001"/>
              <a:gd name="connsiteY223" fmla="*/ 1758191 h 2344739"/>
              <a:gd name="connsiteX224" fmla="*/ 2 w 12192001"/>
              <a:gd name="connsiteY224" fmla="*/ 1752722 h 2344739"/>
              <a:gd name="connsiteX225" fmla="*/ 1 w 12192001"/>
              <a:gd name="connsiteY225" fmla="*/ 762497 h 2344739"/>
              <a:gd name="connsiteX226" fmla="*/ 0 w 12192001"/>
              <a:gd name="connsiteY226" fmla="*/ 762497 h 2344739"/>
              <a:gd name="connsiteX227" fmla="*/ 0 w 12192001"/>
              <a:gd name="connsiteY227" fmla="*/ 222213 h 2344739"/>
              <a:gd name="connsiteX228" fmla="*/ 0 w 12192001"/>
              <a:gd name="connsiteY228"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67901 w 12192001"/>
              <a:gd name="connsiteY211" fmla="*/ 1932653 h 2344739"/>
              <a:gd name="connsiteX212" fmla="*/ 720047 w 12192001"/>
              <a:gd name="connsiteY212" fmla="*/ 1929661 h 2344739"/>
              <a:gd name="connsiteX213" fmla="*/ 719742 w 12192001"/>
              <a:gd name="connsiteY213" fmla="*/ 1928399 h 2344739"/>
              <a:gd name="connsiteX214" fmla="*/ 708875 w 12192001"/>
              <a:gd name="connsiteY214" fmla="*/ 1922722 h 2344739"/>
              <a:gd name="connsiteX215" fmla="*/ 596792 w 12192001"/>
              <a:gd name="connsiteY215" fmla="*/ 1879864 h 2344739"/>
              <a:gd name="connsiteX216" fmla="*/ 578535 w 12192001"/>
              <a:gd name="connsiteY216" fmla="*/ 1877212 h 2344739"/>
              <a:gd name="connsiteX217" fmla="*/ 571717 w 12192001"/>
              <a:gd name="connsiteY217" fmla="*/ 1877401 h 2344739"/>
              <a:gd name="connsiteX218" fmla="*/ 445099 w 12192001"/>
              <a:gd name="connsiteY218" fmla="*/ 1839371 h 2344739"/>
              <a:gd name="connsiteX219" fmla="*/ 404015 w 12192001"/>
              <a:gd name="connsiteY219" fmla="*/ 1833548 h 2344739"/>
              <a:gd name="connsiteX220" fmla="*/ 292435 w 12192001"/>
              <a:gd name="connsiteY220" fmla="*/ 1812852 h 2344739"/>
              <a:gd name="connsiteX221" fmla="*/ 118381 w 12192001"/>
              <a:gd name="connsiteY221" fmla="*/ 1761047 h 2344739"/>
              <a:gd name="connsiteX222" fmla="*/ 15526 w 12192001"/>
              <a:gd name="connsiteY222" fmla="*/ 1758191 h 2344739"/>
              <a:gd name="connsiteX223" fmla="*/ 2 w 12192001"/>
              <a:gd name="connsiteY223" fmla="*/ 1752722 h 2344739"/>
              <a:gd name="connsiteX224" fmla="*/ 1 w 12192001"/>
              <a:gd name="connsiteY224" fmla="*/ 762497 h 2344739"/>
              <a:gd name="connsiteX225" fmla="*/ 0 w 12192001"/>
              <a:gd name="connsiteY225" fmla="*/ 762497 h 2344739"/>
              <a:gd name="connsiteX226" fmla="*/ 0 w 12192001"/>
              <a:gd name="connsiteY226" fmla="*/ 222213 h 2344739"/>
              <a:gd name="connsiteX227" fmla="*/ 0 w 12192001"/>
              <a:gd name="connsiteY227"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762497 h 2344739"/>
              <a:gd name="connsiteX225" fmla="*/ 0 w 12192001"/>
              <a:gd name="connsiteY225" fmla="*/ 222213 h 2344739"/>
              <a:gd name="connsiteX226" fmla="*/ 0 w 12192001"/>
              <a:gd name="connsiteY22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222213 h 2344739"/>
              <a:gd name="connsiteX225" fmla="*/ 0 w 12192001"/>
              <a:gd name="connsiteY225"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53521 w 12193149"/>
              <a:gd name="connsiteY90" fmla="*/ 1957169 h 2344739"/>
              <a:gd name="connsiteX91" fmla="*/ 8321252 w 12193149"/>
              <a:gd name="connsiteY91" fmla="*/ 1974587 h 2344739"/>
              <a:gd name="connsiteX92" fmla="*/ 8315581 w 12193149"/>
              <a:gd name="connsiteY92" fmla="*/ 1974913 h 2344739"/>
              <a:gd name="connsiteX93" fmla="*/ 8296322 w 12193149"/>
              <a:gd name="connsiteY93" fmla="*/ 1988808 h 2344739"/>
              <a:gd name="connsiteX94" fmla="*/ 8285424 w 12193149"/>
              <a:gd name="connsiteY94" fmla="*/ 1994631 h 2344739"/>
              <a:gd name="connsiteX95" fmla="*/ 8284298 w 12193149"/>
              <a:gd name="connsiteY95" fmla="*/ 1999074 h 2344739"/>
              <a:gd name="connsiteX96" fmla="*/ 8267224 w 12193149"/>
              <a:gd name="connsiteY96" fmla="*/ 2006249 h 2344739"/>
              <a:gd name="connsiteX97" fmla="*/ 8264525 w 12193149"/>
              <a:gd name="connsiteY97" fmla="*/ 2006019 h 2344739"/>
              <a:gd name="connsiteX98" fmla="*/ 8253181 w 12193149"/>
              <a:gd name="connsiteY98" fmla="*/ 2015862 h 2344739"/>
              <a:gd name="connsiteX99" fmla="*/ 8246982 w 12193149"/>
              <a:gd name="connsiteY99" fmla="*/ 2028854 h 2344739"/>
              <a:gd name="connsiteX100" fmla="*/ 8091420 w 12193149"/>
              <a:gd name="connsiteY100" fmla="*/ 2075015 h 2344739"/>
              <a:gd name="connsiteX101" fmla="*/ 7906555 w 12193149"/>
              <a:gd name="connsiteY101" fmla="*/ 2116988 h 2344739"/>
              <a:gd name="connsiteX102" fmla="*/ 7719893 w 12193149"/>
              <a:gd name="connsiteY102" fmla="*/ 2142703 h 2344739"/>
              <a:gd name="connsiteX103" fmla="*/ 7615495 w 12193149"/>
              <a:gd name="connsiteY103" fmla="*/ 2139232 h 2344739"/>
              <a:gd name="connsiteX104" fmla="*/ 7528691 w 12193149"/>
              <a:gd name="connsiteY104" fmla="*/ 2145060 h 2344739"/>
              <a:gd name="connsiteX105" fmla="*/ 7520719 w 12193149"/>
              <a:gd name="connsiteY105" fmla="*/ 2147613 h 2344739"/>
              <a:gd name="connsiteX106" fmla="*/ 7508559 w 12193149"/>
              <a:gd name="connsiteY106" fmla="*/ 2148948 h 2344739"/>
              <a:gd name="connsiteX107" fmla="*/ 7508188 w 12193149"/>
              <a:gd name="connsiteY107" fmla="*/ 2148621 h 2344739"/>
              <a:gd name="connsiteX108" fmla="*/ 7496943 w 12193149"/>
              <a:gd name="connsiteY108" fmla="*/ 2150573 h 2344739"/>
              <a:gd name="connsiteX109" fmla="*/ 7406539 w 12193149"/>
              <a:gd name="connsiteY109" fmla="*/ 2142468 h 2344739"/>
              <a:gd name="connsiteX110" fmla="*/ 7219707 w 12193149"/>
              <a:gd name="connsiteY110" fmla="*/ 2156680 h 2344739"/>
              <a:gd name="connsiteX111" fmla="*/ 7202249 w 12193149"/>
              <a:gd name="connsiteY111" fmla="*/ 2161230 h 2344739"/>
              <a:gd name="connsiteX112" fmla="*/ 7198152 w 12193149"/>
              <a:gd name="connsiteY112" fmla="*/ 2166588 h 2344739"/>
              <a:gd name="connsiteX113" fmla="*/ 7171956 w 12193149"/>
              <a:gd name="connsiteY113" fmla="*/ 2171236 h 2344739"/>
              <a:gd name="connsiteX114" fmla="*/ 7098136 w 12193149"/>
              <a:gd name="connsiteY114" fmla="*/ 2183464 h 2344739"/>
              <a:gd name="connsiteX115" fmla="*/ 7019644 w 12193149"/>
              <a:gd name="connsiteY115" fmla="*/ 2183090 h 2344739"/>
              <a:gd name="connsiteX116" fmla="*/ 6905294 w 12193149"/>
              <a:gd name="connsiteY116" fmla="*/ 2212596 h 2344739"/>
              <a:gd name="connsiteX117" fmla="*/ 6709370 w 12193149"/>
              <a:gd name="connsiteY117" fmla="*/ 2240551 h 2344739"/>
              <a:gd name="connsiteX118" fmla="*/ 6550602 w 12193149"/>
              <a:gd name="connsiteY118" fmla="*/ 2269327 h 2344739"/>
              <a:gd name="connsiteX119" fmla="*/ 6318708 w 12193149"/>
              <a:gd name="connsiteY119" fmla="*/ 2316127 h 2344739"/>
              <a:gd name="connsiteX120" fmla="*/ 6169822 w 12193149"/>
              <a:gd name="connsiteY120" fmla="*/ 2318214 h 2344739"/>
              <a:gd name="connsiteX121" fmla="*/ 6074996 w 12193149"/>
              <a:gd name="connsiteY121" fmla="*/ 2338676 h 2344739"/>
              <a:gd name="connsiteX122" fmla="*/ 6069677 w 12193149"/>
              <a:gd name="connsiteY122" fmla="*/ 2337139 h 2344739"/>
              <a:gd name="connsiteX123" fmla="*/ 6049786 w 12193149"/>
              <a:gd name="connsiteY123" fmla="*/ 2337822 h 2344739"/>
              <a:gd name="connsiteX124" fmla="*/ 6042433 w 12193149"/>
              <a:gd name="connsiteY124" fmla="*/ 2329473 h 2344739"/>
              <a:gd name="connsiteX125" fmla="*/ 6011238 w 12193149"/>
              <a:gd name="connsiteY125" fmla="*/ 2324380 h 2344739"/>
              <a:gd name="connsiteX126" fmla="*/ 5958523 w 12193149"/>
              <a:gd name="connsiteY126" fmla="*/ 2328024 h 2344739"/>
              <a:gd name="connsiteX127" fmla="*/ 5760067 w 12193149"/>
              <a:gd name="connsiteY127" fmla="*/ 2343716 h 2344739"/>
              <a:gd name="connsiteX128" fmla="*/ 5628108 w 12193149"/>
              <a:gd name="connsiteY128" fmla="*/ 2344739 h 2344739"/>
              <a:gd name="connsiteX129" fmla="*/ 5472054 w 12193149"/>
              <a:gd name="connsiteY129" fmla="*/ 2330719 h 2344739"/>
              <a:gd name="connsiteX130" fmla="*/ 5433909 w 12193149"/>
              <a:gd name="connsiteY130" fmla="*/ 2319466 h 2344739"/>
              <a:gd name="connsiteX131" fmla="*/ 5382817 w 12193149"/>
              <a:gd name="connsiteY131" fmla="*/ 2301764 h 2344739"/>
              <a:gd name="connsiteX132" fmla="*/ 5262912 w 12193149"/>
              <a:gd name="connsiteY132" fmla="*/ 2281347 h 2344739"/>
              <a:gd name="connsiteX133" fmla="*/ 5224109 w 12193149"/>
              <a:gd name="connsiteY133" fmla="*/ 2270223 h 2344739"/>
              <a:gd name="connsiteX134" fmla="*/ 5175808 w 12193149"/>
              <a:gd name="connsiteY134" fmla="*/ 2267233 h 2344739"/>
              <a:gd name="connsiteX135" fmla="*/ 5157702 w 12193149"/>
              <a:gd name="connsiteY135" fmla="*/ 2260010 h 2344739"/>
              <a:gd name="connsiteX136" fmla="*/ 5143747 w 12193149"/>
              <a:gd name="connsiteY136" fmla="*/ 2256610 h 2344739"/>
              <a:gd name="connsiteX137" fmla="*/ 5140744 w 12193149"/>
              <a:gd name="connsiteY137" fmla="*/ 2254509 h 2344739"/>
              <a:gd name="connsiteX138" fmla="*/ 5122807 w 12193149"/>
              <a:gd name="connsiteY138" fmla="*/ 2243656 h 2344739"/>
              <a:gd name="connsiteX139" fmla="*/ 5066938 w 12193149"/>
              <a:gd name="connsiteY139" fmla="*/ 2250227 h 2344739"/>
              <a:gd name="connsiteX140" fmla="*/ 5012662 w 12193149"/>
              <a:gd name="connsiteY140" fmla="*/ 2233846 h 2344739"/>
              <a:gd name="connsiteX141" fmla="*/ 4841589 w 12193149"/>
              <a:gd name="connsiteY141" fmla="*/ 2209829 h 2344739"/>
              <a:gd name="connsiteX142" fmla="*/ 4763595 w 12193149"/>
              <a:gd name="connsiteY142" fmla="*/ 2182061 h 2344739"/>
              <a:gd name="connsiteX143" fmla="*/ 4724334 w 12193149"/>
              <a:gd name="connsiteY143" fmla="*/ 2173047 h 2344739"/>
              <a:gd name="connsiteX144" fmla="*/ 4722324 w 12193149"/>
              <a:gd name="connsiteY144" fmla="*/ 2172298 h 2344739"/>
              <a:gd name="connsiteX145" fmla="*/ 4723259 w 12193149"/>
              <a:gd name="connsiteY145" fmla="*/ 2172087 h 2344739"/>
              <a:gd name="connsiteX146" fmla="*/ 4718350 w 12193149"/>
              <a:gd name="connsiteY146" fmla="*/ 2170817 h 2344739"/>
              <a:gd name="connsiteX147" fmla="*/ 4722324 w 12193149"/>
              <a:gd name="connsiteY147" fmla="*/ 2172298 h 2344739"/>
              <a:gd name="connsiteX148" fmla="*/ 4716674 w 12193149"/>
              <a:gd name="connsiteY148" fmla="*/ 2173573 h 2344739"/>
              <a:gd name="connsiteX149" fmla="*/ 4516962 w 12193149"/>
              <a:gd name="connsiteY149" fmla="*/ 2163671 h 2344739"/>
              <a:gd name="connsiteX150" fmla="*/ 4429691 w 12193149"/>
              <a:gd name="connsiteY150" fmla="*/ 2153020 h 2344739"/>
              <a:gd name="connsiteX151" fmla="*/ 4364023 w 12193149"/>
              <a:gd name="connsiteY151" fmla="*/ 2151674 h 2344739"/>
              <a:gd name="connsiteX152" fmla="*/ 4318114 w 12193149"/>
              <a:gd name="connsiteY152" fmla="*/ 2158289 h 2344739"/>
              <a:gd name="connsiteX153" fmla="*/ 4316258 w 12193149"/>
              <a:gd name="connsiteY153" fmla="*/ 2156948 h 2344739"/>
              <a:gd name="connsiteX154" fmla="*/ 4296292 w 12193149"/>
              <a:gd name="connsiteY154" fmla="*/ 2155069 h 2344739"/>
              <a:gd name="connsiteX155" fmla="*/ 4291212 w 12193149"/>
              <a:gd name="connsiteY155" fmla="*/ 2157986 h 2344739"/>
              <a:gd name="connsiteX156" fmla="*/ 4277290 w 12193149"/>
              <a:gd name="connsiteY156" fmla="*/ 2157740 h 2344739"/>
              <a:gd name="connsiteX157" fmla="*/ 4249265 w 12193149"/>
              <a:gd name="connsiteY157" fmla="*/ 2160064 h 2344739"/>
              <a:gd name="connsiteX158" fmla="*/ 4203199 w 12193149"/>
              <a:gd name="connsiteY158" fmla="*/ 2157269 h 2344739"/>
              <a:gd name="connsiteX159" fmla="*/ 4202893 w 12193149"/>
              <a:gd name="connsiteY159" fmla="*/ 2156010 h 2344739"/>
              <a:gd name="connsiteX160" fmla="*/ 4192396 w 12193149"/>
              <a:gd name="connsiteY160" fmla="*/ 2150376 h 2344739"/>
              <a:gd name="connsiteX161" fmla="*/ 4143893 w 12193149"/>
              <a:gd name="connsiteY161" fmla="*/ 2134511 h 2344739"/>
              <a:gd name="connsiteX162" fmla="*/ 4084245 w 12193149"/>
              <a:gd name="connsiteY162" fmla="*/ 2107978 h 2344739"/>
              <a:gd name="connsiteX163" fmla="*/ 4075694 w 12193149"/>
              <a:gd name="connsiteY163" fmla="*/ 2107143 h 2344739"/>
              <a:gd name="connsiteX164" fmla="*/ 4075575 w 12193149"/>
              <a:gd name="connsiteY164" fmla="*/ 2106844 h 2344739"/>
              <a:gd name="connsiteX165" fmla="*/ 4066658 w 12193149"/>
              <a:gd name="connsiteY165" fmla="*/ 2105400 h 2344739"/>
              <a:gd name="connsiteX166" fmla="*/ 4060102 w 12193149"/>
              <a:gd name="connsiteY166" fmla="*/ 2105618 h 2344739"/>
              <a:gd name="connsiteX167" fmla="*/ 4043512 w 12193149"/>
              <a:gd name="connsiteY167" fmla="*/ 2103997 h 2344739"/>
              <a:gd name="connsiteX168" fmla="*/ 4038145 w 12193149"/>
              <a:gd name="connsiteY168" fmla="*/ 2101563 h 2344739"/>
              <a:gd name="connsiteX169" fmla="*/ 4036511 w 12193149"/>
              <a:gd name="connsiteY169" fmla="*/ 2097896 h 2344739"/>
              <a:gd name="connsiteX170" fmla="*/ 4034926 w 12193149"/>
              <a:gd name="connsiteY170" fmla="*/ 2098131 h 2344739"/>
              <a:gd name="connsiteX171" fmla="*/ 4005686 w 12193149"/>
              <a:gd name="connsiteY171" fmla="*/ 2085563 h 2344739"/>
              <a:gd name="connsiteX172" fmla="*/ 3937994 w 12193149"/>
              <a:gd name="connsiteY172" fmla="*/ 2068106 h 2344739"/>
              <a:gd name="connsiteX173" fmla="*/ 3898423 w 12193149"/>
              <a:gd name="connsiteY173" fmla="*/ 2062451 h 2344739"/>
              <a:gd name="connsiteX174" fmla="*/ 3790908 w 12193149"/>
              <a:gd name="connsiteY174" fmla="*/ 2042213 h 2344739"/>
              <a:gd name="connsiteX175" fmla="*/ 3683661 w 12193149"/>
              <a:gd name="connsiteY175" fmla="*/ 2018290 h 2344739"/>
              <a:gd name="connsiteX176" fmla="*/ 3611183 w 12193149"/>
              <a:gd name="connsiteY176" fmla="*/ 1986019 h 2344739"/>
              <a:gd name="connsiteX177" fmla="*/ 3605003 w 12193149"/>
              <a:gd name="connsiteY177" fmla="*/ 1987381 h 2344739"/>
              <a:gd name="connsiteX178" fmla="*/ 3595884 w 12193149"/>
              <a:gd name="connsiteY178" fmla="*/ 1987545 h 2344739"/>
              <a:gd name="connsiteX179" fmla="*/ 3595649 w 12193149"/>
              <a:gd name="connsiteY179" fmla="*/ 1987276 h 2344739"/>
              <a:gd name="connsiteX180" fmla="*/ 3587126 w 12193149"/>
              <a:gd name="connsiteY180" fmla="*/ 1987966 h 2344739"/>
              <a:gd name="connsiteX181" fmla="*/ 3537283 w 12193149"/>
              <a:gd name="connsiteY181" fmla="*/ 1978267 h 2344739"/>
              <a:gd name="connsiteX182" fmla="*/ 3474371 w 12193149"/>
              <a:gd name="connsiteY182" fmla="*/ 1974606 h 2344739"/>
              <a:gd name="connsiteX183" fmla="*/ 3401876 w 12193149"/>
              <a:gd name="connsiteY183" fmla="*/ 1962558 h 2344739"/>
              <a:gd name="connsiteX184" fmla="*/ 3365036 w 12193149"/>
              <a:gd name="connsiteY184" fmla="*/ 1979510 h 2344739"/>
              <a:gd name="connsiteX185" fmla="*/ 3345174 w 12193149"/>
              <a:gd name="connsiteY185" fmla="*/ 1981192 h 2344739"/>
              <a:gd name="connsiteX186" fmla="*/ 3342846 w 12193149"/>
              <a:gd name="connsiteY186" fmla="*/ 1980217 h 2344739"/>
              <a:gd name="connsiteX187" fmla="*/ 3263504 w 12193149"/>
              <a:gd name="connsiteY187" fmla="*/ 1986094 h 2344739"/>
              <a:gd name="connsiteX188" fmla="*/ 3143704 w 12193149"/>
              <a:gd name="connsiteY188" fmla="*/ 1993869 h 2344739"/>
              <a:gd name="connsiteX189" fmla="*/ 3031439 w 12193149"/>
              <a:gd name="connsiteY189" fmla="*/ 1996512 h 2344739"/>
              <a:gd name="connsiteX190" fmla="*/ 2782717 w 12193149"/>
              <a:gd name="connsiteY190" fmla="*/ 2018333 h 2344739"/>
              <a:gd name="connsiteX191" fmla="*/ 2647675 w 12193149"/>
              <a:gd name="connsiteY191" fmla="*/ 2028869 h 2344739"/>
              <a:gd name="connsiteX192" fmla="*/ 2569176 w 12193149"/>
              <a:gd name="connsiteY192" fmla="*/ 2002628 h 2344739"/>
              <a:gd name="connsiteX193" fmla="*/ 2444403 w 12193149"/>
              <a:gd name="connsiteY193" fmla="*/ 2016529 h 2344739"/>
              <a:gd name="connsiteX194" fmla="*/ 2316260 w 12193149"/>
              <a:gd name="connsiteY194" fmla="*/ 2024996 h 2344739"/>
              <a:gd name="connsiteX195" fmla="*/ 2209726 w 12193149"/>
              <a:gd name="connsiteY195" fmla="*/ 2019763 h 2344739"/>
              <a:gd name="connsiteX196" fmla="*/ 2095813 w 12193149"/>
              <a:gd name="connsiteY196" fmla="*/ 2003052 h 2344739"/>
              <a:gd name="connsiteX197" fmla="*/ 1998504 w 12193149"/>
              <a:gd name="connsiteY197" fmla="*/ 1995032 h 2344739"/>
              <a:gd name="connsiteX198" fmla="*/ 1929320 w 12193149"/>
              <a:gd name="connsiteY198" fmla="*/ 2016977 h 2344739"/>
              <a:gd name="connsiteX199" fmla="*/ 1922798 w 12193149"/>
              <a:gd name="connsiteY199" fmla="*/ 2012146 h 2344739"/>
              <a:gd name="connsiteX200" fmla="*/ 1874228 w 12193149"/>
              <a:gd name="connsiteY200" fmla="*/ 2013741 h 2344739"/>
              <a:gd name="connsiteX201" fmla="*/ 1787803 w 12193149"/>
              <a:gd name="connsiteY201" fmla="*/ 2041363 h 2344739"/>
              <a:gd name="connsiteX202" fmla="*/ 1739352 w 12193149"/>
              <a:gd name="connsiteY202" fmla="*/ 2036312 h 2344739"/>
              <a:gd name="connsiteX203" fmla="*/ 1676219 w 12193149"/>
              <a:gd name="connsiteY203" fmla="*/ 2019963 h 2344739"/>
              <a:gd name="connsiteX204" fmla="*/ 1609817 w 12193149"/>
              <a:gd name="connsiteY204" fmla="*/ 2013066 h 2344739"/>
              <a:gd name="connsiteX205" fmla="*/ 1497258 w 12193149"/>
              <a:gd name="connsiteY205" fmla="*/ 1987476 h 2344739"/>
              <a:gd name="connsiteX206" fmla="*/ 1151127 w 12193149"/>
              <a:gd name="connsiteY206" fmla="*/ 1938041 h 2344739"/>
              <a:gd name="connsiteX207" fmla="*/ 859417 w 12193149"/>
              <a:gd name="connsiteY207" fmla="*/ 1928608 h 2344739"/>
              <a:gd name="connsiteX208" fmla="*/ 838688 w 12193149"/>
              <a:gd name="connsiteY208" fmla="*/ 1929821 h 2344739"/>
              <a:gd name="connsiteX209" fmla="*/ 817957 w 12193149"/>
              <a:gd name="connsiteY209" fmla="*/ 1927857 h 2344739"/>
              <a:gd name="connsiteX210" fmla="*/ 812654 w 12193149"/>
              <a:gd name="connsiteY210" fmla="*/ 1930751 h 2344739"/>
              <a:gd name="connsiteX211" fmla="*/ 721195 w 12193149"/>
              <a:gd name="connsiteY211" fmla="*/ 1929661 h 2344739"/>
              <a:gd name="connsiteX212" fmla="*/ 720890 w 12193149"/>
              <a:gd name="connsiteY212" fmla="*/ 1928399 h 2344739"/>
              <a:gd name="connsiteX213" fmla="*/ 710023 w 12193149"/>
              <a:gd name="connsiteY213" fmla="*/ 1922722 h 2344739"/>
              <a:gd name="connsiteX214" fmla="*/ 597940 w 12193149"/>
              <a:gd name="connsiteY214" fmla="*/ 1879864 h 2344739"/>
              <a:gd name="connsiteX215" fmla="*/ 579683 w 12193149"/>
              <a:gd name="connsiteY215" fmla="*/ 1877212 h 2344739"/>
              <a:gd name="connsiteX216" fmla="*/ 572865 w 12193149"/>
              <a:gd name="connsiteY216" fmla="*/ 1877401 h 2344739"/>
              <a:gd name="connsiteX217" fmla="*/ 446247 w 12193149"/>
              <a:gd name="connsiteY217" fmla="*/ 1839371 h 2344739"/>
              <a:gd name="connsiteX218" fmla="*/ 405163 w 12193149"/>
              <a:gd name="connsiteY218" fmla="*/ 1833548 h 2344739"/>
              <a:gd name="connsiteX219" fmla="*/ 293583 w 12193149"/>
              <a:gd name="connsiteY219" fmla="*/ 1812852 h 2344739"/>
              <a:gd name="connsiteX220" fmla="*/ 119529 w 12193149"/>
              <a:gd name="connsiteY220" fmla="*/ 1761047 h 2344739"/>
              <a:gd name="connsiteX221" fmla="*/ 16674 w 12193149"/>
              <a:gd name="connsiteY221" fmla="*/ 1758191 h 2344739"/>
              <a:gd name="connsiteX222" fmla="*/ 1150 w 12193149"/>
              <a:gd name="connsiteY222" fmla="*/ 1752722 h 2344739"/>
              <a:gd name="connsiteX223" fmla="*/ 1148 w 12193149"/>
              <a:gd name="connsiteY223" fmla="*/ 222213 h 2344739"/>
              <a:gd name="connsiteX224" fmla="*/ 1148 w 12193149"/>
              <a:gd name="connsiteY224"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21252 w 12193149"/>
              <a:gd name="connsiteY90" fmla="*/ 1974587 h 2344739"/>
              <a:gd name="connsiteX91" fmla="*/ 8315581 w 12193149"/>
              <a:gd name="connsiteY91" fmla="*/ 1974913 h 2344739"/>
              <a:gd name="connsiteX92" fmla="*/ 8296322 w 12193149"/>
              <a:gd name="connsiteY92" fmla="*/ 1988808 h 2344739"/>
              <a:gd name="connsiteX93" fmla="*/ 8285424 w 12193149"/>
              <a:gd name="connsiteY93" fmla="*/ 1994631 h 2344739"/>
              <a:gd name="connsiteX94" fmla="*/ 8284298 w 12193149"/>
              <a:gd name="connsiteY94" fmla="*/ 1999074 h 2344739"/>
              <a:gd name="connsiteX95" fmla="*/ 8267224 w 12193149"/>
              <a:gd name="connsiteY95" fmla="*/ 2006249 h 2344739"/>
              <a:gd name="connsiteX96" fmla="*/ 8264525 w 12193149"/>
              <a:gd name="connsiteY96" fmla="*/ 2006019 h 2344739"/>
              <a:gd name="connsiteX97" fmla="*/ 8253181 w 12193149"/>
              <a:gd name="connsiteY97" fmla="*/ 2015862 h 2344739"/>
              <a:gd name="connsiteX98" fmla="*/ 8246982 w 12193149"/>
              <a:gd name="connsiteY98" fmla="*/ 2028854 h 2344739"/>
              <a:gd name="connsiteX99" fmla="*/ 8091420 w 12193149"/>
              <a:gd name="connsiteY99" fmla="*/ 2075015 h 2344739"/>
              <a:gd name="connsiteX100" fmla="*/ 7906555 w 12193149"/>
              <a:gd name="connsiteY100" fmla="*/ 2116988 h 2344739"/>
              <a:gd name="connsiteX101" fmla="*/ 7719893 w 12193149"/>
              <a:gd name="connsiteY101" fmla="*/ 2142703 h 2344739"/>
              <a:gd name="connsiteX102" fmla="*/ 7615495 w 12193149"/>
              <a:gd name="connsiteY102" fmla="*/ 2139232 h 2344739"/>
              <a:gd name="connsiteX103" fmla="*/ 7528691 w 12193149"/>
              <a:gd name="connsiteY103" fmla="*/ 2145060 h 2344739"/>
              <a:gd name="connsiteX104" fmla="*/ 7520719 w 12193149"/>
              <a:gd name="connsiteY104" fmla="*/ 2147613 h 2344739"/>
              <a:gd name="connsiteX105" fmla="*/ 7508559 w 12193149"/>
              <a:gd name="connsiteY105" fmla="*/ 2148948 h 2344739"/>
              <a:gd name="connsiteX106" fmla="*/ 7508188 w 12193149"/>
              <a:gd name="connsiteY106" fmla="*/ 2148621 h 2344739"/>
              <a:gd name="connsiteX107" fmla="*/ 7496943 w 12193149"/>
              <a:gd name="connsiteY107" fmla="*/ 2150573 h 2344739"/>
              <a:gd name="connsiteX108" fmla="*/ 7406539 w 12193149"/>
              <a:gd name="connsiteY108" fmla="*/ 2142468 h 2344739"/>
              <a:gd name="connsiteX109" fmla="*/ 7219707 w 12193149"/>
              <a:gd name="connsiteY109" fmla="*/ 2156680 h 2344739"/>
              <a:gd name="connsiteX110" fmla="*/ 7202249 w 12193149"/>
              <a:gd name="connsiteY110" fmla="*/ 2161230 h 2344739"/>
              <a:gd name="connsiteX111" fmla="*/ 7198152 w 12193149"/>
              <a:gd name="connsiteY111" fmla="*/ 2166588 h 2344739"/>
              <a:gd name="connsiteX112" fmla="*/ 7171956 w 12193149"/>
              <a:gd name="connsiteY112" fmla="*/ 2171236 h 2344739"/>
              <a:gd name="connsiteX113" fmla="*/ 7098136 w 12193149"/>
              <a:gd name="connsiteY113" fmla="*/ 2183464 h 2344739"/>
              <a:gd name="connsiteX114" fmla="*/ 7019644 w 12193149"/>
              <a:gd name="connsiteY114" fmla="*/ 2183090 h 2344739"/>
              <a:gd name="connsiteX115" fmla="*/ 6905294 w 12193149"/>
              <a:gd name="connsiteY115" fmla="*/ 2212596 h 2344739"/>
              <a:gd name="connsiteX116" fmla="*/ 6709370 w 12193149"/>
              <a:gd name="connsiteY116" fmla="*/ 2240551 h 2344739"/>
              <a:gd name="connsiteX117" fmla="*/ 6550602 w 12193149"/>
              <a:gd name="connsiteY117" fmla="*/ 2269327 h 2344739"/>
              <a:gd name="connsiteX118" fmla="*/ 6318708 w 12193149"/>
              <a:gd name="connsiteY118" fmla="*/ 2316127 h 2344739"/>
              <a:gd name="connsiteX119" fmla="*/ 6169822 w 12193149"/>
              <a:gd name="connsiteY119" fmla="*/ 2318214 h 2344739"/>
              <a:gd name="connsiteX120" fmla="*/ 6074996 w 12193149"/>
              <a:gd name="connsiteY120" fmla="*/ 2338676 h 2344739"/>
              <a:gd name="connsiteX121" fmla="*/ 6069677 w 12193149"/>
              <a:gd name="connsiteY121" fmla="*/ 2337139 h 2344739"/>
              <a:gd name="connsiteX122" fmla="*/ 6049786 w 12193149"/>
              <a:gd name="connsiteY122" fmla="*/ 2337822 h 2344739"/>
              <a:gd name="connsiteX123" fmla="*/ 6042433 w 12193149"/>
              <a:gd name="connsiteY123" fmla="*/ 2329473 h 2344739"/>
              <a:gd name="connsiteX124" fmla="*/ 6011238 w 12193149"/>
              <a:gd name="connsiteY124" fmla="*/ 2324380 h 2344739"/>
              <a:gd name="connsiteX125" fmla="*/ 5958523 w 12193149"/>
              <a:gd name="connsiteY125" fmla="*/ 2328024 h 2344739"/>
              <a:gd name="connsiteX126" fmla="*/ 5760067 w 12193149"/>
              <a:gd name="connsiteY126" fmla="*/ 2343716 h 2344739"/>
              <a:gd name="connsiteX127" fmla="*/ 5628108 w 12193149"/>
              <a:gd name="connsiteY127" fmla="*/ 2344739 h 2344739"/>
              <a:gd name="connsiteX128" fmla="*/ 5472054 w 12193149"/>
              <a:gd name="connsiteY128" fmla="*/ 2330719 h 2344739"/>
              <a:gd name="connsiteX129" fmla="*/ 5433909 w 12193149"/>
              <a:gd name="connsiteY129" fmla="*/ 2319466 h 2344739"/>
              <a:gd name="connsiteX130" fmla="*/ 5382817 w 12193149"/>
              <a:gd name="connsiteY130" fmla="*/ 2301764 h 2344739"/>
              <a:gd name="connsiteX131" fmla="*/ 5262912 w 12193149"/>
              <a:gd name="connsiteY131" fmla="*/ 2281347 h 2344739"/>
              <a:gd name="connsiteX132" fmla="*/ 5224109 w 12193149"/>
              <a:gd name="connsiteY132" fmla="*/ 2270223 h 2344739"/>
              <a:gd name="connsiteX133" fmla="*/ 5175808 w 12193149"/>
              <a:gd name="connsiteY133" fmla="*/ 2267233 h 2344739"/>
              <a:gd name="connsiteX134" fmla="*/ 5157702 w 12193149"/>
              <a:gd name="connsiteY134" fmla="*/ 2260010 h 2344739"/>
              <a:gd name="connsiteX135" fmla="*/ 5143747 w 12193149"/>
              <a:gd name="connsiteY135" fmla="*/ 2256610 h 2344739"/>
              <a:gd name="connsiteX136" fmla="*/ 5140744 w 12193149"/>
              <a:gd name="connsiteY136" fmla="*/ 2254509 h 2344739"/>
              <a:gd name="connsiteX137" fmla="*/ 5122807 w 12193149"/>
              <a:gd name="connsiteY137" fmla="*/ 2243656 h 2344739"/>
              <a:gd name="connsiteX138" fmla="*/ 5066938 w 12193149"/>
              <a:gd name="connsiteY138" fmla="*/ 2250227 h 2344739"/>
              <a:gd name="connsiteX139" fmla="*/ 5012662 w 12193149"/>
              <a:gd name="connsiteY139" fmla="*/ 2233846 h 2344739"/>
              <a:gd name="connsiteX140" fmla="*/ 4841589 w 12193149"/>
              <a:gd name="connsiteY140" fmla="*/ 2209829 h 2344739"/>
              <a:gd name="connsiteX141" fmla="*/ 4763595 w 12193149"/>
              <a:gd name="connsiteY141" fmla="*/ 2182061 h 2344739"/>
              <a:gd name="connsiteX142" fmla="*/ 4724334 w 12193149"/>
              <a:gd name="connsiteY142" fmla="*/ 2173047 h 2344739"/>
              <a:gd name="connsiteX143" fmla="*/ 4722324 w 12193149"/>
              <a:gd name="connsiteY143" fmla="*/ 2172298 h 2344739"/>
              <a:gd name="connsiteX144" fmla="*/ 4723259 w 12193149"/>
              <a:gd name="connsiteY144" fmla="*/ 2172087 h 2344739"/>
              <a:gd name="connsiteX145" fmla="*/ 4718350 w 12193149"/>
              <a:gd name="connsiteY145" fmla="*/ 2170817 h 2344739"/>
              <a:gd name="connsiteX146" fmla="*/ 4722324 w 12193149"/>
              <a:gd name="connsiteY146" fmla="*/ 2172298 h 2344739"/>
              <a:gd name="connsiteX147" fmla="*/ 4716674 w 12193149"/>
              <a:gd name="connsiteY147" fmla="*/ 2173573 h 2344739"/>
              <a:gd name="connsiteX148" fmla="*/ 4516962 w 12193149"/>
              <a:gd name="connsiteY148" fmla="*/ 2163671 h 2344739"/>
              <a:gd name="connsiteX149" fmla="*/ 4429691 w 12193149"/>
              <a:gd name="connsiteY149" fmla="*/ 2153020 h 2344739"/>
              <a:gd name="connsiteX150" fmla="*/ 4364023 w 12193149"/>
              <a:gd name="connsiteY150" fmla="*/ 2151674 h 2344739"/>
              <a:gd name="connsiteX151" fmla="*/ 4318114 w 12193149"/>
              <a:gd name="connsiteY151" fmla="*/ 2158289 h 2344739"/>
              <a:gd name="connsiteX152" fmla="*/ 4316258 w 12193149"/>
              <a:gd name="connsiteY152" fmla="*/ 2156948 h 2344739"/>
              <a:gd name="connsiteX153" fmla="*/ 4296292 w 12193149"/>
              <a:gd name="connsiteY153" fmla="*/ 2155069 h 2344739"/>
              <a:gd name="connsiteX154" fmla="*/ 4291212 w 12193149"/>
              <a:gd name="connsiteY154" fmla="*/ 2157986 h 2344739"/>
              <a:gd name="connsiteX155" fmla="*/ 4277290 w 12193149"/>
              <a:gd name="connsiteY155" fmla="*/ 2157740 h 2344739"/>
              <a:gd name="connsiteX156" fmla="*/ 4249265 w 12193149"/>
              <a:gd name="connsiteY156" fmla="*/ 2160064 h 2344739"/>
              <a:gd name="connsiteX157" fmla="*/ 4203199 w 12193149"/>
              <a:gd name="connsiteY157" fmla="*/ 2157269 h 2344739"/>
              <a:gd name="connsiteX158" fmla="*/ 4202893 w 12193149"/>
              <a:gd name="connsiteY158" fmla="*/ 2156010 h 2344739"/>
              <a:gd name="connsiteX159" fmla="*/ 4192396 w 12193149"/>
              <a:gd name="connsiteY159" fmla="*/ 2150376 h 2344739"/>
              <a:gd name="connsiteX160" fmla="*/ 4143893 w 12193149"/>
              <a:gd name="connsiteY160" fmla="*/ 2134511 h 2344739"/>
              <a:gd name="connsiteX161" fmla="*/ 4084245 w 12193149"/>
              <a:gd name="connsiteY161" fmla="*/ 2107978 h 2344739"/>
              <a:gd name="connsiteX162" fmla="*/ 4075694 w 12193149"/>
              <a:gd name="connsiteY162" fmla="*/ 2107143 h 2344739"/>
              <a:gd name="connsiteX163" fmla="*/ 4075575 w 12193149"/>
              <a:gd name="connsiteY163" fmla="*/ 2106844 h 2344739"/>
              <a:gd name="connsiteX164" fmla="*/ 4066658 w 12193149"/>
              <a:gd name="connsiteY164" fmla="*/ 2105400 h 2344739"/>
              <a:gd name="connsiteX165" fmla="*/ 4060102 w 12193149"/>
              <a:gd name="connsiteY165" fmla="*/ 2105618 h 2344739"/>
              <a:gd name="connsiteX166" fmla="*/ 4043512 w 12193149"/>
              <a:gd name="connsiteY166" fmla="*/ 2103997 h 2344739"/>
              <a:gd name="connsiteX167" fmla="*/ 4038145 w 12193149"/>
              <a:gd name="connsiteY167" fmla="*/ 2101563 h 2344739"/>
              <a:gd name="connsiteX168" fmla="*/ 4036511 w 12193149"/>
              <a:gd name="connsiteY168" fmla="*/ 2097896 h 2344739"/>
              <a:gd name="connsiteX169" fmla="*/ 4034926 w 12193149"/>
              <a:gd name="connsiteY169" fmla="*/ 2098131 h 2344739"/>
              <a:gd name="connsiteX170" fmla="*/ 4005686 w 12193149"/>
              <a:gd name="connsiteY170" fmla="*/ 2085563 h 2344739"/>
              <a:gd name="connsiteX171" fmla="*/ 3937994 w 12193149"/>
              <a:gd name="connsiteY171" fmla="*/ 2068106 h 2344739"/>
              <a:gd name="connsiteX172" fmla="*/ 3898423 w 12193149"/>
              <a:gd name="connsiteY172" fmla="*/ 2062451 h 2344739"/>
              <a:gd name="connsiteX173" fmla="*/ 3790908 w 12193149"/>
              <a:gd name="connsiteY173" fmla="*/ 2042213 h 2344739"/>
              <a:gd name="connsiteX174" fmla="*/ 3683661 w 12193149"/>
              <a:gd name="connsiteY174" fmla="*/ 2018290 h 2344739"/>
              <a:gd name="connsiteX175" fmla="*/ 3611183 w 12193149"/>
              <a:gd name="connsiteY175" fmla="*/ 1986019 h 2344739"/>
              <a:gd name="connsiteX176" fmla="*/ 3605003 w 12193149"/>
              <a:gd name="connsiteY176" fmla="*/ 1987381 h 2344739"/>
              <a:gd name="connsiteX177" fmla="*/ 3595884 w 12193149"/>
              <a:gd name="connsiteY177" fmla="*/ 1987545 h 2344739"/>
              <a:gd name="connsiteX178" fmla="*/ 3595649 w 12193149"/>
              <a:gd name="connsiteY178" fmla="*/ 1987276 h 2344739"/>
              <a:gd name="connsiteX179" fmla="*/ 3587126 w 12193149"/>
              <a:gd name="connsiteY179" fmla="*/ 1987966 h 2344739"/>
              <a:gd name="connsiteX180" fmla="*/ 3537283 w 12193149"/>
              <a:gd name="connsiteY180" fmla="*/ 1978267 h 2344739"/>
              <a:gd name="connsiteX181" fmla="*/ 3474371 w 12193149"/>
              <a:gd name="connsiteY181" fmla="*/ 1974606 h 2344739"/>
              <a:gd name="connsiteX182" fmla="*/ 3401876 w 12193149"/>
              <a:gd name="connsiteY182" fmla="*/ 1962558 h 2344739"/>
              <a:gd name="connsiteX183" fmla="*/ 3365036 w 12193149"/>
              <a:gd name="connsiteY183" fmla="*/ 1979510 h 2344739"/>
              <a:gd name="connsiteX184" fmla="*/ 3345174 w 12193149"/>
              <a:gd name="connsiteY184" fmla="*/ 1981192 h 2344739"/>
              <a:gd name="connsiteX185" fmla="*/ 3342846 w 12193149"/>
              <a:gd name="connsiteY185" fmla="*/ 1980217 h 2344739"/>
              <a:gd name="connsiteX186" fmla="*/ 3263504 w 12193149"/>
              <a:gd name="connsiteY186" fmla="*/ 1986094 h 2344739"/>
              <a:gd name="connsiteX187" fmla="*/ 3143704 w 12193149"/>
              <a:gd name="connsiteY187" fmla="*/ 1993869 h 2344739"/>
              <a:gd name="connsiteX188" fmla="*/ 3031439 w 12193149"/>
              <a:gd name="connsiteY188" fmla="*/ 1996512 h 2344739"/>
              <a:gd name="connsiteX189" fmla="*/ 2782717 w 12193149"/>
              <a:gd name="connsiteY189" fmla="*/ 2018333 h 2344739"/>
              <a:gd name="connsiteX190" fmla="*/ 2647675 w 12193149"/>
              <a:gd name="connsiteY190" fmla="*/ 2028869 h 2344739"/>
              <a:gd name="connsiteX191" fmla="*/ 2569176 w 12193149"/>
              <a:gd name="connsiteY191" fmla="*/ 2002628 h 2344739"/>
              <a:gd name="connsiteX192" fmla="*/ 2444403 w 12193149"/>
              <a:gd name="connsiteY192" fmla="*/ 2016529 h 2344739"/>
              <a:gd name="connsiteX193" fmla="*/ 2316260 w 12193149"/>
              <a:gd name="connsiteY193" fmla="*/ 2024996 h 2344739"/>
              <a:gd name="connsiteX194" fmla="*/ 2209726 w 12193149"/>
              <a:gd name="connsiteY194" fmla="*/ 2019763 h 2344739"/>
              <a:gd name="connsiteX195" fmla="*/ 2095813 w 12193149"/>
              <a:gd name="connsiteY195" fmla="*/ 2003052 h 2344739"/>
              <a:gd name="connsiteX196" fmla="*/ 1998504 w 12193149"/>
              <a:gd name="connsiteY196" fmla="*/ 1995032 h 2344739"/>
              <a:gd name="connsiteX197" fmla="*/ 1929320 w 12193149"/>
              <a:gd name="connsiteY197" fmla="*/ 2016977 h 2344739"/>
              <a:gd name="connsiteX198" fmla="*/ 1922798 w 12193149"/>
              <a:gd name="connsiteY198" fmla="*/ 2012146 h 2344739"/>
              <a:gd name="connsiteX199" fmla="*/ 1874228 w 12193149"/>
              <a:gd name="connsiteY199" fmla="*/ 2013741 h 2344739"/>
              <a:gd name="connsiteX200" fmla="*/ 1787803 w 12193149"/>
              <a:gd name="connsiteY200" fmla="*/ 2041363 h 2344739"/>
              <a:gd name="connsiteX201" fmla="*/ 1739352 w 12193149"/>
              <a:gd name="connsiteY201" fmla="*/ 2036312 h 2344739"/>
              <a:gd name="connsiteX202" fmla="*/ 1676219 w 12193149"/>
              <a:gd name="connsiteY202" fmla="*/ 2019963 h 2344739"/>
              <a:gd name="connsiteX203" fmla="*/ 1609817 w 12193149"/>
              <a:gd name="connsiteY203" fmla="*/ 2013066 h 2344739"/>
              <a:gd name="connsiteX204" fmla="*/ 1497258 w 12193149"/>
              <a:gd name="connsiteY204" fmla="*/ 1987476 h 2344739"/>
              <a:gd name="connsiteX205" fmla="*/ 1151127 w 12193149"/>
              <a:gd name="connsiteY205" fmla="*/ 1938041 h 2344739"/>
              <a:gd name="connsiteX206" fmla="*/ 859417 w 12193149"/>
              <a:gd name="connsiteY206" fmla="*/ 1928608 h 2344739"/>
              <a:gd name="connsiteX207" fmla="*/ 838688 w 12193149"/>
              <a:gd name="connsiteY207" fmla="*/ 1929821 h 2344739"/>
              <a:gd name="connsiteX208" fmla="*/ 817957 w 12193149"/>
              <a:gd name="connsiteY208" fmla="*/ 1927857 h 2344739"/>
              <a:gd name="connsiteX209" fmla="*/ 812654 w 12193149"/>
              <a:gd name="connsiteY209" fmla="*/ 1930751 h 2344739"/>
              <a:gd name="connsiteX210" fmla="*/ 721195 w 12193149"/>
              <a:gd name="connsiteY210" fmla="*/ 1929661 h 2344739"/>
              <a:gd name="connsiteX211" fmla="*/ 720890 w 12193149"/>
              <a:gd name="connsiteY211" fmla="*/ 1928399 h 2344739"/>
              <a:gd name="connsiteX212" fmla="*/ 710023 w 12193149"/>
              <a:gd name="connsiteY212" fmla="*/ 1922722 h 2344739"/>
              <a:gd name="connsiteX213" fmla="*/ 597940 w 12193149"/>
              <a:gd name="connsiteY213" fmla="*/ 1879864 h 2344739"/>
              <a:gd name="connsiteX214" fmla="*/ 579683 w 12193149"/>
              <a:gd name="connsiteY214" fmla="*/ 1877212 h 2344739"/>
              <a:gd name="connsiteX215" fmla="*/ 572865 w 12193149"/>
              <a:gd name="connsiteY215" fmla="*/ 1877401 h 2344739"/>
              <a:gd name="connsiteX216" fmla="*/ 446247 w 12193149"/>
              <a:gd name="connsiteY216" fmla="*/ 1839371 h 2344739"/>
              <a:gd name="connsiteX217" fmla="*/ 405163 w 12193149"/>
              <a:gd name="connsiteY217" fmla="*/ 1833548 h 2344739"/>
              <a:gd name="connsiteX218" fmla="*/ 293583 w 12193149"/>
              <a:gd name="connsiteY218" fmla="*/ 1812852 h 2344739"/>
              <a:gd name="connsiteX219" fmla="*/ 119529 w 12193149"/>
              <a:gd name="connsiteY219" fmla="*/ 1761047 h 2344739"/>
              <a:gd name="connsiteX220" fmla="*/ 16674 w 12193149"/>
              <a:gd name="connsiteY220" fmla="*/ 1758191 h 2344739"/>
              <a:gd name="connsiteX221" fmla="*/ 1150 w 12193149"/>
              <a:gd name="connsiteY221" fmla="*/ 1752722 h 2344739"/>
              <a:gd name="connsiteX222" fmla="*/ 1148 w 12193149"/>
              <a:gd name="connsiteY222" fmla="*/ 222213 h 2344739"/>
              <a:gd name="connsiteX223" fmla="*/ 1148 w 12193149"/>
              <a:gd name="connsiteY223"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14960 w 12193149"/>
              <a:gd name="connsiteY68" fmla="*/ 1919069 h 2344739"/>
              <a:gd name="connsiteX69" fmla="*/ 9054601 w 12193149"/>
              <a:gd name="connsiteY69" fmla="*/ 1910755 h 2344739"/>
              <a:gd name="connsiteX70" fmla="*/ 9006634 w 12193149"/>
              <a:gd name="connsiteY70" fmla="*/ 1914040 h 2344739"/>
              <a:gd name="connsiteX71" fmla="*/ 9006349 w 12193149"/>
              <a:gd name="connsiteY71" fmla="*/ 1913800 h 2344739"/>
              <a:gd name="connsiteX72" fmla="*/ 8997380 w 12193149"/>
              <a:gd name="connsiteY72" fmla="*/ 1915011 h 2344739"/>
              <a:gd name="connsiteX73" fmla="*/ 8991542 w 12193149"/>
              <a:gd name="connsiteY73" fmla="*/ 1917072 h 2344739"/>
              <a:gd name="connsiteX74" fmla="*/ 8975485 w 12193149"/>
              <a:gd name="connsiteY74" fmla="*/ 1920298 h 2344739"/>
              <a:gd name="connsiteX75" fmla="*/ 8969159 w 12193149"/>
              <a:gd name="connsiteY75" fmla="*/ 1919598 h 2344739"/>
              <a:gd name="connsiteX76" fmla="*/ 8964196 w 12193149"/>
              <a:gd name="connsiteY76" fmla="*/ 1917373 h 2344739"/>
              <a:gd name="connsiteX77" fmla="*/ 8930136 w 12193149"/>
              <a:gd name="connsiteY77" fmla="*/ 1914185 h 2344739"/>
              <a:gd name="connsiteX78" fmla="*/ 8753592 w 12193149"/>
              <a:gd name="connsiteY78" fmla="*/ 1933417 h 2344739"/>
              <a:gd name="connsiteX79" fmla="*/ 8708995 w 12193149"/>
              <a:gd name="connsiteY79" fmla="*/ 1935518 h 2344739"/>
              <a:gd name="connsiteX80" fmla="*/ 8597219 w 12193149"/>
              <a:gd name="connsiteY80" fmla="*/ 1944090 h 2344739"/>
              <a:gd name="connsiteX81" fmla="*/ 8526378 w 12193149"/>
              <a:gd name="connsiteY81" fmla="*/ 1929248 h 2344739"/>
              <a:gd name="connsiteX82" fmla="*/ 8512131 w 12193149"/>
              <a:gd name="connsiteY82" fmla="*/ 1935163 h 2344739"/>
              <a:gd name="connsiteX83" fmla="*/ 8507315 w 12193149"/>
              <a:gd name="connsiteY83" fmla="*/ 1938164 h 2344739"/>
              <a:gd name="connsiteX84" fmla="*/ 8499116 w 12193149"/>
              <a:gd name="connsiteY84" fmla="*/ 1940902 h 2344739"/>
              <a:gd name="connsiteX85" fmla="*/ 8498742 w 12193149"/>
              <a:gd name="connsiteY85" fmla="*/ 1940723 h 2344739"/>
              <a:gd name="connsiteX86" fmla="*/ 8491397 w 12193149"/>
              <a:gd name="connsiteY86" fmla="*/ 1943773 h 2344739"/>
              <a:gd name="connsiteX87" fmla="*/ 8368330 w 12193149"/>
              <a:gd name="connsiteY87" fmla="*/ 1957815 h 2344739"/>
              <a:gd name="connsiteX88" fmla="*/ 8354947 w 12193149"/>
              <a:gd name="connsiteY88" fmla="*/ 1958009 h 2344739"/>
              <a:gd name="connsiteX89" fmla="*/ 8321252 w 12193149"/>
              <a:gd name="connsiteY89" fmla="*/ 1974587 h 2344739"/>
              <a:gd name="connsiteX90" fmla="*/ 8315581 w 12193149"/>
              <a:gd name="connsiteY90" fmla="*/ 1974913 h 2344739"/>
              <a:gd name="connsiteX91" fmla="*/ 8296322 w 12193149"/>
              <a:gd name="connsiteY91" fmla="*/ 1988808 h 2344739"/>
              <a:gd name="connsiteX92" fmla="*/ 8285424 w 12193149"/>
              <a:gd name="connsiteY92" fmla="*/ 1994631 h 2344739"/>
              <a:gd name="connsiteX93" fmla="*/ 8284298 w 12193149"/>
              <a:gd name="connsiteY93" fmla="*/ 1999074 h 2344739"/>
              <a:gd name="connsiteX94" fmla="*/ 8267224 w 12193149"/>
              <a:gd name="connsiteY94" fmla="*/ 2006249 h 2344739"/>
              <a:gd name="connsiteX95" fmla="*/ 8264525 w 12193149"/>
              <a:gd name="connsiteY95" fmla="*/ 2006019 h 2344739"/>
              <a:gd name="connsiteX96" fmla="*/ 8253181 w 12193149"/>
              <a:gd name="connsiteY96" fmla="*/ 2015862 h 2344739"/>
              <a:gd name="connsiteX97" fmla="*/ 8246982 w 12193149"/>
              <a:gd name="connsiteY97" fmla="*/ 2028854 h 2344739"/>
              <a:gd name="connsiteX98" fmla="*/ 8091420 w 12193149"/>
              <a:gd name="connsiteY98" fmla="*/ 2075015 h 2344739"/>
              <a:gd name="connsiteX99" fmla="*/ 7906555 w 12193149"/>
              <a:gd name="connsiteY99" fmla="*/ 2116988 h 2344739"/>
              <a:gd name="connsiteX100" fmla="*/ 7719893 w 12193149"/>
              <a:gd name="connsiteY100" fmla="*/ 2142703 h 2344739"/>
              <a:gd name="connsiteX101" fmla="*/ 7615495 w 12193149"/>
              <a:gd name="connsiteY101" fmla="*/ 2139232 h 2344739"/>
              <a:gd name="connsiteX102" fmla="*/ 7528691 w 12193149"/>
              <a:gd name="connsiteY102" fmla="*/ 2145060 h 2344739"/>
              <a:gd name="connsiteX103" fmla="*/ 7520719 w 12193149"/>
              <a:gd name="connsiteY103" fmla="*/ 2147613 h 2344739"/>
              <a:gd name="connsiteX104" fmla="*/ 7508559 w 12193149"/>
              <a:gd name="connsiteY104" fmla="*/ 2148948 h 2344739"/>
              <a:gd name="connsiteX105" fmla="*/ 7508188 w 12193149"/>
              <a:gd name="connsiteY105" fmla="*/ 2148621 h 2344739"/>
              <a:gd name="connsiteX106" fmla="*/ 7496943 w 12193149"/>
              <a:gd name="connsiteY106" fmla="*/ 2150573 h 2344739"/>
              <a:gd name="connsiteX107" fmla="*/ 7406539 w 12193149"/>
              <a:gd name="connsiteY107" fmla="*/ 2142468 h 2344739"/>
              <a:gd name="connsiteX108" fmla="*/ 7219707 w 12193149"/>
              <a:gd name="connsiteY108" fmla="*/ 2156680 h 2344739"/>
              <a:gd name="connsiteX109" fmla="*/ 7202249 w 12193149"/>
              <a:gd name="connsiteY109" fmla="*/ 2161230 h 2344739"/>
              <a:gd name="connsiteX110" fmla="*/ 7198152 w 12193149"/>
              <a:gd name="connsiteY110" fmla="*/ 2166588 h 2344739"/>
              <a:gd name="connsiteX111" fmla="*/ 7171956 w 12193149"/>
              <a:gd name="connsiteY111" fmla="*/ 2171236 h 2344739"/>
              <a:gd name="connsiteX112" fmla="*/ 7098136 w 12193149"/>
              <a:gd name="connsiteY112" fmla="*/ 2183464 h 2344739"/>
              <a:gd name="connsiteX113" fmla="*/ 7019644 w 12193149"/>
              <a:gd name="connsiteY113" fmla="*/ 2183090 h 2344739"/>
              <a:gd name="connsiteX114" fmla="*/ 6905294 w 12193149"/>
              <a:gd name="connsiteY114" fmla="*/ 2212596 h 2344739"/>
              <a:gd name="connsiteX115" fmla="*/ 6709370 w 12193149"/>
              <a:gd name="connsiteY115" fmla="*/ 2240551 h 2344739"/>
              <a:gd name="connsiteX116" fmla="*/ 6550602 w 12193149"/>
              <a:gd name="connsiteY116" fmla="*/ 2269327 h 2344739"/>
              <a:gd name="connsiteX117" fmla="*/ 6318708 w 12193149"/>
              <a:gd name="connsiteY117" fmla="*/ 2316127 h 2344739"/>
              <a:gd name="connsiteX118" fmla="*/ 6169822 w 12193149"/>
              <a:gd name="connsiteY118" fmla="*/ 2318214 h 2344739"/>
              <a:gd name="connsiteX119" fmla="*/ 6074996 w 12193149"/>
              <a:gd name="connsiteY119" fmla="*/ 2338676 h 2344739"/>
              <a:gd name="connsiteX120" fmla="*/ 6069677 w 12193149"/>
              <a:gd name="connsiteY120" fmla="*/ 2337139 h 2344739"/>
              <a:gd name="connsiteX121" fmla="*/ 6049786 w 12193149"/>
              <a:gd name="connsiteY121" fmla="*/ 2337822 h 2344739"/>
              <a:gd name="connsiteX122" fmla="*/ 6042433 w 12193149"/>
              <a:gd name="connsiteY122" fmla="*/ 2329473 h 2344739"/>
              <a:gd name="connsiteX123" fmla="*/ 6011238 w 12193149"/>
              <a:gd name="connsiteY123" fmla="*/ 2324380 h 2344739"/>
              <a:gd name="connsiteX124" fmla="*/ 5958523 w 12193149"/>
              <a:gd name="connsiteY124" fmla="*/ 2328024 h 2344739"/>
              <a:gd name="connsiteX125" fmla="*/ 5760067 w 12193149"/>
              <a:gd name="connsiteY125" fmla="*/ 2343716 h 2344739"/>
              <a:gd name="connsiteX126" fmla="*/ 5628108 w 12193149"/>
              <a:gd name="connsiteY126" fmla="*/ 2344739 h 2344739"/>
              <a:gd name="connsiteX127" fmla="*/ 5472054 w 12193149"/>
              <a:gd name="connsiteY127" fmla="*/ 2330719 h 2344739"/>
              <a:gd name="connsiteX128" fmla="*/ 5433909 w 12193149"/>
              <a:gd name="connsiteY128" fmla="*/ 2319466 h 2344739"/>
              <a:gd name="connsiteX129" fmla="*/ 5382817 w 12193149"/>
              <a:gd name="connsiteY129" fmla="*/ 2301764 h 2344739"/>
              <a:gd name="connsiteX130" fmla="*/ 5262912 w 12193149"/>
              <a:gd name="connsiteY130" fmla="*/ 2281347 h 2344739"/>
              <a:gd name="connsiteX131" fmla="*/ 5224109 w 12193149"/>
              <a:gd name="connsiteY131" fmla="*/ 2270223 h 2344739"/>
              <a:gd name="connsiteX132" fmla="*/ 5175808 w 12193149"/>
              <a:gd name="connsiteY132" fmla="*/ 2267233 h 2344739"/>
              <a:gd name="connsiteX133" fmla="*/ 5157702 w 12193149"/>
              <a:gd name="connsiteY133" fmla="*/ 2260010 h 2344739"/>
              <a:gd name="connsiteX134" fmla="*/ 5143747 w 12193149"/>
              <a:gd name="connsiteY134" fmla="*/ 2256610 h 2344739"/>
              <a:gd name="connsiteX135" fmla="*/ 5140744 w 12193149"/>
              <a:gd name="connsiteY135" fmla="*/ 2254509 h 2344739"/>
              <a:gd name="connsiteX136" fmla="*/ 5122807 w 12193149"/>
              <a:gd name="connsiteY136" fmla="*/ 2243656 h 2344739"/>
              <a:gd name="connsiteX137" fmla="*/ 5066938 w 12193149"/>
              <a:gd name="connsiteY137" fmla="*/ 2250227 h 2344739"/>
              <a:gd name="connsiteX138" fmla="*/ 5012662 w 12193149"/>
              <a:gd name="connsiteY138" fmla="*/ 2233846 h 2344739"/>
              <a:gd name="connsiteX139" fmla="*/ 4841589 w 12193149"/>
              <a:gd name="connsiteY139" fmla="*/ 2209829 h 2344739"/>
              <a:gd name="connsiteX140" fmla="*/ 4763595 w 12193149"/>
              <a:gd name="connsiteY140" fmla="*/ 2182061 h 2344739"/>
              <a:gd name="connsiteX141" fmla="*/ 4724334 w 12193149"/>
              <a:gd name="connsiteY141" fmla="*/ 2173047 h 2344739"/>
              <a:gd name="connsiteX142" fmla="*/ 4722324 w 12193149"/>
              <a:gd name="connsiteY142" fmla="*/ 2172298 h 2344739"/>
              <a:gd name="connsiteX143" fmla="*/ 4723259 w 12193149"/>
              <a:gd name="connsiteY143" fmla="*/ 2172087 h 2344739"/>
              <a:gd name="connsiteX144" fmla="*/ 4718350 w 12193149"/>
              <a:gd name="connsiteY144" fmla="*/ 2170817 h 2344739"/>
              <a:gd name="connsiteX145" fmla="*/ 4722324 w 12193149"/>
              <a:gd name="connsiteY145" fmla="*/ 2172298 h 2344739"/>
              <a:gd name="connsiteX146" fmla="*/ 4716674 w 12193149"/>
              <a:gd name="connsiteY146" fmla="*/ 2173573 h 2344739"/>
              <a:gd name="connsiteX147" fmla="*/ 4516962 w 12193149"/>
              <a:gd name="connsiteY147" fmla="*/ 2163671 h 2344739"/>
              <a:gd name="connsiteX148" fmla="*/ 4429691 w 12193149"/>
              <a:gd name="connsiteY148" fmla="*/ 2153020 h 2344739"/>
              <a:gd name="connsiteX149" fmla="*/ 4364023 w 12193149"/>
              <a:gd name="connsiteY149" fmla="*/ 2151674 h 2344739"/>
              <a:gd name="connsiteX150" fmla="*/ 4318114 w 12193149"/>
              <a:gd name="connsiteY150" fmla="*/ 2158289 h 2344739"/>
              <a:gd name="connsiteX151" fmla="*/ 4316258 w 12193149"/>
              <a:gd name="connsiteY151" fmla="*/ 2156948 h 2344739"/>
              <a:gd name="connsiteX152" fmla="*/ 4296292 w 12193149"/>
              <a:gd name="connsiteY152" fmla="*/ 2155069 h 2344739"/>
              <a:gd name="connsiteX153" fmla="*/ 4291212 w 12193149"/>
              <a:gd name="connsiteY153" fmla="*/ 2157986 h 2344739"/>
              <a:gd name="connsiteX154" fmla="*/ 4277290 w 12193149"/>
              <a:gd name="connsiteY154" fmla="*/ 2157740 h 2344739"/>
              <a:gd name="connsiteX155" fmla="*/ 4249265 w 12193149"/>
              <a:gd name="connsiteY155" fmla="*/ 2160064 h 2344739"/>
              <a:gd name="connsiteX156" fmla="*/ 4203199 w 12193149"/>
              <a:gd name="connsiteY156" fmla="*/ 2157269 h 2344739"/>
              <a:gd name="connsiteX157" fmla="*/ 4202893 w 12193149"/>
              <a:gd name="connsiteY157" fmla="*/ 2156010 h 2344739"/>
              <a:gd name="connsiteX158" fmla="*/ 4192396 w 12193149"/>
              <a:gd name="connsiteY158" fmla="*/ 2150376 h 2344739"/>
              <a:gd name="connsiteX159" fmla="*/ 4143893 w 12193149"/>
              <a:gd name="connsiteY159" fmla="*/ 2134511 h 2344739"/>
              <a:gd name="connsiteX160" fmla="*/ 4084245 w 12193149"/>
              <a:gd name="connsiteY160" fmla="*/ 2107978 h 2344739"/>
              <a:gd name="connsiteX161" fmla="*/ 4075694 w 12193149"/>
              <a:gd name="connsiteY161" fmla="*/ 2107143 h 2344739"/>
              <a:gd name="connsiteX162" fmla="*/ 4075575 w 12193149"/>
              <a:gd name="connsiteY162" fmla="*/ 2106844 h 2344739"/>
              <a:gd name="connsiteX163" fmla="*/ 4066658 w 12193149"/>
              <a:gd name="connsiteY163" fmla="*/ 2105400 h 2344739"/>
              <a:gd name="connsiteX164" fmla="*/ 4060102 w 12193149"/>
              <a:gd name="connsiteY164" fmla="*/ 2105618 h 2344739"/>
              <a:gd name="connsiteX165" fmla="*/ 4043512 w 12193149"/>
              <a:gd name="connsiteY165" fmla="*/ 2103997 h 2344739"/>
              <a:gd name="connsiteX166" fmla="*/ 4038145 w 12193149"/>
              <a:gd name="connsiteY166" fmla="*/ 2101563 h 2344739"/>
              <a:gd name="connsiteX167" fmla="*/ 4036511 w 12193149"/>
              <a:gd name="connsiteY167" fmla="*/ 2097896 h 2344739"/>
              <a:gd name="connsiteX168" fmla="*/ 4034926 w 12193149"/>
              <a:gd name="connsiteY168" fmla="*/ 2098131 h 2344739"/>
              <a:gd name="connsiteX169" fmla="*/ 4005686 w 12193149"/>
              <a:gd name="connsiteY169" fmla="*/ 2085563 h 2344739"/>
              <a:gd name="connsiteX170" fmla="*/ 3937994 w 12193149"/>
              <a:gd name="connsiteY170" fmla="*/ 2068106 h 2344739"/>
              <a:gd name="connsiteX171" fmla="*/ 3898423 w 12193149"/>
              <a:gd name="connsiteY171" fmla="*/ 2062451 h 2344739"/>
              <a:gd name="connsiteX172" fmla="*/ 3790908 w 12193149"/>
              <a:gd name="connsiteY172" fmla="*/ 2042213 h 2344739"/>
              <a:gd name="connsiteX173" fmla="*/ 3683661 w 12193149"/>
              <a:gd name="connsiteY173" fmla="*/ 2018290 h 2344739"/>
              <a:gd name="connsiteX174" fmla="*/ 3611183 w 12193149"/>
              <a:gd name="connsiteY174" fmla="*/ 1986019 h 2344739"/>
              <a:gd name="connsiteX175" fmla="*/ 3605003 w 12193149"/>
              <a:gd name="connsiteY175" fmla="*/ 1987381 h 2344739"/>
              <a:gd name="connsiteX176" fmla="*/ 3595884 w 12193149"/>
              <a:gd name="connsiteY176" fmla="*/ 1987545 h 2344739"/>
              <a:gd name="connsiteX177" fmla="*/ 3595649 w 12193149"/>
              <a:gd name="connsiteY177" fmla="*/ 1987276 h 2344739"/>
              <a:gd name="connsiteX178" fmla="*/ 3587126 w 12193149"/>
              <a:gd name="connsiteY178" fmla="*/ 1987966 h 2344739"/>
              <a:gd name="connsiteX179" fmla="*/ 3537283 w 12193149"/>
              <a:gd name="connsiteY179" fmla="*/ 1978267 h 2344739"/>
              <a:gd name="connsiteX180" fmla="*/ 3474371 w 12193149"/>
              <a:gd name="connsiteY180" fmla="*/ 1974606 h 2344739"/>
              <a:gd name="connsiteX181" fmla="*/ 3401876 w 12193149"/>
              <a:gd name="connsiteY181" fmla="*/ 1962558 h 2344739"/>
              <a:gd name="connsiteX182" fmla="*/ 3365036 w 12193149"/>
              <a:gd name="connsiteY182" fmla="*/ 1979510 h 2344739"/>
              <a:gd name="connsiteX183" fmla="*/ 3345174 w 12193149"/>
              <a:gd name="connsiteY183" fmla="*/ 1981192 h 2344739"/>
              <a:gd name="connsiteX184" fmla="*/ 3342846 w 12193149"/>
              <a:gd name="connsiteY184" fmla="*/ 1980217 h 2344739"/>
              <a:gd name="connsiteX185" fmla="*/ 3263504 w 12193149"/>
              <a:gd name="connsiteY185" fmla="*/ 1986094 h 2344739"/>
              <a:gd name="connsiteX186" fmla="*/ 3143704 w 12193149"/>
              <a:gd name="connsiteY186" fmla="*/ 1993869 h 2344739"/>
              <a:gd name="connsiteX187" fmla="*/ 3031439 w 12193149"/>
              <a:gd name="connsiteY187" fmla="*/ 1996512 h 2344739"/>
              <a:gd name="connsiteX188" fmla="*/ 2782717 w 12193149"/>
              <a:gd name="connsiteY188" fmla="*/ 2018333 h 2344739"/>
              <a:gd name="connsiteX189" fmla="*/ 2647675 w 12193149"/>
              <a:gd name="connsiteY189" fmla="*/ 2028869 h 2344739"/>
              <a:gd name="connsiteX190" fmla="*/ 2569176 w 12193149"/>
              <a:gd name="connsiteY190" fmla="*/ 2002628 h 2344739"/>
              <a:gd name="connsiteX191" fmla="*/ 2444403 w 12193149"/>
              <a:gd name="connsiteY191" fmla="*/ 2016529 h 2344739"/>
              <a:gd name="connsiteX192" fmla="*/ 2316260 w 12193149"/>
              <a:gd name="connsiteY192" fmla="*/ 2024996 h 2344739"/>
              <a:gd name="connsiteX193" fmla="*/ 2209726 w 12193149"/>
              <a:gd name="connsiteY193" fmla="*/ 2019763 h 2344739"/>
              <a:gd name="connsiteX194" fmla="*/ 2095813 w 12193149"/>
              <a:gd name="connsiteY194" fmla="*/ 2003052 h 2344739"/>
              <a:gd name="connsiteX195" fmla="*/ 1998504 w 12193149"/>
              <a:gd name="connsiteY195" fmla="*/ 1995032 h 2344739"/>
              <a:gd name="connsiteX196" fmla="*/ 1929320 w 12193149"/>
              <a:gd name="connsiteY196" fmla="*/ 2016977 h 2344739"/>
              <a:gd name="connsiteX197" fmla="*/ 1922798 w 12193149"/>
              <a:gd name="connsiteY197" fmla="*/ 2012146 h 2344739"/>
              <a:gd name="connsiteX198" fmla="*/ 1874228 w 12193149"/>
              <a:gd name="connsiteY198" fmla="*/ 2013741 h 2344739"/>
              <a:gd name="connsiteX199" fmla="*/ 1787803 w 12193149"/>
              <a:gd name="connsiteY199" fmla="*/ 2041363 h 2344739"/>
              <a:gd name="connsiteX200" fmla="*/ 1739352 w 12193149"/>
              <a:gd name="connsiteY200" fmla="*/ 2036312 h 2344739"/>
              <a:gd name="connsiteX201" fmla="*/ 1676219 w 12193149"/>
              <a:gd name="connsiteY201" fmla="*/ 2019963 h 2344739"/>
              <a:gd name="connsiteX202" fmla="*/ 1609817 w 12193149"/>
              <a:gd name="connsiteY202" fmla="*/ 2013066 h 2344739"/>
              <a:gd name="connsiteX203" fmla="*/ 1497258 w 12193149"/>
              <a:gd name="connsiteY203" fmla="*/ 1987476 h 2344739"/>
              <a:gd name="connsiteX204" fmla="*/ 1151127 w 12193149"/>
              <a:gd name="connsiteY204" fmla="*/ 1938041 h 2344739"/>
              <a:gd name="connsiteX205" fmla="*/ 859417 w 12193149"/>
              <a:gd name="connsiteY205" fmla="*/ 1928608 h 2344739"/>
              <a:gd name="connsiteX206" fmla="*/ 838688 w 12193149"/>
              <a:gd name="connsiteY206" fmla="*/ 1929821 h 2344739"/>
              <a:gd name="connsiteX207" fmla="*/ 817957 w 12193149"/>
              <a:gd name="connsiteY207" fmla="*/ 1927857 h 2344739"/>
              <a:gd name="connsiteX208" fmla="*/ 812654 w 12193149"/>
              <a:gd name="connsiteY208" fmla="*/ 1930751 h 2344739"/>
              <a:gd name="connsiteX209" fmla="*/ 721195 w 12193149"/>
              <a:gd name="connsiteY209" fmla="*/ 1929661 h 2344739"/>
              <a:gd name="connsiteX210" fmla="*/ 720890 w 12193149"/>
              <a:gd name="connsiteY210" fmla="*/ 1928399 h 2344739"/>
              <a:gd name="connsiteX211" fmla="*/ 710023 w 12193149"/>
              <a:gd name="connsiteY211" fmla="*/ 1922722 h 2344739"/>
              <a:gd name="connsiteX212" fmla="*/ 597940 w 12193149"/>
              <a:gd name="connsiteY212" fmla="*/ 1879864 h 2344739"/>
              <a:gd name="connsiteX213" fmla="*/ 579683 w 12193149"/>
              <a:gd name="connsiteY213" fmla="*/ 1877212 h 2344739"/>
              <a:gd name="connsiteX214" fmla="*/ 572865 w 12193149"/>
              <a:gd name="connsiteY214" fmla="*/ 1877401 h 2344739"/>
              <a:gd name="connsiteX215" fmla="*/ 446247 w 12193149"/>
              <a:gd name="connsiteY215" fmla="*/ 1839371 h 2344739"/>
              <a:gd name="connsiteX216" fmla="*/ 405163 w 12193149"/>
              <a:gd name="connsiteY216" fmla="*/ 1833548 h 2344739"/>
              <a:gd name="connsiteX217" fmla="*/ 293583 w 12193149"/>
              <a:gd name="connsiteY217" fmla="*/ 1812852 h 2344739"/>
              <a:gd name="connsiteX218" fmla="*/ 119529 w 12193149"/>
              <a:gd name="connsiteY218" fmla="*/ 1761047 h 2344739"/>
              <a:gd name="connsiteX219" fmla="*/ 16674 w 12193149"/>
              <a:gd name="connsiteY219" fmla="*/ 1758191 h 2344739"/>
              <a:gd name="connsiteX220" fmla="*/ 1150 w 12193149"/>
              <a:gd name="connsiteY220" fmla="*/ 1752722 h 2344739"/>
              <a:gd name="connsiteX221" fmla="*/ 1148 w 12193149"/>
              <a:gd name="connsiteY221" fmla="*/ 222213 h 2344739"/>
              <a:gd name="connsiteX222" fmla="*/ 1148 w 12193149"/>
              <a:gd name="connsiteY222"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38590 w 12193149"/>
              <a:gd name="connsiteY65" fmla="*/ 1869293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585655 w 12193149"/>
              <a:gd name="connsiteY63" fmla="*/ 1795542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219707 w 12193149"/>
              <a:gd name="connsiteY105" fmla="*/ 2156680 h 2344739"/>
              <a:gd name="connsiteX106" fmla="*/ 7202249 w 12193149"/>
              <a:gd name="connsiteY106" fmla="*/ 2161230 h 2344739"/>
              <a:gd name="connsiteX107" fmla="*/ 7198152 w 12193149"/>
              <a:gd name="connsiteY107" fmla="*/ 2166588 h 2344739"/>
              <a:gd name="connsiteX108" fmla="*/ 7171956 w 12193149"/>
              <a:gd name="connsiteY108" fmla="*/ 2171236 h 2344739"/>
              <a:gd name="connsiteX109" fmla="*/ 7098136 w 12193149"/>
              <a:gd name="connsiteY109" fmla="*/ 2183464 h 2344739"/>
              <a:gd name="connsiteX110" fmla="*/ 7019644 w 12193149"/>
              <a:gd name="connsiteY110" fmla="*/ 2183090 h 2344739"/>
              <a:gd name="connsiteX111" fmla="*/ 6905294 w 12193149"/>
              <a:gd name="connsiteY111" fmla="*/ 2212596 h 2344739"/>
              <a:gd name="connsiteX112" fmla="*/ 6709370 w 12193149"/>
              <a:gd name="connsiteY112" fmla="*/ 2240551 h 2344739"/>
              <a:gd name="connsiteX113" fmla="*/ 6550602 w 12193149"/>
              <a:gd name="connsiteY113" fmla="*/ 2269327 h 2344739"/>
              <a:gd name="connsiteX114" fmla="*/ 6318708 w 12193149"/>
              <a:gd name="connsiteY114" fmla="*/ 2316127 h 2344739"/>
              <a:gd name="connsiteX115" fmla="*/ 6169822 w 12193149"/>
              <a:gd name="connsiteY115" fmla="*/ 2318214 h 2344739"/>
              <a:gd name="connsiteX116" fmla="*/ 6074996 w 12193149"/>
              <a:gd name="connsiteY116" fmla="*/ 2338676 h 2344739"/>
              <a:gd name="connsiteX117" fmla="*/ 6069677 w 12193149"/>
              <a:gd name="connsiteY117" fmla="*/ 2337139 h 2344739"/>
              <a:gd name="connsiteX118" fmla="*/ 6049786 w 12193149"/>
              <a:gd name="connsiteY118" fmla="*/ 2337822 h 2344739"/>
              <a:gd name="connsiteX119" fmla="*/ 6042433 w 12193149"/>
              <a:gd name="connsiteY119" fmla="*/ 2329473 h 2344739"/>
              <a:gd name="connsiteX120" fmla="*/ 6011238 w 12193149"/>
              <a:gd name="connsiteY120" fmla="*/ 2324380 h 2344739"/>
              <a:gd name="connsiteX121" fmla="*/ 5958523 w 12193149"/>
              <a:gd name="connsiteY121" fmla="*/ 2328024 h 2344739"/>
              <a:gd name="connsiteX122" fmla="*/ 5760067 w 12193149"/>
              <a:gd name="connsiteY122" fmla="*/ 2343716 h 2344739"/>
              <a:gd name="connsiteX123" fmla="*/ 5628108 w 12193149"/>
              <a:gd name="connsiteY123" fmla="*/ 2344739 h 2344739"/>
              <a:gd name="connsiteX124" fmla="*/ 5472054 w 12193149"/>
              <a:gd name="connsiteY124" fmla="*/ 2330719 h 2344739"/>
              <a:gd name="connsiteX125" fmla="*/ 5433909 w 12193149"/>
              <a:gd name="connsiteY125" fmla="*/ 2319466 h 2344739"/>
              <a:gd name="connsiteX126" fmla="*/ 5382817 w 12193149"/>
              <a:gd name="connsiteY126" fmla="*/ 2301764 h 2344739"/>
              <a:gd name="connsiteX127" fmla="*/ 5262912 w 12193149"/>
              <a:gd name="connsiteY127" fmla="*/ 2281347 h 2344739"/>
              <a:gd name="connsiteX128" fmla="*/ 5224109 w 12193149"/>
              <a:gd name="connsiteY128" fmla="*/ 2270223 h 2344739"/>
              <a:gd name="connsiteX129" fmla="*/ 5175808 w 12193149"/>
              <a:gd name="connsiteY129" fmla="*/ 2267233 h 2344739"/>
              <a:gd name="connsiteX130" fmla="*/ 5157702 w 12193149"/>
              <a:gd name="connsiteY130" fmla="*/ 2260010 h 2344739"/>
              <a:gd name="connsiteX131" fmla="*/ 5143747 w 12193149"/>
              <a:gd name="connsiteY131" fmla="*/ 2256610 h 2344739"/>
              <a:gd name="connsiteX132" fmla="*/ 5140744 w 12193149"/>
              <a:gd name="connsiteY132" fmla="*/ 2254509 h 2344739"/>
              <a:gd name="connsiteX133" fmla="*/ 5122807 w 12193149"/>
              <a:gd name="connsiteY133" fmla="*/ 2243656 h 2344739"/>
              <a:gd name="connsiteX134" fmla="*/ 5066938 w 12193149"/>
              <a:gd name="connsiteY134" fmla="*/ 2250227 h 2344739"/>
              <a:gd name="connsiteX135" fmla="*/ 5012662 w 12193149"/>
              <a:gd name="connsiteY135" fmla="*/ 2233846 h 2344739"/>
              <a:gd name="connsiteX136" fmla="*/ 4841589 w 12193149"/>
              <a:gd name="connsiteY136" fmla="*/ 2209829 h 2344739"/>
              <a:gd name="connsiteX137" fmla="*/ 4763595 w 12193149"/>
              <a:gd name="connsiteY137" fmla="*/ 2182061 h 2344739"/>
              <a:gd name="connsiteX138" fmla="*/ 4724334 w 12193149"/>
              <a:gd name="connsiteY138" fmla="*/ 2173047 h 2344739"/>
              <a:gd name="connsiteX139" fmla="*/ 4722324 w 12193149"/>
              <a:gd name="connsiteY139" fmla="*/ 2172298 h 2344739"/>
              <a:gd name="connsiteX140" fmla="*/ 4723259 w 12193149"/>
              <a:gd name="connsiteY140" fmla="*/ 2172087 h 2344739"/>
              <a:gd name="connsiteX141" fmla="*/ 4718350 w 12193149"/>
              <a:gd name="connsiteY141" fmla="*/ 2170817 h 2344739"/>
              <a:gd name="connsiteX142" fmla="*/ 4722324 w 12193149"/>
              <a:gd name="connsiteY142" fmla="*/ 2172298 h 2344739"/>
              <a:gd name="connsiteX143" fmla="*/ 4716674 w 12193149"/>
              <a:gd name="connsiteY143" fmla="*/ 2173573 h 2344739"/>
              <a:gd name="connsiteX144" fmla="*/ 4516962 w 12193149"/>
              <a:gd name="connsiteY144" fmla="*/ 2163671 h 2344739"/>
              <a:gd name="connsiteX145" fmla="*/ 4429691 w 12193149"/>
              <a:gd name="connsiteY145" fmla="*/ 2153020 h 2344739"/>
              <a:gd name="connsiteX146" fmla="*/ 4364023 w 12193149"/>
              <a:gd name="connsiteY146" fmla="*/ 2151674 h 2344739"/>
              <a:gd name="connsiteX147" fmla="*/ 4318114 w 12193149"/>
              <a:gd name="connsiteY147" fmla="*/ 2158289 h 2344739"/>
              <a:gd name="connsiteX148" fmla="*/ 4316258 w 12193149"/>
              <a:gd name="connsiteY148" fmla="*/ 2156948 h 2344739"/>
              <a:gd name="connsiteX149" fmla="*/ 4296292 w 12193149"/>
              <a:gd name="connsiteY149" fmla="*/ 2155069 h 2344739"/>
              <a:gd name="connsiteX150" fmla="*/ 4291212 w 12193149"/>
              <a:gd name="connsiteY150" fmla="*/ 2157986 h 2344739"/>
              <a:gd name="connsiteX151" fmla="*/ 4277290 w 12193149"/>
              <a:gd name="connsiteY151" fmla="*/ 2157740 h 2344739"/>
              <a:gd name="connsiteX152" fmla="*/ 4249265 w 12193149"/>
              <a:gd name="connsiteY152" fmla="*/ 2160064 h 2344739"/>
              <a:gd name="connsiteX153" fmla="*/ 4203199 w 12193149"/>
              <a:gd name="connsiteY153" fmla="*/ 2157269 h 2344739"/>
              <a:gd name="connsiteX154" fmla="*/ 4202893 w 12193149"/>
              <a:gd name="connsiteY154" fmla="*/ 2156010 h 2344739"/>
              <a:gd name="connsiteX155" fmla="*/ 4192396 w 12193149"/>
              <a:gd name="connsiteY155" fmla="*/ 2150376 h 2344739"/>
              <a:gd name="connsiteX156" fmla="*/ 4143893 w 12193149"/>
              <a:gd name="connsiteY156" fmla="*/ 2134511 h 2344739"/>
              <a:gd name="connsiteX157" fmla="*/ 4084245 w 12193149"/>
              <a:gd name="connsiteY157" fmla="*/ 2107978 h 2344739"/>
              <a:gd name="connsiteX158" fmla="*/ 4075694 w 12193149"/>
              <a:gd name="connsiteY158" fmla="*/ 2107143 h 2344739"/>
              <a:gd name="connsiteX159" fmla="*/ 4075575 w 12193149"/>
              <a:gd name="connsiteY159" fmla="*/ 2106844 h 2344739"/>
              <a:gd name="connsiteX160" fmla="*/ 4066658 w 12193149"/>
              <a:gd name="connsiteY160" fmla="*/ 2105400 h 2344739"/>
              <a:gd name="connsiteX161" fmla="*/ 4060102 w 12193149"/>
              <a:gd name="connsiteY161" fmla="*/ 2105618 h 2344739"/>
              <a:gd name="connsiteX162" fmla="*/ 4043512 w 12193149"/>
              <a:gd name="connsiteY162" fmla="*/ 2103997 h 2344739"/>
              <a:gd name="connsiteX163" fmla="*/ 4038145 w 12193149"/>
              <a:gd name="connsiteY163" fmla="*/ 2101563 h 2344739"/>
              <a:gd name="connsiteX164" fmla="*/ 4036511 w 12193149"/>
              <a:gd name="connsiteY164" fmla="*/ 2097896 h 2344739"/>
              <a:gd name="connsiteX165" fmla="*/ 4034926 w 12193149"/>
              <a:gd name="connsiteY165" fmla="*/ 2098131 h 2344739"/>
              <a:gd name="connsiteX166" fmla="*/ 4005686 w 12193149"/>
              <a:gd name="connsiteY166" fmla="*/ 2085563 h 2344739"/>
              <a:gd name="connsiteX167" fmla="*/ 3937994 w 12193149"/>
              <a:gd name="connsiteY167" fmla="*/ 2068106 h 2344739"/>
              <a:gd name="connsiteX168" fmla="*/ 3898423 w 12193149"/>
              <a:gd name="connsiteY168" fmla="*/ 2062451 h 2344739"/>
              <a:gd name="connsiteX169" fmla="*/ 3790908 w 12193149"/>
              <a:gd name="connsiteY169" fmla="*/ 2042213 h 2344739"/>
              <a:gd name="connsiteX170" fmla="*/ 3683661 w 12193149"/>
              <a:gd name="connsiteY170" fmla="*/ 2018290 h 2344739"/>
              <a:gd name="connsiteX171" fmla="*/ 3611183 w 12193149"/>
              <a:gd name="connsiteY171" fmla="*/ 1986019 h 2344739"/>
              <a:gd name="connsiteX172" fmla="*/ 3605003 w 12193149"/>
              <a:gd name="connsiteY172" fmla="*/ 1987381 h 2344739"/>
              <a:gd name="connsiteX173" fmla="*/ 3595884 w 12193149"/>
              <a:gd name="connsiteY173" fmla="*/ 1987545 h 2344739"/>
              <a:gd name="connsiteX174" fmla="*/ 3595649 w 12193149"/>
              <a:gd name="connsiteY174" fmla="*/ 1987276 h 2344739"/>
              <a:gd name="connsiteX175" fmla="*/ 3587126 w 12193149"/>
              <a:gd name="connsiteY175" fmla="*/ 1987966 h 2344739"/>
              <a:gd name="connsiteX176" fmla="*/ 3537283 w 12193149"/>
              <a:gd name="connsiteY176" fmla="*/ 1978267 h 2344739"/>
              <a:gd name="connsiteX177" fmla="*/ 3474371 w 12193149"/>
              <a:gd name="connsiteY177" fmla="*/ 1974606 h 2344739"/>
              <a:gd name="connsiteX178" fmla="*/ 3401876 w 12193149"/>
              <a:gd name="connsiteY178" fmla="*/ 1962558 h 2344739"/>
              <a:gd name="connsiteX179" fmla="*/ 3365036 w 12193149"/>
              <a:gd name="connsiteY179" fmla="*/ 1979510 h 2344739"/>
              <a:gd name="connsiteX180" fmla="*/ 3345174 w 12193149"/>
              <a:gd name="connsiteY180" fmla="*/ 1981192 h 2344739"/>
              <a:gd name="connsiteX181" fmla="*/ 3342846 w 12193149"/>
              <a:gd name="connsiteY181" fmla="*/ 1980217 h 2344739"/>
              <a:gd name="connsiteX182" fmla="*/ 3263504 w 12193149"/>
              <a:gd name="connsiteY182" fmla="*/ 1986094 h 2344739"/>
              <a:gd name="connsiteX183" fmla="*/ 3143704 w 12193149"/>
              <a:gd name="connsiteY183" fmla="*/ 1993869 h 2344739"/>
              <a:gd name="connsiteX184" fmla="*/ 3031439 w 12193149"/>
              <a:gd name="connsiteY184" fmla="*/ 1996512 h 2344739"/>
              <a:gd name="connsiteX185" fmla="*/ 2782717 w 12193149"/>
              <a:gd name="connsiteY185" fmla="*/ 2018333 h 2344739"/>
              <a:gd name="connsiteX186" fmla="*/ 2647675 w 12193149"/>
              <a:gd name="connsiteY186" fmla="*/ 2028869 h 2344739"/>
              <a:gd name="connsiteX187" fmla="*/ 2569176 w 12193149"/>
              <a:gd name="connsiteY187" fmla="*/ 2002628 h 2344739"/>
              <a:gd name="connsiteX188" fmla="*/ 2444403 w 12193149"/>
              <a:gd name="connsiteY188" fmla="*/ 2016529 h 2344739"/>
              <a:gd name="connsiteX189" fmla="*/ 2316260 w 12193149"/>
              <a:gd name="connsiteY189" fmla="*/ 2024996 h 2344739"/>
              <a:gd name="connsiteX190" fmla="*/ 2209726 w 12193149"/>
              <a:gd name="connsiteY190" fmla="*/ 2019763 h 2344739"/>
              <a:gd name="connsiteX191" fmla="*/ 2095813 w 12193149"/>
              <a:gd name="connsiteY191" fmla="*/ 2003052 h 2344739"/>
              <a:gd name="connsiteX192" fmla="*/ 1998504 w 12193149"/>
              <a:gd name="connsiteY192" fmla="*/ 1995032 h 2344739"/>
              <a:gd name="connsiteX193" fmla="*/ 1929320 w 12193149"/>
              <a:gd name="connsiteY193" fmla="*/ 2016977 h 2344739"/>
              <a:gd name="connsiteX194" fmla="*/ 1922798 w 12193149"/>
              <a:gd name="connsiteY194" fmla="*/ 2012146 h 2344739"/>
              <a:gd name="connsiteX195" fmla="*/ 1874228 w 12193149"/>
              <a:gd name="connsiteY195" fmla="*/ 2013741 h 2344739"/>
              <a:gd name="connsiteX196" fmla="*/ 1787803 w 12193149"/>
              <a:gd name="connsiteY196" fmla="*/ 2041363 h 2344739"/>
              <a:gd name="connsiteX197" fmla="*/ 1739352 w 12193149"/>
              <a:gd name="connsiteY197" fmla="*/ 2036312 h 2344739"/>
              <a:gd name="connsiteX198" fmla="*/ 1676219 w 12193149"/>
              <a:gd name="connsiteY198" fmla="*/ 2019963 h 2344739"/>
              <a:gd name="connsiteX199" fmla="*/ 1609817 w 12193149"/>
              <a:gd name="connsiteY199" fmla="*/ 2013066 h 2344739"/>
              <a:gd name="connsiteX200" fmla="*/ 1497258 w 12193149"/>
              <a:gd name="connsiteY200" fmla="*/ 1987476 h 2344739"/>
              <a:gd name="connsiteX201" fmla="*/ 1151127 w 12193149"/>
              <a:gd name="connsiteY201" fmla="*/ 1938041 h 2344739"/>
              <a:gd name="connsiteX202" fmla="*/ 859417 w 12193149"/>
              <a:gd name="connsiteY202" fmla="*/ 1928608 h 2344739"/>
              <a:gd name="connsiteX203" fmla="*/ 838688 w 12193149"/>
              <a:gd name="connsiteY203" fmla="*/ 1929821 h 2344739"/>
              <a:gd name="connsiteX204" fmla="*/ 817957 w 12193149"/>
              <a:gd name="connsiteY204" fmla="*/ 1927857 h 2344739"/>
              <a:gd name="connsiteX205" fmla="*/ 812654 w 12193149"/>
              <a:gd name="connsiteY205" fmla="*/ 1930751 h 2344739"/>
              <a:gd name="connsiteX206" fmla="*/ 721195 w 12193149"/>
              <a:gd name="connsiteY206" fmla="*/ 1929661 h 2344739"/>
              <a:gd name="connsiteX207" fmla="*/ 720890 w 12193149"/>
              <a:gd name="connsiteY207" fmla="*/ 1928399 h 2344739"/>
              <a:gd name="connsiteX208" fmla="*/ 710023 w 12193149"/>
              <a:gd name="connsiteY208" fmla="*/ 1922722 h 2344739"/>
              <a:gd name="connsiteX209" fmla="*/ 597940 w 12193149"/>
              <a:gd name="connsiteY209" fmla="*/ 1879864 h 2344739"/>
              <a:gd name="connsiteX210" fmla="*/ 579683 w 12193149"/>
              <a:gd name="connsiteY210" fmla="*/ 1877212 h 2344739"/>
              <a:gd name="connsiteX211" fmla="*/ 572865 w 12193149"/>
              <a:gd name="connsiteY211" fmla="*/ 1877401 h 2344739"/>
              <a:gd name="connsiteX212" fmla="*/ 446247 w 12193149"/>
              <a:gd name="connsiteY212" fmla="*/ 1839371 h 2344739"/>
              <a:gd name="connsiteX213" fmla="*/ 405163 w 12193149"/>
              <a:gd name="connsiteY213" fmla="*/ 1833548 h 2344739"/>
              <a:gd name="connsiteX214" fmla="*/ 293583 w 12193149"/>
              <a:gd name="connsiteY214" fmla="*/ 1812852 h 2344739"/>
              <a:gd name="connsiteX215" fmla="*/ 119529 w 12193149"/>
              <a:gd name="connsiteY215" fmla="*/ 1761047 h 2344739"/>
              <a:gd name="connsiteX216" fmla="*/ 16674 w 12193149"/>
              <a:gd name="connsiteY216" fmla="*/ 1758191 h 2344739"/>
              <a:gd name="connsiteX217" fmla="*/ 1150 w 12193149"/>
              <a:gd name="connsiteY217" fmla="*/ 1752722 h 2344739"/>
              <a:gd name="connsiteX218" fmla="*/ 1148 w 12193149"/>
              <a:gd name="connsiteY218" fmla="*/ 222213 h 2344739"/>
              <a:gd name="connsiteX219" fmla="*/ 1148 w 12193149"/>
              <a:gd name="connsiteY219"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590693 w 12193149"/>
              <a:gd name="connsiteY23" fmla="*/ 963777 h 2344739"/>
              <a:gd name="connsiteX24" fmla="*/ 11506817 w 12193149"/>
              <a:gd name="connsiteY24" fmla="*/ 1033623 h 2344739"/>
              <a:gd name="connsiteX25" fmla="*/ 11280332 w 12193149"/>
              <a:gd name="connsiteY25" fmla="*/ 1223571 h 2344739"/>
              <a:gd name="connsiteX26" fmla="*/ 11228309 w 12193149"/>
              <a:gd name="connsiteY26" fmla="*/ 1276236 h 2344739"/>
              <a:gd name="connsiteX27" fmla="*/ 11218087 w 12193149"/>
              <a:gd name="connsiteY27" fmla="*/ 1275961 h 2344739"/>
              <a:gd name="connsiteX28" fmla="*/ 11217184 w 12193149"/>
              <a:gd name="connsiteY28" fmla="*/ 1275018 h 2344739"/>
              <a:gd name="connsiteX29" fmla="*/ 11188885 w 12193149"/>
              <a:gd name="connsiteY29" fmla="*/ 1292383 h 2344739"/>
              <a:gd name="connsiteX30" fmla="*/ 11184501 w 12193149"/>
              <a:gd name="connsiteY30" fmla="*/ 1292525 h 2344739"/>
              <a:gd name="connsiteX31" fmla="*/ 11166854 w 12193149"/>
              <a:gd name="connsiteY31" fmla="*/ 1306612 h 2344739"/>
              <a:gd name="connsiteX32" fmla="*/ 11157311 w 12193149"/>
              <a:gd name="connsiteY32" fmla="*/ 1312414 h 2344739"/>
              <a:gd name="connsiteX33" fmla="*/ 11155496 w 12193149"/>
              <a:gd name="connsiteY33" fmla="*/ 1317097 h 2344739"/>
              <a:gd name="connsiteX34" fmla="*/ 11140961 w 12193149"/>
              <a:gd name="connsiteY34" fmla="*/ 1324115 h 2344739"/>
              <a:gd name="connsiteX35" fmla="*/ 11138961 w 12193149"/>
              <a:gd name="connsiteY35" fmla="*/ 1323772 h 2344739"/>
              <a:gd name="connsiteX36" fmla="*/ 11128208 w 12193149"/>
              <a:gd name="connsiteY36" fmla="*/ 1333832 h 2344739"/>
              <a:gd name="connsiteX37" fmla="*/ 11120691 w 12193149"/>
              <a:gd name="connsiteY37" fmla="*/ 1347424 h 2344739"/>
              <a:gd name="connsiteX38" fmla="*/ 10894683 w 12193149"/>
              <a:gd name="connsiteY38" fmla="*/ 1473399 h 2344739"/>
              <a:gd name="connsiteX39" fmla="*/ 10773300 w 12193149"/>
              <a:gd name="connsiteY39" fmla="*/ 1523191 h 2344739"/>
              <a:gd name="connsiteX40" fmla="*/ 10627668 w 12193149"/>
              <a:gd name="connsiteY40" fmla="*/ 1559229 h 2344739"/>
              <a:gd name="connsiteX41" fmla="*/ 10581895 w 12193149"/>
              <a:gd name="connsiteY41" fmla="*/ 1568689 h 2344739"/>
              <a:gd name="connsiteX42" fmla="*/ 10547790 w 12193149"/>
              <a:gd name="connsiteY42" fmla="*/ 1598423 h 2344739"/>
              <a:gd name="connsiteX43" fmla="*/ 10529643 w 12193149"/>
              <a:gd name="connsiteY43" fmla="*/ 1596907 h 2344739"/>
              <a:gd name="connsiteX44" fmla="*/ 10526446 w 12193149"/>
              <a:gd name="connsiteY44" fmla="*/ 1596411 h 2344739"/>
              <a:gd name="connsiteX45" fmla="*/ 10515129 w 12193149"/>
              <a:gd name="connsiteY45" fmla="*/ 1599537 h 2344739"/>
              <a:gd name="connsiteX46" fmla="*/ 10491735 w 12193149"/>
              <a:gd name="connsiteY46" fmla="*/ 1594156 h 2344739"/>
              <a:gd name="connsiteX47" fmla="*/ 10471418 w 12193149"/>
              <a:gd name="connsiteY47" fmla="*/ 1601693 h 2344739"/>
              <a:gd name="connsiteX48" fmla="*/ 10377042 w 12193149"/>
              <a:gd name="connsiteY48" fmla="*/ 1644598 h 2344739"/>
              <a:gd name="connsiteX49" fmla="*/ 10319338 w 12193149"/>
              <a:gd name="connsiteY49" fmla="*/ 1666221 h 2344739"/>
              <a:gd name="connsiteX50" fmla="*/ 10295467 w 12193149"/>
              <a:gd name="connsiteY50" fmla="*/ 1668079 h 2344739"/>
              <a:gd name="connsiteX51" fmla="*/ 10263443 w 12193149"/>
              <a:gd name="connsiteY51" fmla="*/ 1674948 h 2344739"/>
              <a:gd name="connsiteX52" fmla="*/ 10205418 w 12193149"/>
              <a:gd name="connsiteY52" fmla="*/ 1682149 h 2344739"/>
              <a:gd name="connsiteX53" fmla="*/ 10177759 w 12193149"/>
              <a:gd name="connsiteY53" fmla="*/ 1692943 h 2344739"/>
              <a:gd name="connsiteX54" fmla="*/ 10165070 w 12193149"/>
              <a:gd name="connsiteY54" fmla="*/ 1693739 h 2344739"/>
              <a:gd name="connsiteX55" fmla="*/ 10156308 w 12193149"/>
              <a:gd name="connsiteY55" fmla="*/ 1707487 h 2344739"/>
              <a:gd name="connsiteX56" fmla="*/ 10118267 w 12193149"/>
              <a:gd name="connsiteY56" fmla="*/ 1731142 h 2344739"/>
              <a:gd name="connsiteX57" fmla="*/ 10083317 w 12193149"/>
              <a:gd name="connsiteY57" fmla="*/ 1743296 h 2344739"/>
              <a:gd name="connsiteX58" fmla="*/ 10040388 w 12193149"/>
              <a:gd name="connsiteY58" fmla="*/ 1741632 h 2344739"/>
              <a:gd name="connsiteX59" fmla="*/ 9961167 w 12193149"/>
              <a:gd name="connsiteY59" fmla="*/ 1757147 h 2344739"/>
              <a:gd name="connsiteX60" fmla="*/ 9848940 w 12193149"/>
              <a:gd name="connsiteY60" fmla="*/ 1763915 h 2344739"/>
              <a:gd name="connsiteX61" fmla="*/ 9729457 w 12193149"/>
              <a:gd name="connsiteY61" fmla="*/ 1784122 h 2344739"/>
              <a:gd name="connsiteX62" fmla="*/ 9613704 w 12193149"/>
              <a:gd name="connsiteY62" fmla="*/ 1812371 h 2344739"/>
              <a:gd name="connsiteX63" fmla="*/ 9338590 w 12193149"/>
              <a:gd name="connsiteY63" fmla="*/ 1869293 h 2344739"/>
              <a:gd name="connsiteX64" fmla="*/ 9232518 w 12193149"/>
              <a:gd name="connsiteY64" fmla="*/ 1893149 h 2344739"/>
              <a:gd name="connsiteX65" fmla="*/ 9156690 w 12193149"/>
              <a:gd name="connsiteY65" fmla="*/ 1903228 h 2344739"/>
              <a:gd name="connsiteX66" fmla="*/ 9054601 w 12193149"/>
              <a:gd name="connsiteY66" fmla="*/ 1910755 h 2344739"/>
              <a:gd name="connsiteX67" fmla="*/ 9006634 w 12193149"/>
              <a:gd name="connsiteY67" fmla="*/ 1914040 h 2344739"/>
              <a:gd name="connsiteX68" fmla="*/ 9006349 w 12193149"/>
              <a:gd name="connsiteY68" fmla="*/ 1913800 h 2344739"/>
              <a:gd name="connsiteX69" fmla="*/ 8997380 w 12193149"/>
              <a:gd name="connsiteY69" fmla="*/ 1915011 h 2344739"/>
              <a:gd name="connsiteX70" fmla="*/ 8991542 w 12193149"/>
              <a:gd name="connsiteY70" fmla="*/ 1917072 h 2344739"/>
              <a:gd name="connsiteX71" fmla="*/ 8975485 w 12193149"/>
              <a:gd name="connsiteY71" fmla="*/ 1920298 h 2344739"/>
              <a:gd name="connsiteX72" fmla="*/ 8969159 w 12193149"/>
              <a:gd name="connsiteY72" fmla="*/ 1919598 h 2344739"/>
              <a:gd name="connsiteX73" fmla="*/ 8964196 w 12193149"/>
              <a:gd name="connsiteY73" fmla="*/ 1917373 h 2344739"/>
              <a:gd name="connsiteX74" fmla="*/ 8930136 w 12193149"/>
              <a:gd name="connsiteY74" fmla="*/ 1914185 h 2344739"/>
              <a:gd name="connsiteX75" fmla="*/ 8753592 w 12193149"/>
              <a:gd name="connsiteY75" fmla="*/ 1933417 h 2344739"/>
              <a:gd name="connsiteX76" fmla="*/ 8708995 w 12193149"/>
              <a:gd name="connsiteY76" fmla="*/ 1935518 h 2344739"/>
              <a:gd name="connsiteX77" fmla="*/ 8597219 w 12193149"/>
              <a:gd name="connsiteY77" fmla="*/ 1944090 h 2344739"/>
              <a:gd name="connsiteX78" fmla="*/ 8526378 w 12193149"/>
              <a:gd name="connsiteY78" fmla="*/ 1929248 h 2344739"/>
              <a:gd name="connsiteX79" fmla="*/ 8512131 w 12193149"/>
              <a:gd name="connsiteY79" fmla="*/ 1935163 h 2344739"/>
              <a:gd name="connsiteX80" fmla="*/ 8507315 w 12193149"/>
              <a:gd name="connsiteY80" fmla="*/ 1938164 h 2344739"/>
              <a:gd name="connsiteX81" fmla="*/ 8499116 w 12193149"/>
              <a:gd name="connsiteY81" fmla="*/ 1940902 h 2344739"/>
              <a:gd name="connsiteX82" fmla="*/ 8498742 w 12193149"/>
              <a:gd name="connsiteY82" fmla="*/ 1940723 h 2344739"/>
              <a:gd name="connsiteX83" fmla="*/ 8491397 w 12193149"/>
              <a:gd name="connsiteY83" fmla="*/ 1943773 h 2344739"/>
              <a:gd name="connsiteX84" fmla="*/ 8368330 w 12193149"/>
              <a:gd name="connsiteY84" fmla="*/ 1957815 h 2344739"/>
              <a:gd name="connsiteX85" fmla="*/ 8354947 w 12193149"/>
              <a:gd name="connsiteY85" fmla="*/ 1958009 h 2344739"/>
              <a:gd name="connsiteX86" fmla="*/ 8321252 w 12193149"/>
              <a:gd name="connsiteY86" fmla="*/ 1974587 h 2344739"/>
              <a:gd name="connsiteX87" fmla="*/ 8315581 w 12193149"/>
              <a:gd name="connsiteY87" fmla="*/ 1974913 h 2344739"/>
              <a:gd name="connsiteX88" fmla="*/ 8296322 w 12193149"/>
              <a:gd name="connsiteY88" fmla="*/ 1988808 h 2344739"/>
              <a:gd name="connsiteX89" fmla="*/ 8285424 w 12193149"/>
              <a:gd name="connsiteY89" fmla="*/ 1994631 h 2344739"/>
              <a:gd name="connsiteX90" fmla="*/ 8284298 w 12193149"/>
              <a:gd name="connsiteY90" fmla="*/ 1999074 h 2344739"/>
              <a:gd name="connsiteX91" fmla="*/ 8267224 w 12193149"/>
              <a:gd name="connsiteY91" fmla="*/ 2006249 h 2344739"/>
              <a:gd name="connsiteX92" fmla="*/ 8264525 w 12193149"/>
              <a:gd name="connsiteY92" fmla="*/ 2006019 h 2344739"/>
              <a:gd name="connsiteX93" fmla="*/ 8253181 w 12193149"/>
              <a:gd name="connsiteY93" fmla="*/ 2015862 h 2344739"/>
              <a:gd name="connsiteX94" fmla="*/ 8246982 w 12193149"/>
              <a:gd name="connsiteY94" fmla="*/ 2028854 h 2344739"/>
              <a:gd name="connsiteX95" fmla="*/ 8091420 w 12193149"/>
              <a:gd name="connsiteY95" fmla="*/ 2075015 h 2344739"/>
              <a:gd name="connsiteX96" fmla="*/ 7906555 w 12193149"/>
              <a:gd name="connsiteY96" fmla="*/ 2116988 h 2344739"/>
              <a:gd name="connsiteX97" fmla="*/ 7719893 w 12193149"/>
              <a:gd name="connsiteY97" fmla="*/ 2142703 h 2344739"/>
              <a:gd name="connsiteX98" fmla="*/ 7615495 w 12193149"/>
              <a:gd name="connsiteY98" fmla="*/ 2139232 h 2344739"/>
              <a:gd name="connsiteX99" fmla="*/ 7528691 w 12193149"/>
              <a:gd name="connsiteY99" fmla="*/ 2145060 h 2344739"/>
              <a:gd name="connsiteX100" fmla="*/ 7520719 w 12193149"/>
              <a:gd name="connsiteY100" fmla="*/ 2147613 h 2344739"/>
              <a:gd name="connsiteX101" fmla="*/ 7508559 w 12193149"/>
              <a:gd name="connsiteY101" fmla="*/ 2148948 h 2344739"/>
              <a:gd name="connsiteX102" fmla="*/ 7508188 w 12193149"/>
              <a:gd name="connsiteY102" fmla="*/ 2148621 h 2344739"/>
              <a:gd name="connsiteX103" fmla="*/ 7496943 w 12193149"/>
              <a:gd name="connsiteY103" fmla="*/ 2150573 h 2344739"/>
              <a:gd name="connsiteX104" fmla="*/ 7219707 w 12193149"/>
              <a:gd name="connsiteY104" fmla="*/ 2156680 h 2344739"/>
              <a:gd name="connsiteX105" fmla="*/ 7202249 w 12193149"/>
              <a:gd name="connsiteY105" fmla="*/ 2161230 h 2344739"/>
              <a:gd name="connsiteX106" fmla="*/ 7198152 w 12193149"/>
              <a:gd name="connsiteY106" fmla="*/ 2166588 h 2344739"/>
              <a:gd name="connsiteX107" fmla="*/ 7171956 w 12193149"/>
              <a:gd name="connsiteY107" fmla="*/ 2171236 h 2344739"/>
              <a:gd name="connsiteX108" fmla="*/ 7098136 w 12193149"/>
              <a:gd name="connsiteY108" fmla="*/ 2183464 h 2344739"/>
              <a:gd name="connsiteX109" fmla="*/ 7019644 w 12193149"/>
              <a:gd name="connsiteY109" fmla="*/ 2183090 h 2344739"/>
              <a:gd name="connsiteX110" fmla="*/ 6905294 w 12193149"/>
              <a:gd name="connsiteY110" fmla="*/ 2212596 h 2344739"/>
              <a:gd name="connsiteX111" fmla="*/ 6709370 w 12193149"/>
              <a:gd name="connsiteY111" fmla="*/ 2240551 h 2344739"/>
              <a:gd name="connsiteX112" fmla="*/ 6550602 w 12193149"/>
              <a:gd name="connsiteY112" fmla="*/ 2269327 h 2344739"/>
              <a:gd name="connsiteX113" fmla="*/ 6318708 w 12193149"/>
              <a:gd name="connsiteY113" fmla="*/ 2316127 h 2344739"/>
              <a:gd name="connsiteX114" fmla="*/ 6169822 w 12193149"/>
              <a:gd name="connsiteY114" fmla="*/ 2318214 h 2344739"/>
              <a:gd name="connsiteX115" fmla="*/ 6074996 w 12193149"/>
              <a:gd name="connsiteY115" fmla="*/ 2338676 h 2344739"/>
              <a:gd name="connsiteX116" fmla="*/ 6069677 w 12193149"/>
              <a:gd name="connsiteY116" fmla="*/ 2337139 h 2344739"/>
              <a:gd name="connsiteX117" fmla="*/ 6049786 w 12193149"/>
              <a:gd name="connsiteY117" fmla="*/ 2337822 h 2344739"/>
              <a:gd name="connsiteX118" fmla="*/ 6042433 w 12193149"/>
              <a:gd name="connsiteY118" fmla="*/ 2329473 h 2344739"/>
              <a:gd name="connsiteX119" fmla="*/ 6011238 w 12193149"/>
              <a:gd name="connsiteY119" fmla="*/ 2324380 h 2344739"/>
              <a:gd name="connsiteX120" fmla="*/ 5958523 w 12193149"/>
              <a:gd name="connsiteY120" fmla="*/ 2328024 h 2344739"/>
              <a:gd name="connsiteX121" fmla="*/ 5760067 w 12193149"/>
              <a:gd name="connsiteY121" fmla="*/ 2343716 h 2344739"/>
              <a:gd name="connsiteX122" fmla="*/ 5628108 w 12193149"/>
              <a:gd name="connsiteY122" fmla="*/ 2344739 h 2344739"/>
              <a:gd name="connsiteX123" fmla="*/ 5472054 w 12193149"/>
              <a:gd name="connsiteY123" fmla="*/ 2330719 h 2344739"/>
              <a:gd name="connsiteX124" fmla="*/ 5433909 w 12193149"/>
              <a:gd name="connsiteY124" fmla="*/ 2319466 h 2344739"/>
              <a:gd name="connsiteX125" fmla="*/ 5382817 w 12193149"/>
              <a:gd name="connsiteY125" fmla="*/ 2301764 h 2344739"/>
              <a:gd name="connsiteX126" fmla="*/ 5262912 w 12193149"/>
              <a:gd name="connsiteY126" fmla="*/ 2281347 h 2344739"/>
              <a:gd name="connsiteX127" fmla="*/ 5224109 w 12193149"/>
              <a:gd name="connsiteY127" fmla="*/ 2270223 h 2344739"/>
              <a:gd name="connsiteX128" fmla="*/ 5175808 w 12193149"/>
              <a:gd name="connsiteY128" fmla="*/ 2267233 h 2344739"/>
              <a:gd name="connsiteX129" fmla="*/ 5157702 w 12193149"/>
              <a:gd name="connsiteY129" fmla="*/ 2260010 h 2344739"/>
              <a:gd name="connsiteX130" fmla="*/ 5143747 w 12193149"/>
              <a:gd name="connsiteY130" fmla="*/ 2256610 h 2344739"/>
              <a:gd name="connsiteX131" fmla="*/ 5140744 w 12193149"/>
              <a:gd name="connsiteY131" fmla="*/ 2254509 h 2344739"/>
              <a:gd name="connsiteX132" fmla="*/ 5122807 w 12193149"/>
              <a:gd name="connsiteY132" fmla="*/ 2243656 h 2344739"/>
              <a:gd name="connsiteX133" fmla="*/ 5066938 w 12193149"/>
              <a:gd name="connsiteY133" fmla="*/ 2250227 h 2344739"/>
              <a:gd name="connsiteX134" fmla="*/ 5012662 w 12193149"/>
              <a:gd name="connsiteY134" fmla="*/ 2233846 h 2344739"/>
              <a:gd name="connsiteX135" fmla="*/ 4841589 w 12193149"/>
              <a:gd name="connsiteY135" fmla="*/ 2209829 h 2344739"/>
              <a:gd name="connsiteX136" fmla="*/ 4763595 w 12193149"/>
              <a:gd name="connsiteY136" fmla="*/ 2182061 h 2344739"/>
              <a:gd name="connsiteX137" fmla="*/ 4724334 w 12193149"/>
              <a:gd name="connsiteY137" fmla="*/ 2173047 h 2344739"/>
              <a:gd name="connsiteX138" fmla="*/ 4722324 w 12193149"/>
              <a:gd name="connsiteY138" fmla="*/ 2172298 h 2344739"/>
              <a:gd name="connsiteX139" fmla="*/ 4723259 w 12193149"/>
              <a:gd name="connsiteY139" fmla="*/ 2172087 h 2344739"/>
              <a:gd name="connsiteX140" fmla="*/ 4718350 w 12193149"/>
              <a:gd name="connsiteY140" fmla="*/ 2170817 h 2344739"/>
              <a:gd name="connsiteX141" fmla="*/ 4722324 w 12193149"/>
              <a:gd name="connsiteY141" fmla="*/ 2172298 h 2344739"/>
              <a:gd name="connsiteX142" fmla="*/ 4716674 w 12193149"/>
              <a:gd name="connsiteY142" fmla="*/ 2173573 h 2344739"/>
              <a:gd name="connsiteX143" fmla="*/ 4516962 w 12193149"/>
              <a:gd name="connsiteY143" fmla="*/ 2163671 h 2344739"/>
              <a:gd name="connsiteX144" fmla="*/ 4429691 w 12193149"/>
              <a:gd name="connsiteY144" fmla="*/ 2153020 h 2344739"/>
              <a:gd name="connsiteX145" fmla="*/ 4364023 w 12193149"/>
              <a:gd name="connsiteY145" fmla="*/ 2151674 h 2344739"/>
              <a:gd name="connsiteX146" fmla="*/ 4318114 w 12193149"/>
              <a:gd name="connsiteY146" fmla="*/ 2158289 h 2344739"/>
              <a:gd name="connsiteX147" fmla="*/ 4316258 w 12193149"/>
              <a:gd name="connsiteY147" fmla="*/ 2156948 h 2344739"/>
              <a:gd name="connsiteX148" fmla="*/ 4296292 w 12193149"/>
              <a:gd name="connsiteY148" fmla="*/ 2155069 h 2344739"/>
              <a:gd name="connsiteX149" fmla="*/ 4291212 w 12193149"/>
              <a:gd name="connsiteY149" fmla="*/ 2157986 h 2344739"/>
              <a:gd name="connsiteX150" fmla="*/ 4277290 w 12193149"/>
              <a:gd name="connsiteY150" fmla="*/ 2157740 h 2344739"/>
              <a:gd name="connsiteX151" fmla="*/ 4249265 w 12193149"/>
              <a:gd name="connsiteY151" fmla="*/ 2160064 h 2344739"/>
              <a:gd name="connsiteX152" fmla="*/ 4203199 w 12193149"/>
              <a:gd name="connsiteY152" fmla="*/ 2157269 h 2344739"/>
              <a:gd name="connsiteX153" fmla="*/ 4202893 w 12193149"/>
              <a:gd name="connsiteY153" fmla="*/ 2156010 h 2344739"/>
              <a:gd name="connsiteX154" fmla="*/ 4192396 w 12193149"/>
              <a:gd name="connsiteY154" fmla="*/ 2150376 h 2344739"/>
              <a:gd name="connsiteX155" fmla="*/ 4143893 w 12193149"/>
              <a:gd name="connsiteY155" fmla="*/ 2134511 h 2344739"/>
              <a:gd name="connsiteX156" fmla="*/ 4084245 w 12193149"/>
              <a:gd name="connsiteY156" fmla="*/ 2107978 h 2344739"/>
              <a:gd name="connsiteX157" fmla="*/ 4075694 w 12193149"/>
              <a:gd name="connsiteY157" fmla="*/ 2107143 h 2344739"/>
              <a:gd name="connsiteX158" fmla="*/ 4075575 w 12193149"/>
              <a:gd name="connsiteY158" fmla="*/ 2106844 h 2344739"/>
              <a:gd name="connsiteX159" fmla="*/ 4066658 w 12193149"/>
              <a:gd name="connsiteY159" fmla="*/ 2105400 h 2344739"/>
              <a:gd name="connsiteX160" fmla="*/ 4060102 w 12193149"/>
              <a:gd name="connsiteY160" fmla="*/ 2105618 h 2344739"/>
              <a:gd name="connsiteX161" fmla="*/ 4043512 w 12193149"/>
              <a:gd name="connsiteY161" fmla="*/ 2103997 h 2344739"/>
              <a:gd name="connsiteX162" fmla="*/ 4038145 w 12193149"/>
              <a:gd name="connsiteY162" fmla="*/ 2101563 h 2344739"/>
              <a:gd name="connsiteX163" fmla="*/ 4036511 w 12193149"/>
              <a:gd name="connsiteY163" fmla="*/ 2097896 h 2344739"/>
              <a:gd name="connsiteX164" fmla="*/ 4034926 w 12193149"/>
              <a:gd name="connsiteY164" fmla="*/ 2098131 h 2344739"/>
              <a:gd name="connsiteX165" fmla="*/ 4005686 w 12193149"/>
              <a:gd name="connsiteY165" fmla="*/ 2085563 h 2344739"/>
              <a:gd name="connsiteX166" fmla="*/ 3937994 w 12193149"/>
              <a:gd name="connsiteY166" fmla="*/ 2068106 h 2344739"/>
              <a:gd name="connsiteX167" fmla="*/ 3898423 w 12193149"/>
              <a:gd name="connsiteY167" fmla="*/ 2062451 h 2344739"/>
              <a:gd name="connsiteX168" fmla="*/ 3790908 w 12193149"/>
              <a:gd name="connsiteY168" fmla="*/ 2042213 h 2344739"/>
              <a:gd name="connsiteX169" fmla="*/ 3683661 w 12193149"/>
              <a:gd name="connsiteY169" fmla="*/ 2018290 h 2344739"/>
              <a:gd name="connsiteX170" fmla="*/ 3611183 w 12193149"/>
              <a:gd name="connsiteY170" fmla="*/ 1986019 h 2344739"/>
              <a:gd name="connsiteX171" fmla="*/ 3605003 w 12193149"/>
              <a:gd name="connsiteY171" fmla="*/ 1987381 h 2344739"/>
              <a:gd name="connsiteX172" fmla="*/ 3595884 w 12193149"/>
              <a:gd name="connsiteY172" fmla="*/ 1987545 h 2344739"/>
              <a:gd name="connsiteX173" fmla="*/ 3595649 w 12193149"/>
              <a:gd name="connsiteY173" fmla="*/ 1987276 h 2344739"/>
              <a:gd name="connsiteX174" fmla="*/ 3587126 w 12193149"/>
              <a:gd name="connsiteY174" fmla="*/ 1987966 h 2344739"/>
              <a:gd name="connsiteX175" fmla="*/ 3537283 w 12193149"/>
              <a:gd name="connsiteY175" fmla="*/ 1978267 h 2344739"/>
              <a:gd name="connsiteX176" fmla="*/ 3474371 w 12193149"/>
              <a:gd name="connsiteY176" fmla="*/ 1974606 h 2344739"/>
              <a:gd name="connsiteX177" fmla="*/ 3401876 w 12193149"/>
              <a:gd name="connsiteY177" fmla="*/ 1962558 h 2344739"/>
              <a:gd name="connsiteX178" fmla="*/ 3365036 w 12193149"/>
              <a:gd name="connsiteY178" fmla="*/ 1979510 h 2344739"/>
              <a:gd name="connsiteX179" fmla="*/ 3345174 w 12193149"/>
              <a:gd name="connsiteY179" fmla="*/ 1981192 h 2344739"/>
              <a:gd name="connsiteX180" fmla="*/ 3342846 w 12193149"/>
              <a:gd name="connsiteY180" fmla="*/ 1980217 h 2344739"/>
              <a:gd name="connsiteX181" fmla="*/ 3263504 w 12193149"/>
              <a:gd name="connsiteY181" fmla="*/ 1986094 h 2344739"/>
              <a:gd name="connsiteX182" fmla="*/ 3143704 w 12193149"/>
              <a:gd name="connsiteY182" fmla="*/ 1993869 h 2344739"/>
              <a:gd name="connsiteX183" fmla="*/ 3031439 w 12193149"/>
              <a:gd name="connsiteY183" fmla="*/ 1996512 h 2344739"/>
              <a:gd name="connsiteX184" fmla="*/ 2782717 w 12193149"/>
              <a:gd name="connsiteY184" fmla="*/ 2018333 h 2344739"/>
              <a:gd name="connsiteX185" fmla="*/ 2647675 w 12193149"/>
              <a:gd name="connsiteY185" fmla="*/ 2028869 h 2344739"/>
              <a:gd name="connsiteX186" fmla="*/ 2569176 w 12193149"/>
              <a:gd name="connsiteY186" fmla="*/ 2002628 h 2344739"/>
              <a:gd name="connsiteX187" fmla="*/ 2444403 w 12193149"/>
              <a:gd name="connsiteY187" fmla="*/ 2016529 h 2344739"/>
              <a:gd name="connsiteX188" fmla="*/ 2316260 w 12193149"/>
              <a:gd name="connsiteY188" fmla="*/ 2024996 h 2344739"/>
              <a:gd name="connsiteX189" fmla="*/ 2209726 w 12193149"/>
              <a:gd name="connsiteY189" fmla="*/ 2019763 h 2344739"/>
              <a:gd name="connsiteX190" fmla="*/ 2095813 w 12193149"/>
              <a:gd name="connsiteY190" fmla="*/ 2003052 h 2344739"/>
              <a:gd name="connsiteX191" fmla="*/ 1998504 w 12193149"/>
              <a:gd name="connsiteY191" fmla="*/ 1995032 h 2344739"/>
              <a:gd name="connsiteX192" fmla="*/ 1929320 w 12193149"/>
              <a:gd name="connsiteY192" fmla="*/ 2016977 h 2344739"/>
              <a:gd name="connsiteX193" fmla="*/ 1922798 w 12193149"/>
              <a:gd name="connsiteY193" fmla="*/ 2012146 h 2344739"/>
              <a:gd name="connsiteX194" fmla="*/ 1874228 w 12193149"/>
              <a:gd name="connsiteY194" fmla="*/ 2013741 h 2344739"/>
              <a:gd name="connsiteX195" fmla="*/ 1787803 w 12193149"/>
              <a:gd name="connsiteY195" fmla="*/ 2041363 h 2344739"/>
              <a:gd name="connsiteX196" fmla="*/ 1739352 w 12193149"/>
              <a:gd name="connsiteY196" fmla="*/ 2036312 h 2344739"/>
              <a:gd name="connsiteX197" fmla="*/ 1676219 w 12193149"/>
              <a:gd name="connsiteY197" fmla="*/ 2019963 h 2344739"/>
              <a:gd name="connsiteX198" fmla="*/ 1609817 w 12193149"/>
              <a:gd name="connsiteY198" fmla="*/ 2013066 h 2344739"/>
              <a:gd name="connsiteX199" fmla="*/ 1497258 w 12193149"/>
              <a:gd name="connsiteY199" fmla="*/ 1987476 h 2344739"/>
              <a:gd name="connsiteX200" fmla="*/ 1151127 w 12193149"/>
              <a:gd name="connsiteY200" fmla="*/ 1938041 h 2344739"/>
              <a:gd name="connsiteX201" fmla="*/ 859417 w 12193149"/>
              <a:gd name="connsiteY201" fmla="*/ 1928608 h 2344739"/>
              <a:gd name="connsiteX202" fmla="*/ 838688 w 12193149"/>
              <a:gd name="connsiteY202" fmla="*/ 1929821 h 2344739"/>
              <a:gd name="connsiteX203" fmla="*/ 817957 w 12193149"/>
              <a:gd name="connsiteY203" fmla="*/ 1927857 h 2344739"/>
              <a:gd name="connsiteX204" fmla="*/ 812654 w 12193149"/>
              <a:gd name="connsiteY204" fmla="*/ 1930751 h 2344739"/>
              <a:gd name="connsiteX205" fmla="*/ 721195 w 12193149"/>
              <a:gd name="connsiteY205" fmla="*/ 1929661 h 2344739"/>
              <a:gd name="connsiteX206" fmla="*/ 720890 w 12193149"/>
              <a:gd name="connsiteY206" fmla="*/ 1928399 h 2344739"/>
              <a:gd name="connsiteX207" fmla="*/ 710023 w 12193149"/>
              <a:gd name="connsiteY207" fmla="*/ 1922722 h 2344739"/>
              <a:gd name="connsiteX208" fmla="*/ 597940 w 12193149"/>
              <a:gd name="connsiteY208" fmla="*/ 1879864 h 2344739"/>
              <a:gd name="connsiteX209" fmla="*/ 579683 w 12193149"/>
              <a:gd name="connsiteY209" fmla="*/ 1877212 h 2344739"/>
              <a:gd name="connsiteX210" fmla="*/ 572865 w 12193149"/>
              <a:gd name="connsiteY210" fmla="*/ 1877401 h 2344739"/>
              <a:gd name="connsiteX211" fmla="*/ 446247 w 12193149"/>
              <a:gd name="connsiteY211" fmla="*/ 1839371 h 2344739"/>
              <a:gd name="connsiteX212" fmla="*/ 405163 w 12193149"/>
              <a:gd name="connsiteY212" fmla="*/ 1833548 h 2344739"/>
              <a:gd name="connsiteX213" fmla="*/ 293583 w 12193149"/>
              <a:gd name="connsiteY213" fmla="*/ 1812852 h 2344739"/>
              <a:gd name="connsiteX214" fmla="*/ 119529 w 12193149"/>
              <a:gd name="connsiteY214" fmla="*/ 1761047 h 2344739"/>
              <a:gd name="connsiteX215" fmla="*/ 16674 w 12193149"/>
              <a:gd name="connsiteY215" fmla="*/ 1758191 h 2344739"/>
              <a:gd name="connsiteX216" fmla="*/ 1150 w 12193149"/>
              <a:gd name="connsiteY216" fmla="*/ 1752722 h 2344739"/>
              <a:gd name="connsiteX217" fmla="*/ 1148 w 12193149"/>
              <a:gd name="connsiteY217" fmla="*/ 222213 h 2344739"/>
              <a:gd name="connsiteX218" fmla="*/ 1148 w 12193149"/>
              <a:gd name="connsiteY218"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9 w 12193149"/>
              <a:gd name="connsiteY3" fmla="*/ 579739 h 2344739"/>
              <a:gd name="connsiteX4" fmla="*/ 12185986 w 12193149"/>
              <a:gd name="connsiteY4" fmla="*/ 584189 h 2344739"/>
              <a:gd name="connsiteX5" fmla="*/ 12156363 w 12193149"/>
              <a:gd name="connsiteY5" fmla="*/ 597366 h 2344739"/>
              <a:gd name="connsiteX6" fmla="*/ 12139215 w 12193149"/>
              <a:gd name="connsiteY6" fmla="*/ 623179 h 2344739"/>
              <a:gd name="connsiteX7" fmla="*/ 12126327 w 12193149"/>
              <a:gd name="connsiteY7" fmla="*/ 624690 h 2344739"/>
              <a:gd name="connsiteX8" fmla="*/ 12124007 w 12193149"/>
              <a:gd name="connsiteY8" fmla="*/ 624794 h 2344739"/>
              <a:gd name="connsiteX9" fmla="*/ 12116854 w 12193149"/>
              <a:gd name="connsiteY9" fmla="*/ 628608 h 2344739"/>
              <a:gd name="connsiteX10" fmla="*/ 12099497 w 12193149"/>
              <a:gd name="connsiteY10" fmla="*/ 628139 h 2344739"/>
              <a:gd name="connsiteX11" fmla="*/ 12087073 w 12193149"/>
              <a:gd name="connsiteY11" fmla="*/ 636341 h 2344739"/>
              <a:gd name="connsiteX12" fmla="*/ 12031073 w 12193149"/>
              <a:gd name="connsiteY12" fmla="*/ 680009 h 2344739"/>
              <a:gd name="connsiteX13" fmla="*/ 11995833 w 12193149"/>
              <a:gd name="connsiteY13" fmla="*/ 703458 h 2344739"/>
              <a:gd name="connsiteX14" fmla="*/ 11979717 w 12193149"/>
              <a:gd name="connsiteY14" fmla="*/ 708161 h 2344739"/>
              <a:gd name="connsiteX15" fmla="*/ 11959046 w 12193149"/>
              <a:gd name="connsiteY15" fmla="*/ 717558 h 2344739"/>
              <a:gd name="connsiteX16" fmla="*/ 11920454 w 12193149"/>
              <a:gd name="connsiteY16" fmla="*/ 730883 h 2344739"/>
              <a:gd name="connsiteX17" fmla="*/ 11903656 w 12193149"/>
              <a:gd name="connsiteY17" fmla="*/ 742426 h 2344739"/>
              <a:gd name="connsiteX18" fmla="*/ 11895048 w 12193149"/>
              <a:gd name="connsiteY18" fmla="*/ 744791 h 2344739"/>
              <a:gd name="connsiteX19" fmla="*/ 11891968 w 12193149"/>
              <a:gd name="connsiteY19" fmla="*/ 755729 h 2344739"/>
              <a:gd name="connsiteX20" fmla="*/ 11870776 w 12193149"/>
              <a:gd name="connsiteY20" fmla="*/ 777816 h 2344739"/>
              <a:gd name="connsiteX21" fmla="*/ 11813376 w 12193149"/>
              <a:gd name="connsiteY21" fmla="*/ 797659 h 2344739"/>
              <a:gd name="connsiteX22" fmla="*/ 11590693 w 12193149"/>
              <a:gd name="connsiteY22" fmla="*/ 963777 h 2344739"/>
              <a:gd name="connsiteX23" fmla="*/ 11506817 w 12193149"/>
              <a:gd name="connsiteY23" fmla="*/ 1033623 h 2344739"/>
              <a:gd name="connsiteX24" fmla="*/ 11280332 w 12193149"/>
              <a:gd name="connsiteY24" fmla="*/ 1223571 h 2344739"/>
              <a:gd name="connsiteX25" fmla="*/ 11228309 w 12193149"/>
              <a:gd name="connsiteY25" fmla="*/ 1276236 h 2344739"/>
              <a:gd name="connsiteX26" fmla="*/ 11218087 w 12193149"/>
              <a:gd name="connsiteY26" fmla="*/ 1275961 h 2344739"/>
              <a:gd name="connsiteX27" fmla="*/ 11217184 w 12193149"/>
              <a:gd name="connsiteY27" fmla="*/ 1275018 h 2344739"/>
              <a:gd name="connsiteX28" fmla="*/ 11188885 w 12193149"/>
              <a:gd name="connsiteY28" fmla="*/ 1292383 h 2344739"/>
              <a:gd name="connsiteX29" fmla="*/ 11184501 w 12193149"/>
              <a:gd name="connsiteY29" fmla="*/ 1292525 h 2344739"/>
              <a:gd name="connsiteX30" fmla="*/ 11166854 w 12193149"/>
              <a:gd name="connsiteY30" fmla="*/ 1306612 h 2344739"/>
              <a:gd name="connsiteX31" fmla="*/ 11157311 w 12193149"/>
              <a:gd name="connsiteY31" fmla="*/ 1312414 h 2344739"/>
              <a:gd name="connsiteX32" fmla="*/ 11155496 w 12193149"/>
              <a:gd name="connsiteY32" fmla="*/ 1317097 h 2344739"/>
              <a:gd name="connsiteX33" fmla="*/ 11140961 w 12193149"/>
              <a:gd name="connsiteY33" fmla="*/ 1324115 h 2344739"/>
              <a:gd name="connsiteX34" fmla="*/ 11138961 w 12193149"/>
              <a:gd name="connsiteY34" fmla="*/ 1323772 h 2344739"/>
              <a:gd name="connsiteX35" fmla="*/ 11128208 w 12193149"/>
              <a:gd name="connsiteY35" fmla="*/ 1333832 h 2344739"/>
              <a:gd name="connsiteX36" fmla="*/ 11120691 w 12193149"/>
              <a:gd name="connsiteY36" fmla="*/ 1347424 h 2344739"/>
              <a:gd name="connsiteX37" fmla="*/ 10894683 w 12193149"/>
              <a:gd name="connsiteY37" fmla="*/ 1473399 h 2344739"/>
              <a:gd name="connsiteX38" fmla="*/ 10773300 w 12193149"/>
              <a:gd name="connsiteY38" fmla="*/ 1523191 h 2344739"/>
              <a:gd name="connsiteX39" fmla="*/ 10627668 w 12193149"/>
              <a:gd name="connsiteY39" fmla="*/ 1559229 h 2344739"/>
              <a:gd name="connsiteX40" fmla="*/ 10581895 w 12193149"/>
              <a:gd name="connsiteY40" fmla="*/ 1568689 h 2344739"/>
              <a:gd name="connsiteX41" fmla="*/ 10547790 w 12193149"/>
              <a:gd name="connsiteY41" fmla="*/ 1598423 h 2344739"/>
              <a:gd name="connsiteX42" fmla="*/ 10529643 w 12193149"/>
              <a:gd name="connsiteY42" fmla="*/ 1596907 h 2344739"/>
              <a:gd name="connsiteX43" fmla="*/ 10526446 w 12193149"/>
              <a:gd name="connsiteY43" fmla="*/ 1596411 h 2344739"/>
              <a:gd name="connsiteX44" fmla="*/ 10515129 w 12193149"/>
              <a:gd name="connsiteY44" fmla="*/ 1599537 h 2344739"/>
              <a:gd name="connsiteX45" fmla="*/ 10491735 w 12193149"/>
              <a:gd name="connsiteY45" fmla="*/ 1594156 h 2344739"/>
              <a:gd name="connsiteX46" fmla="*/ 10471418 w 12193149"/>
              <a:gd name="connsiteY46" fmla="*/ 1601693 h 2344739"/>
              <a:gd name="connsiteX47" fmla="*/ 10377042 w 12193149"/>
              <a:gd name="connsiteY47" fmla="*/ 1644598 h 2344739"/>
              <a:gd name="connsiteX48" fmla="*/ 10319338 w 12193149"/>
              <a:gd name="connsiteY48" fmla="*/ 1666221 h 2344739"/>
              <a:gd name="connsiteX49" fmla="*/ 10295467 w 12193149"/>
              <a:gd name="connsiteY49" fmla="*/ 1668079 h 2344739"/>
              <a:gd name="connsiteX50" fmla="*/ 10263443 w 12193149"/>
              <a:gd name="connsiteY50" fmla="*/ 1674948 h 2344739"/>
              <a:gd name="connsiteX51" fmla="*/ 10205418 w 12193149"/>
              <a:gd name="connsiteY51" fmla="*/ 1682149 h 2344739"/>
              <a:gd name="connsiteX52" fmla="*/ 10177759 w 12193149"/>
              <a:gd name="connsiteY52" fmla="*/ 1692943 h 2344739"/>
              <a:gd name="connsiteX53" fmla="*/ 10165070 w 12193149"/>
              <a:gd name="connsiteY53" fmla="*/ 1693739 h 2344739"/>
              <a:gd name="connsiteX54" fmla="*/ 10156308 w 12193149"/>
              <a:gd name="connsiteY54" fmla="*/ 1707487 h 2344739"/>
              <a:gd name="connsiteX55" fmla="*/ 10118267 w 12193149"/>
              <a:gd name="connsiteY55" fmla="*/ 1731142 h 2344739"/>
              <a:gd name="connsiteX56" fmla="*/ 10083317 w 12193149"/>
              <a:gd name="connsiteY56" fmla="*/ 1743296 h 2344739"/>
              <a:gd name="connsiteX57" fmla="*/ 10040388 w 12193149"/>
              <a:gd name="connsiteY57" fmla="*/ 1741632 h 2344739"/>
              <a:gd name="connsiteX58" fmla="*/ 9961167 w 12193149"/>
              <a:gd name="connsiteY58" fmla="*/ 1757147 h 2344739"/>
              <a:gd name="connsiteX59" fmla="*/ 9848940 w 12193149"/>
              <a:gd name="connsiteY59" fmla="*/ 1763915 h 2344739"/>
              <a:gd name="connsiteX60" fmla="*/ 9729457 w 12193149"/>
              <a:gd name="connsiteY60" fmla="*/ 1784122 h 2344739"/>
              <a:gd name="connsiteX61" fmla="*/ 9613704 w 12193149"/>
              <a:gd name="connsiteY61" fmla="*/ 1812371 h 2344739"/>
              <a:gd name="connsiteX62" fmla="*/ 9338590 w 12193149"/>
              <a:gd name="connsiteY62" fmla="*/ 1869293 h 2344739"/>
              <a:gd name="connsiteX63" fmla="*/ 9232518 w 12193149"/>
              <a:gd name="connsiteY63" fmla="*/ 1893149 h 2344739"/>
              <a:gd name="connsiteX64" fmla="*/ 9156690 w 12193149"/>
              <a:gd name="connsiteY64" fmla="*/ 1903228 h 2344739"/>
              <a:gd name="connsiteX65" fmla="*/ 9054601 w 12193149"/>
              <a:gd name="connsiteY65" fmla="*/ 1910755 h 2344739"/>
              <a:gd name="connsiteX66" fmla="*/ 9006634 w 12193149"/>
              <a:gd name="connsiteY66" fmla="*/ 1914040 h 2344739"/>
              <a:gd name="connsiteX67" fmla="*/ 9006349 w 12193149"/>
              <a:gd name="connsiteY67" fmla="*/ 1913800 h 2344739"/>
              <a:gd name="connsiteX68" fmla="*/ 8997380 w 12193149"/>
              <a:gd name="connsiteY68" fmla="*/ 1915011 h 2344739"/>
              <a:gd name="connsiteX69" fmla="*/ 8991542 w 12193149"/>
              <a:gd name="connsiteY69" fmla="*/ 1917072 h 2344739"/>
              <a:gd name="connsiteX70" fmla="*/ 8975485 w 12193149"/>
              <a:gd name="connsiteY70" fmla="*/ 1920298 h 2344739"/>
              <a:gd name="connsiteX71" fmla="*/ 8969159 w 12193149"/>
              <a:gd name="connsiteY71" fmla="*/ 1919598 h 2344739"/>
              <a:gd name="connsiteX72" fmla="*/ 8964196 w 12193149"/>
              <a:gd name="connsiteY72" fmla="*/ 1917373 h 2344739"/>
              <a:gd name="connsiteX73" fmla="*/ 8930136 w 12193149"/>
              <a:gd name="connsiteY73" fmla="*/ 1914185 h 2344739"/>
              <a:gd name="connsiteX74" fmla="*/ 8753592 w 12193149"/>
              <a:gd name="connsiteY74" fmla="*/ 1933417 h 2344739"/>
              <a:gd name="connsiteX75" fmla="*/ 8708995 w 12193149"/>
              <a:gd name="connsiteY75" fmla="*/ 1935518 h 2344739"/>
              <a:gd name="connsiteX76" fmla="*/ 8597219 w 12193149"/>
              <a:gd name="connsiteY76" fmla="*/ 1944090 h 2344739"/>
              <a:gd name="connsiteX77" fmla="*/ 8526378 w 12193149"/>
              <a:gd name="connsiteY77" fmla="*/ 1929248 h 2344739"/>
              <a:gd name="connsiteX78" fmla="*/ 8512131 w 12193149"/>
              <a:gd name="connsiteY78" fmla="*/ 1935163 h 2344739"/>
              <a:gd name="connsiteX79" fmla="*/ 8507315 w 12193149"/>
              <a:gd name="connsiteY79" fmla="*/ 1938164 h 2344739"/>
              <a:gd name="connsiteX80" fmla="*/ 8499116 w 12193149"/>
              <a:gd name="connsiteY80" fmla="*/ 1940902 h 2344739"/>
              <a:gd name="connsiteX81" fmla="*/ 8498742 w 12193149"/>
              <a:gd name="connsiteY81" fmla="*/ 1940723 h 2344739"/>
              <a:gd name="connsiteX82" fmla="*/ 8491397 w 12193149"/>
              <a:gd name="connsiteY82" fmla="*/ 1943773 h 2344739"/>
              <a:gd name="connsiteX83" fmla="*/ 8368330 w 12193149"/>
              <a:gd name="connsiteY83" fmla="*/ 1957815 h 2344739"/>
              <a:gd name="connsiteX84" fmla="*/ 8354947 w 12193149"/>
              <a:gd name="connsiteY84" fmla="*/ 1958009 h 2344739"/>
              <a:gd name="connsiteX85" fmla="*/ 8321252 w 12193149"/>
              <a:gd name="connsiteY85" fmla="*/ 1974587 h 2344739"/>
              <a:gd name="connsiteX86" fmla="*/ 8315581 w 12193149"/>
              <a:gd name="connsiteY86" fmla="*/ 1974913 h 2344739"/>
              <a:gd name="connsiteX87" fmla="*/ 8296322 w 12193149"/>
              <a:gd name="connsiteY87" fmla="*/ 1988808 h 2344739"/>
              <a:gd name="connsiteX88" fmla="*/ 8285424 w 12193149"/>
              <a:gd name="connsiteY88" fmla="*/ 1994631 h 2344739"/>
              <a:gd name="connsiteX89" fmla="*/ 8284298 w 12193149"/>
              <a:gd name="connsiteY89" fmla="*/ 1999074 h 2344739"/>
              <a:gd name="connsiteX90" fmla="*/ 8267224 w 12193149"/>
              <a:gd name="connsiteY90" fmla="*/ 2006249 h 2344739"/>
              <a:gd name="connsiteX91" fmla="*/ 8264525 w 12193149"/>
              <a:gd name="connsiteY91" fmla="*/ 2006019 h 2344739"/>
              <a:gd name="connsiteX92" fmla="*/ 8253181 w 12193149"/>
              <a:gd name="connsiteY92" fmla="*/ 2015862 h 2344739"/>
              <a:gd name="connsiteX93" fmla="*/ 8246982 w 12193149"/>
              <a:gd name="connsiteY93" fmla="*/ 2028854 h 2344739"/>
              <a:gd name="connsiteX94" fmla="*/ 8091420 w 12193149"/>
              <a:gd name="connsiteY94" fmla="*/ 2075015 h 2344739"/>
              <a:gd name="connsiteX95" fmla="*/ 7906555 w 12193149"/>
              <a:gd name="connsiteY95" fmla="*/ 2116988 h 2344739"/>
              <a:gd name="connsiteX96" fmla="*/ 7719893 w 12193149"/>
              <a:gd name="connsiteY96" fmla="*/ 2142703 h 2344739"/>
              <a:gd name="connsiteX97" fmla="*/ 7615495 w 12193149"/>
              <a:gd name="connsiteY97" fmla="*/ 2139232 h 2344739"/>
              <a:gd name="connsiteX98" fmla="*/ 7528691 w 12193149"/>
              <a:gd name="connsiteY98" fmla="*/ 2145060 h 2344739"/>
              <a:gd name="connsiteX99" fmla="*/ 7520719 w 12193149"/>
              <a:gd name="connsiteY99" fmla="*/ 2147613 h 2344739"/>
              <a:gd name="connsiteX100" fmla="*/ 7508559 w 12193149"/>
              <a:gd name="connsiteY100" fmla="*/ 2148948 h 2344739"/>
              <a:gd name="connsiteX101" fmla="*/ 7508188 w 12193149"/>
              <a:gd name="connsiteY101" fmla="*/ 2148621 h 2344739"/>
              <a:gd name="connsiteX102" fmla="*/ 7496943 w 12193149"/>
              <a:gd name="connsiteY102" fmla="*/ 2150573 h 2344739"/>
              <a:gd name="connsiteX103" fmla="*/ 7219707 w 12193149"/>
              <a:gd name="connsiteY103" fmla="*/ 2156680 h 2344739"/>
              <a:gd name="connsiteX104" fmla="*/ 7202249 w 12193149"/>
              <a:gd name="connsiteY104" fmla="*/ 2161230 h 2344739"/>
              <a:gd name="connsiteX105" fmla="*/ 7198152 w 12193149"/>
              <a:gd name="connsiteY105" fmla="*/ 2166588 h 2344739"/>
              <a:gd name="connsiteX106" fmla="*/ 7171956 w 12193149"/>
              <a:gd name="connsiteY106" fmla="*/ 2171236 h 2344739"/>
              <a:gd name="connsiteX107" fmla="*/ 7098136 w 12193149"/>
              <a:gd name="connsiteY107" fmla="*/ 2183464 h 2344739"/>
              <a:gd name="connsiteX108" fmla="*/ 7019644 w 12193149"/>
              <a:gd name="connsiteY108" fmla="*/ 2183090 h 2344739"/>
              <a:gd name="connsiteX109" fmla="*/ 6905294 w 12193149"/>
              <a:gd name="connsiteY109" fmla="*/ 2212596 h 2344739"/>
              <a:gd name="connsiteX110" fmla="*/ 6709370 w 12193149"/>
              <a:gd name="connsiteY110" fmla="*/ 2240551 h 2344739"/>
              <a:gd name="connsiteX111" fmla="*/ 6550602 w 12193149"/>
              <a:gd name="connsiteY111" fmla="*/ 2269327 h 2344739"/>
              <a:gd name="connsiteX112" fmla="*/ 6318708 w 12193149"/>
              <a:gd name="connsiteY112" fmla="*/ 2316127 h 2344739"/>
              <a:gd name="connsiteX113" fmla="*/ 6169822 w 12193149"/>
              <a:gd name="connsiteY113" fmla="*/ 2318214 h 2344739"/>
              <a:gd name="connsiteX114" fmla="*/ 6074996 w 12193149"/>
              <a:gd name="connsiteY114" fmla="*/ 2338676 h 2344739"/>
              <a:gd name="connsiteX115" fmla="*/ 6069677 w 12193149"/>
              <a:gd name="connsiteY115" fmla="*/ 2337139 h 2344739"/>
              <a:gd name="connsiteX116" fmla="*/ 6049786 w 12193149"/>
              <a:gd name="connsiteY116" fmla="*/ 2337822 h 2344739"/>
              <a:gd name="connsiteX117" fmla="*/ 6042433 w 12193149"/>
              <a:gd name="connsiteY117" fmla="*/ 2329473 h 2344739"/>
              <a:gd name="connsiteX118" fmla="*/ 6011238 w 12193149"/>
              <a:gd name="connsiteY118" fmla="*/ 2324380 h 2344739"/>
              <a:gd name="connsiteX119" fmla="*/ 5958523 w 12193149"/>
              <a:gd name="connsiteY119" fmla="*/ 2328024 h 2344739"/>
              <a:gd name="connsiteX120" fmla="*/ 5760067 w 12193149"/>
              <a:gd name="connsiteY120" fmla="*/ 2343716 h 2344739"/>
              <a:gd name="connsiteX121" fmla="*/ 5628108 w 12193149"/>
              <a:gd name="connsiteY121" fmla="*/ 2344739 h 2344739"/>
              <a:gd name="connsiteX122" fmla="*/ 5472054 w 12193149"/>
              <a:gd name="connsiteY122" fmla="*/ 2330719 h 2344739"/>
              <a:gd name="connsiteX123" fmla="*/ 5433909 w 12193149"/>
              <a:gd name="connsiteY123" fmla="*/ 2319466 h 2344739"/>
              <a:gd name="connsiteX124" fmla="*/ 5382817 w 12193149"/>
              <a:gd name="connsiteY124" fmla="*/ 2301764 h 2344739"/>
              <a:gd name="connsiteX125" fmla="*/ 5262912 w 12193149"/>
              <a:gd name="connsiteY125" fmla="*/ 2281347 h 2344739"/>
              <a:gd name="connsiteX126" fmla="*/ 5224109 w 12193149"/>
              <a:gd name="connsiteY126" fmla="*/ 2270223 h 2344739"/>
              <a:gd name="connsiteX127" fmla="*/ 5175808 w 12193149"/>
              <a:gd name="connsiteY127" fmla="*/ 2267233 h 2344739"/>
              <a:gd name="connsiteX128" fmla="*/ 5157702 w 12193149"/>
              <a:gd name="connsiteY128" fmla="*/ 2260010 h 2344739"/>
              <a:gd name="connsiteX129" fmla="*/ 5143747 w 12193149"/>
              <a:gd name="connsiteY129" fmla="*/ 2256610 h 2344739"/>
              <a:gd name="connsiteX130" fmla="*/ 5140744 w 12193149"/>
              <a:gd name="connsiteY130" fmla="*/ 2254509 h 2344739"/>
              <a:gd name="connsiteX131" fmla="*/ 5122807 w 12193149"/>
              <a:gd name="connsiteY131" fmla="*/ 2243656 h 2344739"/>
              <a:gd name="connsiteX132" fmla="*/ 5066938 w 12193149"/>
              <a:gd name="connsiteY132" fmla="*/ 2250227 h 2344739"/>
              <a:gd name="connsiteX133" fmla="*/ 5012662 w 12193149"/>
              <a:gd name="connsiteY133" fmla="*/ 2233846 h 2344739"/>
              <a:gd name="connsiteX134" fmla="*/ 4841589 w 12193149"/>
              <a:gd name="connsiteY134" fmla="*/ 2209829 h 2344739"/>
              <a:gd name="connsiteX135" fmla="*/ 4763595 w 12193149"/>
              <a:gd name="connsiteY135" fmla="*/ 2182061 h 2344739"/>
              <a:gd name="connsiteX136" fmla="*/ 4724334 w 12193149"/>
              <a:gd name="connsiteY136" fmla="*/ 2173047 h 2344739"/>
              <a:gd name="connsiteX137" fmla="*/ 4722324 w 12193149"/>
              <a:gd name="connsiteY137" fmla="*/ 2172298 h 2344739"/>
              <a:gd name="connsiteX138" fmla="*/ 4723259 w 12193149"/>
              <a:gd name="connsiteY138" fmla="*/ 2172087 h 2344739"/>
              <a:gd name="connsiteX139" fmla="*/ 4718350 w 12193149"/>
              <a:gd name="connsiteY139" fmla="*/ 2170817 h 2344739"/>
              <a:gd name="connsiteX140" fmla="*/ 4722324 w 12193149"/>
              <a:gd name="connsiteY140" fmla="*/ 2172298 h 2344739"/>
              <a:gd name="connsiteX141" fmla="*/ 4716674 w 12193149"/>
              <a:gd name="connsiteY141" fmla="*/ 2173573 h 2344739"/>
              <a:gd name="connsiteX142" fmla="*/ 4516962 w 12193149"/>
              <a:gd name="connsiteY142" fmla="*/ 2163671 h 2344739"/>
              <a:gd name="connsiteX143" fmla="*/ 4429691 w 12193149"/>
              <a:gd name="connsiteY143" fmla="*/ 2153020 h 2344739"/>
              <a:gd name="connsiteX144" fmla="*/ 4364023 w 12193149"/>
              <a:gd name="connsiteY144" fmla="*/ 2151674 h 2344739"/>
              <a:gd name="connsiteX145" fmla="*/ 4318114 w 12193149"/>
              <a:gd name="connsiteY145" fmla="*/ 2158289 h 2344739"/>
              <a:gd name="connsiteX146" fmla="*/ 4316258 w 12193149"/>
              <a:gd name="connsiteY146" fmla="*/ 2156948 h 2344739"/>
              <a:gd name="connsiteX147" fmla="*/ 4296292 w 12193149"/>
              <a:gd name="connsiteY147" fmla="*/ 2155069 h 2344739"/>
              <a:gd name="connsiteX148" fmla="*/ 4291212 w 12193149"/>
              <a:gd name="connsiteY148" fmla="*/ 2157986 h 2344739"/>
              <a:gd name="connsiteX149" fmla="*/ 4277290 w 12193149"/>
              <a:gd name="connsiteY149" fmla="*/ 2157740 h 2344739"/>
              <a:gd name="connsiteX150" fmla="*/ 4249265 w 12193149"/>
              <a:gd name="connsiteY150" fmla="*/ 2160064 h 2344739"/>
              <a:gd name="connsiteX151" fmla="*/ 4203199 w 12193149"/>
              <a:gd name="connsiteY151" fmla="*/ 2157269 h 2344739"/>
              <a:gd name="connsiteX152" fmla="*/ 4202893 w 12193149"/>
              <a:gd name="connsiteY152" fmla="*/ 2156010 h 2344739"/>
              <a:gd name="connsiteX153" fmla="*/ 4192396 w 12193149"/>
              <a:gd name="connsiteY153" fmla="*/ 2150376 h 2344739"/>
              <a:gd name="connsiteX154" fmla="*/ 4143893 w 12193149"/>
              <a:gd name="connsiteY154" fmla="*/ 2134511 h 2344739"/>
              <a:gd name="connsiteX155" fmla="*/ 4084245 w 12193149"/>
              <a:gd name="connsiteY155" fmla="*/ 2107978 h 2344739"/>
              <a:gd name="connsiteX156" fmla="*/ 4075694 w 12193149"/>
              <a:gd name="connsiteY156" fmla="*/ 2107143 h 2344739"/>
              <a:gd name="connsiteX157" fmla="*/ 4075575 w 12193149"/>
              <a:gd name="connsiteY157" fmla="*/ 2106844 h 2344739"/>
              <a:gd name="connsiteX158" fmla="*/ 4066658 w 12193149"/>
              <a:gd name="connsiteY158" fmla="*/ 2105400 h 2344739"/>
              <a:gd name="connsiteX159" fmla="*/ 4060102 w 12193149"/>
              <a:gd name="connsiteY159" fmla="*/ 2105618 h 2344739"/>
              <a:gd name="connsiteX160" fmla="*/ 4043512 w 12193149"/>
              <a:gd name="connsiteY160" fmla="*/ 2103997 h 2344739"/>
              <a:gd name="connsiteX161" fmla="*/ 4038145 w 12193149"/>
              <a:gd name="connsiteY161" fmla="*/ 2101563 h 2344739"/>
              <a:gd name="connsiteX162" fmla="*/ 4036511 w 12193149"/>
              <a:gd name="connsiteY162" fmla="*/ 2097896 h 2344739"/>
              <a:gd name="connsiteX163" fmla="*/ 4034926 w 12193149"/>
              <a:gd name="connsiteY163" fmla="*/ 2098131 h 2344739"/>
              <a:gd name="connsiteX164" fmla="*/ 4005686 w 12193149"/>
              <a:gd name="connsiteY164" fmla="*/ 2085563 h 2344739"/>
              <a:gd name="connsiteX165" fmla="*/ 3937994 w 12193149"/>
              <a:gd name="connsiteY165" fmla="*/ 2068106 h 2344739"/>
              <a:gd name="connsiteX166" fmla="*/ 3898423 w 12193149"/>
              <a:gd name="connsiteY166" fmla="*/ 2062451 h 2344739"/>
              <a:gd name="connsiteX167" fmla="*/ 3790908 w 12193149"/>
              <a:gd name="connsiteY167" fmla="*/ 2042213 h 2344739"/>
              <a:gd name="connsiteX168" fmla="*/ 3683661 w 12193149"/>
              <a:gd name="connsiteY168" fmla="*/ 2018290 h 2344739"/>
              <a:gd name="connsiteX169" fmla="*/ 3611183 w 12193149"/>
              <a:gd name="connsiteY169" fmla="*/ 1986019 h 2344739"/>
              <a:gd name="connsiteX170" fmla="*/ 3605003 w 12193149"/>
              <a:gd name="connsiteY170" fmla="*/ 1987381 h 2344739"/>
              <a:gd name="connsiteX171" fmla="*/ 3595884 w 12193149"/>
              <a:gd name="connsiteY171" fmla="*/ 1987545 h 2344739"/>
              <a:gd name="connsiteX172" fmla="*/ 3595649 w 12193149"/>
              <a:gd name="connsiteY172" fmla="*/ 1987276 h 2344739"/>
              <a:gd name="connsiteX173" fmla="*/ 3587126 w 12193149"/>
              <a:gd name="connsiteY173" fmla="*/ 1987966 h 2344739"/>
              <a:gd name="connsiteX174" fmla="*/ 3537283 w 12193149"/>
              <a:gd name="connsiteY174" fmla="*/ 1978267 h 2344739"/>
              <a:gd name="connsiteX175" fmla="*/ 3474371 w 12193149"/>
              <a:gd name="connsiteY175" fmla="*/ 1974606 h 2344739"/>
              <a:gd name="connsiteX176" fmla="*/ 3401876 w 12193149"/>
              <a:gd name="connsiteY176" fmla="*/ 1962558 h 2344739"/>
              <a:gd name="connsiteX177" fmla="*/ 3365036 w 12193149"/>
              <a:gd name="connsiteY177" fmla="*/ 1979510 h 2344739"/>
              <a:gd name="connsiteX178" fmla="*/ 3345174 w 12193149"/>
              <a:gd name="connsiteY178" fmla="*/ 1981192 h 2344739"/>
              <a:gd name="connsiteX179" fmla="*/ 3342846 w 12193149"/>
              <a:gd name="connsiteY179" fmla="*/ 1980217 h 2344739"/>
              <a:gd name="connsiteX180" fmla="*/ 3263504 w 12193149"/>
              <a:gd name="connsiteY180" fmla="*/ 1986094 h 2344739"/>
              <a:gd name="connsiteX181" fmla="*/ 3143704 w 12193149"/>
              <a:gd name="connsiteY181" fmla="*/ 1993869 h 2344739"/>
              <a:gd name="connsiteX182" fmla="*/ 3031439 w 12193149"/>
              <a:gd name="connsiteY182" fmla="*/ 1996512 h 2344739"/>
              <a:gd name="connsiteX183" fmla="*/ 2782717 w 12193149"/>
              <a:gd name="connsiteY183" fmla="*/ 2018333 h 2344739"/>
              <a:gd name="connsiteX184" fmla="*/ 2647675 w 12193149"/>
              <a:gd name="connsiteY184" fmla="*/ 2028869 h 2344739"/>
              <a:gd name="connsiteX185" fmla="*/ 2569176 w 12193149"/>
              <a:gd name="connsiteY185" fmla="*/ 2002628 h 2344739"/>
              <a:gd name="connsiteX186" fmla="*/ 2444403 w 12193149"/>
              <a:gd name="connsiteY186" fmla="*/ 2016529 h 2344739"/>
              <a:gd name="connsiteX187" fmla="*/ 2316260 w 12193149"/>
              <a:gd name="connsiteY187" fmla="*/ 2024996 h 2344739"/>
              <a:gd name="connsiteX188" fmla="*/ 2209726 w 12193149"/>
              <a:gd name="connsiteY188" fmla="*/ 2019763 h 2344739"/>
              <a:gd name="connsiteX189" fmla="*/ 2095813 w 12193149"/>
              <a:gd name="connsiteY189" fmla="*/ 2003052 h 2344739"/>
              <a:gd name="connsiteX190" fmla="*/ 1998504 w 12193149"/>
              <a:gd name="connsiteY190" fmla="*/ 1995032 h 2344739"/>
              <a:gd name="connsiteX191" fmla="*/ 1929320 w 12193149"/>
              <a:gd name="connsiteY191" fmla="*/ 2016977 h 2344739"/>
              <a:gd name="connsiteX192" fmla="*/ 1922798 w 12193149"/>
              <a:gd name="connsiteY192" fmla="*/ 2012146 h 2344739"/>
              <a:gd name="connsiteX193" fmla="*/ 1874228 w 12193149"/>
              <a:gd name="connsiteY193" fmla="*/ 2013741 h 2344739"/>
              <a:gd name="connsiteX194" fmla="*/ 1787803 w 12193149"/>
              <a:gd name="connsiteY194" fmla="*/ 2041363 h 2344739"/>
              <a:gd name="connsiteX195" fmla="*/ 1739352 w 12193149"/>
              <a:gd name="connsiteY195" fmla="*/ 2036312 h 2344739"/>
              <a:gd name="connsiteX196" fmla="*/ 1676219 w 12193149"/>
              <a:gd name="connsiteY196" fmla="*/ 2019963 h 2344739"/>
              <a:gd name="connsiteX197" fmla="*/ 1609817 w 12193149"/>
              <a:gd name="connsiteY197" fmla="*/ 2013066 h 2344739"/>
              <a:gd name="connsiteX198" fmla="*/ 1497258 w 12193149"/>
              <a:gd name="connsiteY198" fmla="*/ 1987476 h 2344739"/>
              <a:gd name="connsiteX199" fmla="*/ 1151127 w 12193149"/>
              <a:gd name="connsiteY199" fmla="*/ 1938041 h 2344739"/>
              <a:gd name="connsiteX200" fmla="*/ 859417 w 12193149"/>
              <a:gd name="connsiteY200" fmla="*/ 1928608 h 2344739"/>
              <a:gd name="connsiteX201" fmla="*/ 838688 w 12193149"/>
              <a:gd name="connsiteY201" fmla="*/ 1929821 h 2344739"/>
              <a:gd name="connsiteX202" fmla="*/ 817957 w 12193149"/>
              <a:gd name="connsiteY202" fmla="*/ 1927857 h 2344739"/>
              <a:gd name="connsiteX203" fmla="*/ 812654 w 12193149"/>
              <a:gd name="connsiteY203" fmla="*/ 1930751 h 2344739"/>
              <a:gd name="connsiteX204" fmla="*/ 721195 w 12193149"/>
              <a:gd name="connsiteY204" fmla="*/ 1929661 h 2344739"/>
              <a:gd name="connsiteX205" fmla="*/ 720890 w 12193149"/>
              <a:gd name="connsiteY205" fmla="*/ 1928399 h 2344739"/>
              <a:gd name="connsiteX206" fmla="*/ 710023 w 12193149"/>
              <a:gd name="connsiteY206" fmla="*/ 1922722 h 2344739"/>
              <a:gd name="connsiteX207" fmla="*/ 597940 w 12193149"/>
              <a:gd name="connsiteY207" fmla="*/ 1879864 h 2344739"/>
              <a:gd name="connsiteX208" fmla="*/ 579683 w 12193149"/>
              <a:gd name="connsiteY208" fmla="*/ 1877212 h 2344739"/>
              <a:gd name="connsiteX209" fmla="*/ 572865 w 12193149"/>
              <a:gd name="connsiteY209" fmla="*/ 1877401 h 2344739"/>
              <a:gd name="connsiteX210" fmla="*/ 446247 w 12193149"/>
              <a:gd name="connsiteY210" fmla="*/ 1839371 h 2344739"/>
              <a:gd name="connsiteX211" fmla="*/ 405163 w 12193149"/>
              <a:gd name="connsiteY211" fmla="*/ 1833548 h 2344739"/>
              <a:gd name="connsiteX212" fmla="*/ 293583 w 12193149"/>
              <a:gd name="connsiteY212" fmla="*/ 1812852 h 2344739"/>
              <a:gd name="connsiteX213" fmla="*/ 119529 w 12193149"/>
              <a:gd name="connsiteY213" fmla="*/ 1761047 h 2344739"/>
              <a:gd name="connsiteX214" fmla="*/ 16674 w 12193149"/>
              <a:gd name="connsiteY214" fmla="*/ 1758191 h 2344739"/>
              <a:gd name="connsiteX215" fmla="*/ 1150 w 12193149"/>
              <a:gd name="connsiteY215" fmla="*/ 1752722 h 2344739"/>
              <a:gd name="connsiteX216" fmla="*/ 1148 w 12193149"/>
              <a:gd name="connsiteY216" fmla="*/ 222213 h 2344739"/>
              <a:gd name="connsiteX217" fmla="*/ 1148 w 12193149"/>
              <a:gd name="connsiteY217" fmla="*/ 0 h 2344739"/>
              <a:gd name="connsiteX0" fmla="*/ 1148 w 12193149"/>
              <a:gd name="connsiteY0" fmla="*/ 0 h 2344739"/>
              <a:gd name="connsiteX1" fmla="*/ 12193148 w 12193149"/>
              <a:gd name="connsiteY1" fmla="*/ 0 h 2344739"/>
              <a:gd name="connsiteX2" fmla="*/ 12193149 w 12193149"/>
              <a:gd name="connsiteY2" fmla="*/ 579739 h 2344739"/>
              <a:gd name="connsiteX3" fmla="*/ 12185986 w 12193149"/>
              <a:gd name="connsiteY3" fmla="*/ 584189 h 2344739"/>
              <a:gd name="connsiteX4" fmla="*/ 12156363 w 12193149"/>
              <a:gd name="connsiteY4" fmla="*/ 597366 h 2344739"/>
              <a:gd name="connsiteX5" fmla="*/ 12139215 w 12193149"/>
              <a:gd name="connsiteY5" fmla="*/ 623179 h 2344739"/>
              <a:gd name="connsiteX6" fmla="*/ 12126327 w 12193149"/>
              <a:gd name="connsiteY6" fmla="*/ 624690 h 2344739"/>
              <a:gd name="connsiteX7" fmla="*/ 12124007 w 12193149"/>
              <a:gd name="connsiteY7" fmla="*/ 624794 h 2344739"/>
              <a:gd name="connsiteX8" fmla="*/ 12116854 w 12193149"/>
              <a:gd name="connsiteY8" fmla="*/ 628608 h 2344739"/>
              <a:gd name="connsiteX9" fmla="*/ 12099497 w 12193149"/>
              <a:gd name="connsiteY9" fmla="*/ 628139 h 2344739"/>
              <a:gd name="connsiteX10" fmla="*/ 12087073 w 12193149"/>
              <a:gd name="connsiteY10" fmla="*/ 636341 h 2344739"/>
              <a:gd name="connsiteX11" fmla="*/ 12031073 w 12193149"/>
              <a:gd name="connsiteY11" fmla="*/ 680009 h 2344739"/>
              <a:gd name="connsiteX12" fmla="*/ 11995833 w 12193149"/>
              <a:gd name="connsiteY12" fmla="*/ 703458 h 2344739"/>
              <a:gd name="connsiteX13" fmla="*/ 11979717 w 12193149"/>
              <a:gd name="connsiteY13" fmla="*/ 708161 h 2344739"/>
              <a:gd name="connsiteX14" fmla="*/ 11959046 w 12193149"/>
              <a:gd name="connsiteY14" fmla="*/ 717558 h 2344739"/>
              <a:gd name="connsiteX15" fmla="*/ 11920454 w 12193149"/>
              <a:gd name="connsiteY15" fmla="*/ 730883 h 2344739"/>
              <a:gd name="connsiteX16" fmla="*/ 11903656 w 12193149"/>
              <a:gd name="connsiteY16" fmla="*/ 742426 h 2344739"/>
              <a:gd name="connsiteX17" fmla="*/ 11895048 w 12193149"/>
              <a:gd name="connsiteY17" fmla="*/ 744791 h 2344739"/>
              <a:gd name="connsiteX18" fmla="*/ 11891968 w 12193149"/>
              <a:gd name="connsiteY18" fmla="*/ 755729 h 2344739"/>
              <a:gd name="connsiteX19" fmla="*/ 11870776 w 12193149"/>
              <a:gd name="connsiteY19" fmla="*/ 777816 h 2344739"/>
              <a:gd name="connsiteX20" fmla="*/ 11813376 w 12193149"/>
              <a:gd name="connsiteY20" fmla="*/ 797659 h 2344739"/>
              <a:gd name="connsiteX21" fmla="*/ 11590693 w 12193149"/>
              <a:gd name="connsiteY21" fmla="*/ 963777 h 2344739"/>
              <a:gd name="connsiteX22" fmla="*/ 11506817 w 12193149"/>
              <a:gd name="connsiteY22" fmla="*/ 1033623 h 2344739"/>
              <a:gd name="connsiteX23" fmla="*/ 11280332 w 12193149"/>
              <a:gd name="connsiteY23" fmla="*/ 1223571 h 2344739"/>
              <a:gd name="connsiteX24" fmla="*/ 11228309 w 12193149"/>
              <a:gd name="connsiteY24" fmla="*/ 1276236 h 2344739"/>
              <a:gd name="connsiteX25" fmla="*/ 11218087 w 12193149"/>
              <a:gd name="connsiteY25" fmla="*/ 1275961 h 2344739"/>
              <a:gd name="connsiteX26" fmla="*/ 11217184 w 12193149"/>
              <a:gd name="connsiteY26" fmla="*/ 1275018 h 2344739"/>
              <a:gd name="connsiteX27" fmla="*/ 11188885 w 12193149"/>
              <a:gd name="connsiteY27" fmla="*/ 1292383 h 2344739"/>
              <a:gd name="connsiteX28" fmla="*/ 11184501 w 12193149"/>
              <a:gd name="connsiteY28" fmla="*/ 1292525 h 2344739"/>
              <a:gd name="connsiteX29" fmla="*/ 11166854 w 12193149"/>
              <a:gd name="connsiteY29" fmla="*/ 1306612 h 2344739"/>
              <a:gd name="connsiteX30" fmla="*/ 11157311 w 12193149"/>
              <a:gd name="connsiteY30" fmla="*/ 1312414 h 2344739"/>
              <a:gd name="connsiteX31" fmla="*/ 11155496 w 12193149"/>
              <a:gd name="connsiteY31" fmla="*/ 1317097 h 2344739"/>
              <a:gd name="connsiteX32" fmla="*/ 11140961 w 12193149"/>
              <a:gd name="connsiteY32" fmla="*/ 1324115 h 2344739"/>
              <a:gd name="connsiteX33" fmla="*/ 11138961 w 12193149"/>
              <a:gd name="connsiteY33" fmla="*/ 1323772 h 2344739"/>
              <a:gd name="connsiteX34" fmla="*/ 11128208 w 12193149"/>
              <a:gd name="connsiteY34" fmla="*/ 1333832 h 2344739"/>
              <a:gd name="connsiteX35" fmla="*/ 11120691 w 12193149"/>
              <a:gd name="connsiteY35" fmla="*/ 1347424 h 2344739"/>
              <a:gd name="connsiteX36" fmla="*/ 10894683 w 12193149"/>
              <a:gd name="connsiteY36" fmla="*/ 1473399 h 2344739"/>
              <a:gd name="connsiteX37" fmla="*/ 10773300 w 12193149"/>
              <a:gd name="connsiteY37" fmla="*/ 1523191 h 2344739"/>
              <a:gd name="connsiteX38" fmla="*/ 10627668 w 12193149"/>
              <a:gd name="connsiteY38" fmla="*/ 1559229 h 2344739"/>
              <a:gd name="connsiteX39" fmla="*/ 10581895 w 12193149"/>
              <a:gd name="connsiteY39" fmla="*/ 1568689 h 2344739"/>
              <a:gd name="connsiteX40" fmla="*/ 10547790 w 12193149"/>
              <a:gd name="connsiteY40" fmla="*/ 1598423 h 2344739"/>
              <a:gd name="connsiteX41" fmla="*/ 10529643 w 12193149"/>
              <a:gd name="connsiteY41" fmla="*/ 1596907 h 2344739"/>
              <a:gd name="connsiteX42" fmla="*/ 10526446 w 12193149"/>
              <a:gd name="connsiteY42" fmla="*/ 1596411 h 2344739"/>
              <a:gd name="connsiteX43" fmla="*/ 10515129 w 12193149"/>
              <a:gd name="connsiteY43" fmla="*/ 1599537 h 2344739"/>
              <a:gd name="connsiteX44" fmla="*/ 10491735 w 12193149"/>
              <a:gd name="connsiteY44" fmla="*/ 1594156 h 2344739"/>
              <a:gd name="connsiteX45" fmla="*/ 10471418 w 12193149"/>
              <a:gd name="connsiteY45" fmla="*/ 1601693 h 2344739"/>
              <a:gd name="connsiteX46" fmla="*/ 10377042 w 12193149"/>
              <a:gd name="connsiteY46" fmla="*/ 1644598 h 2344739"/>
              <a:gd name="connsiteX47" fmla="*/ 10319338 w 12193149"/>
              <a:gd name="connsiteY47" fmla="*/ 1666221 h 2344739"/>
              <a:gd name="connsiteX48" fmla="*/ 10295467 w 12193149"/>
              <a:gd name="connsiteY48" fmla="*/ 1668079 h 2344739"/>
              <a:gd name="connsiteX49" fmla="*/ 10263443 w 12193149"/>
              <a:gd name="connsiteY49" fmla="*/ 1674948 h 2344739"/>
              <a:gd name="connsiteX50" fmla="*/ 10205418 w 12193149"/>
              <a:gd name="connsiteY50" fmla="*/ 1682149 h 2344739"/>
              <a:gd name="connsiteX51" fmla="*/ 10177759 w 12193149"/>
              <a:gd name="connsiteY51" fmla="*/ 1692943 h 2344739"/>
              <a:gd name="connsiteX52" fmla="*/ 10165070 w 12193149"/>
              <a:gd name="connsiteY52" fmla="*/ 1693739 h 2344739"/>
              <a:gd name="connsiteX53" fmla="*/ 10156308 w 12193149"/>
              <a:gd name="connsiteY53" fmla="*/ 1707487 h 2344739"/>
              <a:gd name="connsiteX54" fmla="*/ 10118267 w 12193149"/>
              <a:gd name="connsiteY54" fmla="*/ 1731142 h 2344739"/>
              <a:gd name="connsiteX55" fmla="*/ 10083317 w 12193149"/>
              <a:gd name="connsiteY55" fmla="*/ 1743296 h 2344739"/>
              <a:gd name="connsiteX56" fmla="*/ 10040388 w 12193149"/>
              <a:gd name="connsiteY56" fmla="*/ 1741632 h 2344739"/>
              <a:gd name="connsiteX57" fmla="*/ 9961167 w 12193149"/>
              <a:gd name="connsiteY57" fmla="*/ 1757147 h 2344739"/>
              <a:gd name="connsiteX58" fmla="*/ 9848940 w 12193149"/>
              <a:gd name="connsiteY58" fmla="*/ 1763915 h 2344739"/>
              <a:gd name="connsiteX59" fmla="*/ 9729457 w 12193149"/>
              <a:gd name="connsiteY59" fmla="*/ 1784122 h 2344739"/>
              <a:gd name="connsiteX60" fmla="*/ 9613704 w 12193149"/>
              <a:gd name="connsiteY60" fmla="*/ 1812371 h 2344739"/>
              <a:gd name="connsiteX61" fmla="*/ 9338590 w 12193149"/>
              <a:gd name="connsiteY61" fmla="*/ 1869293 h 2344739"/>
              <a:gd name="connsiteX62" fmla="*/ 9232518 w 12193149"/>
              <a:gd name="connsiteY62" fmla="*/ 1893149 h 2344739"/>
              <a:gd name="connsiteX63" fmla="*/ 9156690 w 12193149"/>
              <a:gd name="connsiteY63" fmla="*/ 1903228 h 2344739"/>
              <a:gd name="connsiteX64" fmla="*/ 9054601 w 12193149"/>
              <a:gd name="connsiteY64" fmla="*/ 1910755 h 2344739"/>
              <a:gd name="connsiteX65" fmla="*/ 9006634 w 12193149"/>
              <a:gd name="connsiteY65" fmla="*/ 1914040 h 2344739"/>
              <a:gd name="connsiteX66" fmla="*/ 9006349 w 12193149"/>
              <a:gd name="connsiteY66" fmla="*/ 1913800 h 2344739"/>
              <a:gd name="connsiteX67" fmla="*/ 8997380 w 12193149"/>
              <a:gd name="connsiteY67" fmla="*/ 1915011 h 2344739"/>
              <a:gd name="connsiteX68" fmla="*/ 8991542 w 12193149"/>
              <a:gd name="connsiteY68" fmla="*/ 1917072 h 2344739"/>
              <a:gd name="connsiteX69" fmla="*/ 8975485 w 12193149"/>
              <a:gd name="connsiteY69" fmla="*/ 1920298 h 2344739"/>
              <a:gd name="connsiteX70" fmla="*/ 8969159 w 12193149"/>
              <a:gd name="connsiteY70" fmla="*/ 1919598 h 2344739"/>
              <a:gd name="connsiteX71" fmla="*/ 8964196 w 12193149"/>
              <a:gd name="connsiteY71" fmla="*/ 1917373 h 2344739"/>
              <a:gd name="connsiteX72" fmla="*/ 8930136 w 12193149"/>
              <a:gd name="connsiteY72" fmla="*/ 1914185 h 2344739"/>
              <a:gd name="connsiteX73" fmla="*/ 8753592 w 12193149"/>
              <a:gd name="connsiteY73" fmla="*/ 1933417 h 2344739"/>
              <a:gd name="connsiteX74" fmla="*/ 8708995 w 12193149"/>
              <a:gd name="connsiteY74" fmla="*/ 1935518 h 2344739"/>
              <a:gd name="connsiteX75" fmla="*/ 8597219 w 12193149"/>
              <a:gd name="connsiteY75" fmla="*/ 1944090 h 2344739"/>
              <a:gd name="connsiteX76" fmla="*/ 8526378 w 12193149"/>
              <a:gd name="connsiteY76" fmla="*/ 1929248 h 2344739"/>
              <a:gd name="connsiteX77" fmla="*/ 8512131 w 12193149"/>
              <a:gd name="connsiteY77" fmla="*/ 1935163 h 2344739"/>
              <a:gd name="connsiteX78" fmla="*/ 8507315 w 12193149"/>
              <a:gd name="connsiteY78" fmla="*/ 1938164 h 2344739"/>
              <a:gd name="connsiteX79" fmla="*/ 8499116 w 12193149"/>
              <a:gd name="connsiteY79" fmla="*/ 1940902 h 2344739"/>
              <a:gd name="connsiteX80" fmla="*/ 8498742 w 12193149"/>
              <a:gd name="connsiteY80" fmla="*/ 1940723 h 2344739"/>
              <a:gd name="connsiteX81" fmla="*/ 8491397 w 12193149"/>
              <a:gd name="connsiteY81" fmla="*/ 1943773 h 2344739"/>
              <a:gd name="connsiteX82" fmla="*/ 8368330 w 12193149"/>
              <a:gd name="connsiteY82" fmla="*/ 1957815 h 2344739"/>
              <a:gd name="connsiteX83" fmla="*/ 8354947 w 12193149"/>
              <a:gd name="connsiteY83" fmla="*/ 1958009 h 2344739"/>
              <a:gd name="connsiteX84" fmla="*/ 8321252 w 12193149"/>
              <a:gd name="connsiteY84" fmla="*/ 1974587 h 2344739"/>
              <a:gd name="connsiteX85" fmla="*/ 8315581 w 12193149"/>
              <a:gd name="connsiteY85" fmla="*/ 1974913 h 2344739"/>
              <a:gd name="connsiteX86" fmla="*/ 8296322 w 12193149"/>
              <a:gd name="connsiteY86" fmla="*/ 1988808 h 2344739"/>
              <a:gd name="connsiteX87" fmla="*/ 8285424 w 12193149"/>
              <a:gd name="connsiteY87" fmla="*/ 1994631 h 2344739"/>
              <a:gd name="connsiteX88" fmla="*/ 8284298 w 12193149"/>
              <a:gd name="connsiteY88" fmla="*/ 1999074 h 2344739"/>
              <a:gd name="connsiteX89" fmla="*/ 8267224 w 12193149"/>
              <a:gd name="connsiteY89" fmla="*/ 2006249 h 2344739"/>
              <a:gd name="connsiteX90" fmla="*/ 8264525 w 12193149"/>
              <a:gd name="connsiteY90" fmla="*/ 2006019 h 2344739"/>
              <a:gd name="connsiteX91" fmla="*/ 8253181 w 12193149"/>
              <a:gd name="connsiteY91" fmla="*/ 2015862 h 2344739"/>
              <a:gd name="connsiteX92" fmla="*/ 8246982 w 12193149"/>
              <a:gd name="connsiteY92" fmla="*/ 2028854 h 2344739"/>
              <a:gd name="connsiteX93" fmla="*/ 8091420 w 12193149"/>
              <a:gd name="connsiteY93" fmla="*/ 2075015 h 2344739"/>
              <a:gd name="connsiteX94" fmla="*/ 7906555 w 12193149"/>
              <a:gd name="connsiteY94" fmla="*/ 2116988 h 2344739"/>
              <a:gd name="connsiteX95" fmla="*/ 7719893 w 12193149"/>
              <a:gd name="connsiteY95" fmla="*/ 2142703 h 2344739"/>
              <a:gd name="connsiteX96" fmla="*/ 7615495 w 12193149"/>
              <a:gd name="connsiteY96" fmla="*/ 2139232 h 2344739"/>
              <a:gd name="connsiteX97" fmla="*/ 7528691 w 12193149"/>
              <a:gd name="connsiteY97" fmla="*/ 2145060 h 2344739"/>
              <a:gd name="connsiteX98" fmla="*/ 7520719 w 12193149"/>
              <a:gd name="connsiteY98" fmla="*/ 2147613 h 2344739"/>
              <a:gd name="connsiteX99" fmla="*/ 7508559 w 12193149"/>
              <a:gd name="connsiteY99" fmla="*/ 2148948 h 2344739"/>
              <a:gd name="connsiteX100" fmla="*/ 7508188 w 12193149"/>
              <a:gd name="connsiteY100" fmla="*/ 2148621 h 2344739"/>
              <a:gd name="connsiteX101" fmla="*/ 7496943 w 12193149"/>
              <a:gd name="connsiteY101" fmla="*/ 2150573 h 2344739"/>
              <a:gd name="connsiteX102" fmla="*/ 7219707 w 12193149"/>
              <a:gd name="connsiteY102" fmla="*/ 2156680 h 2344739"/>
              <a:gd name="connsiteX103" fmla="*/ 7202249 w 12193149"/>
              <a:gd name="connsiteY103" fmla="*/ 2161230 h 2344739"/>
              <a:gd name="connsiteX104" fmla="*/ 7198152 w 12193149"/>
              <a:gd name="connsiteY104" fmla="*/ 2166588 h 2344739"/>
              <a:gd name="connsiteX105" fmla="*/ 7171956 w 12193149"/>
              <a:gd name="connsiteY105" fmla="*/ 2171236 h 2344739"/>
              <a:gd name="connsiteX106" fmla="*/ 7098136 w 12193149"/>
              <a:gd name="connsiteY106" fmla="*/ 2183464 h 2344739"/>
              <a:gd name="connsiteX107" fmla="*/ 7019644 w 12193149"/>
              <a:gd name="connsiteY107" fmla="*/ 2183090 h 2344739"/>
              <a:gd name="connsiteX108" fmla="*/ 6905294 w 12193149"/>
              <a:gd name="connsiteY108" fmla="*/ 2212596 h 2344739"/>
              <a:gd name="connsiteX109" fmla="*/ 6709370 w 12193149"/>
              <a:gd name="connsiteY109" fmla="*/ 2240551 h 2344739"/>
              <a:gd name="connsiteX110" fmla="*/ 6550602 w 12193149"/>
              <a:gd name="connsiteY110" fmla="*/ 2269327 h 2344739"/>
              <a:gd name="connsiteX111" fmla="*/ 6318708 w 12193149"/>
              <a:gd name="connsiteY111" fmla="*/ 2316127 h 2344739"/>
              <a:gd name="connsiteX112" fmla="*/ 6169822 w 12193149"/>
              <a:gd name="connsiteY112" fmla="*/ 2318214 h 2344739"/>
              <a:gd name="connsiteX113" fmla="*/ 6074996 w 12193149"/>
              <a:gd name="connsiteY113" fmla="*/ 2338676 h 2344739"/>
              <a:gd name="connsiteX114" fmla="*/ 6069677 w 12193149"/>
              <a:gd name="connsiteY114" fmla="*/ 2337139 h 2344739"/>
              <a:gd name="connsiteX115" fmla="*/ 6049786 w 12193149"/>
              <a:gd name="connsiteY115" fmla="*/ 2337822 h 2344739"/>
              <a:gd name="connsiteX116" fmla="*/ 6042433 w 12193149"/>
              <a:gd name="connsiteY116" fmla="*/ 2329473 h 2344739"/>
              <a:gd name="connsiteX117" fmla="*/ 6011238 w 12193149"/>
              <a:gd name="connsiteY117" fmla="*/ 2324380 h 2344739"/>
              <a:gd name="connsiteX118" fmla="*/ 5958523 w 12193149"/>
              <a:gd name="connsiteY118" fmla="*/ 2328024 h 2344739"/>
              <a:gd name="connsiteX119" fmla="*/ 5760067 w 12193149"/>
              <a:gd name="connsiteY119" fmla="*/ 2343716 h 2344739"/>
              <a:gd name="connsiteX120" fmla="*/ 5628108 w 12193149"/>
              <a:gd name="connsiteY120" fmla="*/ 2344739 h 2344739"/>
              <a:gd name="connsiteX121" fmla="*/ 5472054 w 12193149"/>
              <a:gd name="connsiteY121" fmla="*/ 2330719 h 2344739"/>
              <a:gd name="connsiteX122" fmla="*/ 5433909 w 12193149"/>
              <a:gd name="connsiteY122" fmla="*/ 2319466 h 2344739"/>
              <a:gd name="connsiteX123" fmla="*/ 5382817 w 12193149"/>
              <a:gd name="connsiteY123" fmla="*/ 2301764 h 2344739"/>
              <a:gd name="connsiteX124" fmla="*/ 5262912 w 12193149"/>
              <a:gd name="connsiteY124" fmla="*/ 2281347 h 2344739"/>
              <a:gd name="connsiteX125" fmla="*/ 5224109 w 12193149"/>
              <a:gd name="connsiteY125" fmla="*/ 2270223 h 2344739"/>
              <a:gd name="connsiteX126" fmla="*/ 5175808 w 12193149"/>
              <a:gd name="connsiteY126" fmla="*/ 2267233 h 2344739"/>
              <a:gd name="connsiteX127" fmla="*/ 5157702 w 12193149"/>
              <a:gd name="connsiteY127" fmla="*/ 2260010 h 2344739"/>
              <a:gd name="connsiteX128" fmla="*/ 5143747 w 12193149"/>
              <a:gd name="connsiteY128" fmla="*/ 2256610 h 2344739"/>
              <a:gd name="connsiteX129" fmla="*/ 5140744 w 12193149"/>
              <a:gd name="connsiteY129" fmla="*/ 2254509 h 2344739"/>
              <a:gd name="connsiteX130" fmla="*/ 5122807 w 12193149"/>
              <a:gd name="connsiteY130" fmla="*/ 2243656 h 2344739"/>
              <a:gd name="connsiteX131" fmla="*/ 5066938 w 12193149"/>
              <a:gd name="connsiteY131" fmla="*/ 2250227 h 2344739"/>
              <a:gd name="connsiteX132" fmla="*/ 5012662 w 12193149"/>
              <a:gd name="connsiteY132" fmla="*/ 2233846 h 2344739"/>
              <a:gd name="connsiteX133" fmla="*/ 4841589 w 12193149"/>
              <a:gd name="connsiteY133" fmla="*/ 2209829 h 2344739"/>
              <a:gd name="connsiteX134" fmla="*/ 4763595 w 12193149"/>
              <a:gd name="connsiteY134" fmla="*/ 2182061 h 2344739"/>
              <a:gd name="connsiteX135" fmla="*/ 4724334 w 12193149"/>
              <a:gd name="connsiteY135" fmla="*/ 2173047 h 2344739"/>
              <a:gd name="connsiteX136" fmla="*/ 4722324 w 12193149"/>
              <a:gd name="connsiteY136" fmla="*/ 2172298 h 2344739"/>
              <a:gd name="connsiteX137" fmla="*/ 4723259 w 12193149"/>
              <a:gd name="connsiteY137" fmla="*/ 2172087 h 2344739"/>
              <a:gd name="connsiteX138" fmla="*/ 4718350 w 12193149"/>
              <a:gd name="connsiteY138" fmla="*/ 2170817 h 2344739"/>
              <a:gd name="connsiteX139" fmla="*/ 4722324 w 12193149"/>
              <a:gd name="connsiteY139" fmla="*/ 2172298 h 2344739"/>
              <a:gd name="connsiteX140" fmla="*/ 4716674 w 12193149"/>
              <a:gd name="connsiteY140" fmla="*/ 2173573 h 2344739"/>
              <a:gd name="connsiteX141" fmla="*/ 4516962 w 12193149"/>
              <a:gd name="connsiteY141" fmla="*/ 2163671 h 2344739"/>
              <a:gd name="connsiteX142" fmla="*/ 4429691 w 12193149"/>
              <a:gd name="connsiteY142" fmla="*/ 2153020 h 2344739"/>
              <a:gd name="connsiteX143" fmla="*/ 4364023 w 12193149"/>
              <a:gd name="connsiteY143" fmla="*/ 2151674 h 2344739"/>
              <a:gd name="connsiteX144" fmla="*/ 4318114 w 12193149"/>
              <a:gd name="connsiteY144" fmla="*/ 2158289 h 2344739"/>
              <a:gd name="connsiteX145" fmla="*/ 4316258 w 12193149"/>
              <a:gd name="connsiteY145" fmla="*/ 2156948 h 2344739"/>
              <a:gd name="connsiteX146" fmla="*/ 4296292 w 12193149"/>
              <a:gd name="connsiteY146" fmla="*/ 2155069 h 2344739"/>
              <a:gd name="connsiteX147" fmla="*/ 4291212 w 12193149"/>
              <a:gd name="connsiteY147" fmla="*/ 2157986 h 2344739"/>
              <a:gd name="connsiteX148" fmla="*/ 4277290 w 12193149"/>
              <a:gd name="connsiteY148" fmla="*/ 2157740 h 2344739"/>
              <a:gd name="connsiteX149" fmla="*/ 4249265 w 12193149"/>
              <a:gd name="connsiteY149" fmla="*/ 2160064 h 2344739"/>
              <a:gd name="connsiteX150" fmla="*/ 4203199 w 12193149"/>
              <a:gd name="connsiteY150" fmla="*/ 2157269 h 2344739"/>
              <a:gd name="connsiteX151" fmla="*/ 4202893 w 12193149"/>
              <a:gd name="connsiteY151" fmla="*/ 2156010 h 2344739"/>
              <a:gd name="connsiteX152" fmla="*/ 4192396 w 12193149"/>
              <a:gd name="connsiteY152" fmla="*/ 2150376 h 2344739"/>
              <a:gd name="connsiteX153" fmla="*/ 4143893 w 12193149"/>
              <a:gd name="connsiteY153" fmla="*/ 2134511 h 2344739"/>
              <a:gd name="connsiteX154" fmla="*/ 4084245 w 12193149"/>
              <a:gd name="connsiteY154" fmla="*/ 2107978 h 2344739"/>
              <a:gd name="connsiteX155" fmla="*/ 4075694 w 12193149"/>
              <a:gd name="connsiteY155" fmla="*/ 2107143 h 2344739"/>
              <a:gd name="connsiteX156" fmla="*/ 4075575 w 12193149"/>
              <a:gd name="connsiteY156" fmla="*/ 2106844 h 2344739"/>
              <a:gd name="connsiteX157" fmla="*/ 4066658 w 12193149"/>
              <a:gd name="connsiteY157" fmla="*/ 2105400 h 2344739"/>
              <a:gd name="connsiteX158" fmla="*/ 4060102 w 12193149"/>
              <a:gd name="connsiteY158" fmla="*/ 2105618 h 2344739"/>
              <a:gd name="connsiteX159" fmla="*/ 4043512 w 12193149"/>
              <a:gd name="connsiteY159" fmla="*/ 2103997 h 2344739"/>
              <a:gd name="connsiteX160" fmla="*/ 4038145 w 12193149"/>
              <a:gd name="connsiteY160" fmla="*/ 2101563 h 2344739"/>
              <a:gd name="connsiteX161" fmla="*/ 4036511 w 12193149"/>
              <a:gd name="connsiteY161" fmla="*/ 2097896 h 2344739"/>
              <a:gd name="connsiteX162" fmla="*/ 4034926 w 12193149"/>
              <a:gd name="connsiteY162" fmla="*/ 2098131 h 2344739"/>
              <a:gd name="connsiteX163" fmla="*/ 4005686 w 12193149"/>
              <a:gd name="connsiteY163" fmla="*/ 2085563 h 2344739"/>
              <a:gd name="connsiteX164" fmla="*/ 3937994 w 12193149"/>
              <a:gd name="connsiteY164" fmla="*/ 2068106 h 2344739"/>
              <a:gd name="connsiteX165" fmla="*/ 3898423 w 12193149"/>
              <a:gd name="connsiteY165" fmla="*/ 2062451 h 2344739"/>
              <a:gd name="connsiteX166" fmla="*/ 3790908 w 12193149"/>
              <a:gd name="connsiteY166" fmla="*/ 2042213 h 2344739"/>
              <a:gd name="connsiteX167" fmla="*/ 3683661 w 12193149"/>
              <a:gd name="connsiteY167" fmla="*/ 2018290 h 2344739"/>
              <a:gd name="connsiteX168" fmla="*/ 3611183 w 12193149"/>
              <a:gd name="connsiteY168" fmla="*/ 1986019 h 2344739"/>
              <a:gd name="connsiteX169" fmla="*/ 3605003 w 12193149"/>
              <a:gd name="connsiteY169" fmla="*/ 1987381 h 2344739"/>
              <a:gd name="connsiteX170" fmla="*/ 3595884 w 12193149"/>
              <a:gd name="connsiteY170" fmla="*/ 1987545 h 2344739"/>
              <a:gd name="connsiteX171" fmla="*/ 3595649 w 12193149"/>
              <a:gd name="connsiteY171" fmla="*/ 1987276 h 2344739"/>
              <a:gd name="connsiteX172" fmla="*/ 3587126 w 12193149"/>
              <a:gd name="connsiteY172" fmla="*/ 1987966 h 2344739"/>
              <a:gd name="connsiteX173" fmla="*/ 3537283 w 12193149"/>
              <a:gd name="connsiteY173" fmla="*/ 1978267 h 2344739"/>
              <a:gd name="connsiteX174" fmla="*/ 3474371 w 12193149"/>
              <a:gd name="connsiteY174" fmla="*/ 1974606 h 2344739"/>
              <a:gd name="connsiteX175" fmla="*/ 3401876 w 12193149"/>
              <a:gd name="connsiteY175" fmla="*/ 1962558 h 2344739"/>
              <a:gd name="connsiteX176" fmla="*/ 3365036 w 12193149"/>
              <a:gd name="connsiteY176" fmla="*/ 1979510 h 2344739"/>
              <a:gd name="connsiteX177" fmla="*/ 3345174 w 12193149"/>
              <a:gd name="connsiteY177" fmla="*/ 1981192 h 2344739"/>
              <a:gd name="connsiteX178" fmla="*/ 3342846 w 12193149"/>
              <a:gd name="connsiteY178" fmla="*/ 1980217 h 2344739"/>
              <a:gd name="connsiteX179" fmla="*/ 3263504 w 12193149"/>
              <a:gd name="connsiteY179" fmla="*/ 1986094 h 2344739"/>
              <a:gd name="connsiteX180" fmla="*/ 3143704 w 12193149"/>
              <a:gd name="connsiteY180" fmla="*/ 1993869 h 2344739"/>
              <a:gd name="connsiteX181" fmla="*/ 3031439 w 12193149"/>
              <a:gd name="connsiteY181" fmla="*/ 1996512 h 2344739"/>
              <a:gd name="connsiteX182" fmla="*/ 2782717 w 12193149"/>
              <a:gd name="connsiteY182" fmla="*/ 2018333 h 2344739"/>
              <a:gd name="connsiteX183" fmla="*/ 2647675 w 12193149"/>
              <a:gd name="connsiteY183" fmla="*/ 2028869 h 2344739"/>
              <a:gd name="connsiteX184" fmla="*/ 2569176 w 12193149"/>
              <a:gd name="connsiteY184" fmla="*/ 2002628 h 2344739"/>
              <a:gd name="connsiteX185" fmla="*/ 2444403 w 12193149"/>
              <a:gd name="connsiteY185" fmla="*/ 2016529 h 2344739"/>
              <a:gd name="connsiteX186" fmla="*/ 2316260 w 12193149"/>
              <a:gd name="connsiteY186" fmla="*/ 2024996 h 2344739"/>
              <a:gd name="connsiteX187" fmla="*/ 2209726 w 12193149"/>
              <a:gd name="connsiteY187" fmla="*/ 2019763 h 2344739"/>
              <a:gd name="connsiteX188" fmla="*/ 2095813 w 12193149"/>
              <a:gd name="connsiteY188" fmla="*/ 2003052 h 2344739"/>
              <a:gd name="connsiteX189" fmla="*/ 1998504 w 12193149"/>
              <a:gd name="connsiteY189" fmla="*/ 1995032 h 2344739"/>
              <a:gd name="connsiteX190" fmla="*/ 1929320 w 12193149"/>
              <a:gd name="connsiteY190" fmla="*/ 2016977 h 2344739"/>
              <a:gd name="connsiteX191" fmla="*/ 1922798 w 12193149"/>
              <a:gd name="connsiteY191" fmla="*/ 2012146 h 2344739"/>
              <a:gd name="connsiteX192" fmla="*/ 1874228 w 12193149"/>
              <a:gd name="connsiteY192" fmla="*/ 2013741 h 2344739"/>
              <a:gd name="connsiteX193" fmla="*/ 1787803 w 12193149"/>
              <a:gd name="connsiteY193" fmla="*/ 2041363 h 2344739"/>
              <a:gd name="connsiteX194" fmla="*/ 1739352 w 12193149"/>
              <a:gd name="connsiteY194" fmla="*/ 2036312 h 2344739"/>
              <a:gd name="connsiteX195" fmla="*/ 1676219 w 12193149"/>
              <a:gd name="connsiteY195" fmla="*/ 2019963 h 2344739"/>
              <a:gd name="connsiteX196" fmla="*/ 1609817 w 12193149"/>
              <a:gd name="connsiteY196" fmla="*/ 2013066 h 2344739"/>
              <a:gd name="connsiteX197" fmla="*/ 1497258 w 12193149"/>
              <a:gd name="connsiteY197" fmla="*/ 1987476 h 2344739"/>
              <a:gd name="connsiteX198" fmla="*/ 1151127 w 12193149"/>
              <a:gd name="connsiteY198" fmla="*/ 1938041 h 2344739"/>
              <a:gd name="connsiteX199" fmla="*/ 859417 w 12193149"/>
              <a:gd name="connsiteY199" fmla="*/ 1928608 h 2344739"/>
              <a:gd name="connsiteX200" fmla="*/ 838688 w 12193149"/>
              <a:gd name="connsiteY200" fmla="*/ 1929821 h 2344739"/>
              <a:gd name="connsiteX201" fmla="*/ 817957 w 12193149"/>
              <a:gd name="connsiteY201" fmla="*/ 1927857 h 2344739"/>
              <a:gd name="connsiteX202" fmla="*/ 812654 w 12193149"/>
              <a:gd name="connsiteY202" fmla="*/ 1930751 h 2344739"/>
              <a:gd name="connsiteX203" fmla="*/ 721195 w 12193149"/>
              <a:gd name="connsiteY203" fmla="*/ 1929661 h 2344739"/>
              <a:gd name="connsiteX204" fmla="*/ 720890 w 12193149"/>
              <a:gd name="connsiteY204" fmla="*/ 1928399 h 2344739"/>
              <a:gd name="connsiteX205" fmla="*/ 710023 w 12193149"/>
              <a:gd name="connsiteY205" fmla="*/ 1922722 h 2344739"/>
              <a:gd name="connsiteX206" fmla="*/ 597940 w 12193149"/>
              <a:gd name="connsiteY206" fmla="*/ 1879864 h 2344739"/>
              <a:gd name="connsiteX207" fmla="*/ 579683 w 12193149"/>
              <a:gd name="connsiteY207" fmla="*/ 1877212 h 2344739"/>
              <a:gd name="connsiteX208" fmla="*/ 572865 w 12193149"/>
              <a:gd name="connsiteY208" fmla="*/ 1877401 h 2344739"/>
              <a:gd name="connsiteX209" fmla="*/ 446247 w 12193149"/>
              <a:gd name="connsiteY209" fmla="*/ 1839371 h 2344739"/>
              <a:gd name="connsiteX210" fmla="*/ 405163 w 12193149"/>
              <a:gd name="connsiteY210" fmla="*/ 1833548 h 2344739"/>
              <a:gd name="connsiteX211" fmla="*/ 293583 w 12193149"/>
              <a:gd name="connsiteY211" fmla="*/ 1812852 h 2344739"/>
              <a:gd name="connsiteX212" fmla="*/ 119529 w 12193149"/>
              <a:gd name="connsiteY212" fmla="*/ 1761047 h 2344739"/>
              <a:gd name="connsiteX213" fmla="*/ 16674 w 12193149"/>
              <a:gd name="connsiteY213" fmla="*/ 1758191 h 2344739"/>
              <a:gd name="connsiteX214" fmla="*/ 1150 w 12193149"/>
              <a:gd name="connsiteY214" fmla="*/ 1752722 h 2344739"/>
              <a:gd name="connsiteX215" fmla="*/ 1148 w 12193149"/>
              <a:gd name="connsiteY215" fmla="*/ 222213 h 2344739"/>
              <a:gd name="connsiteX216" fmla="*/ 1148 w 12193149"/>
              <a:gd name="connsiteY216" fmla="*/ 0 h 2344739"/>
              <a:gd name="connsiteX0" fmla="*/ 1148 w 12193149"/>
              <a:gd name="connsiteY0" fmla="*/ 818782 h 3163521"/>
              <a:gd name="connsiteX1" fmla="*/ 12181789 w 12193149"/>
              <a:gd name="connsiteY1" fmla="*/ 0 h 3163521"/>
              <a:gd name="connsiteX2" fmla="*/ 12193149 w 12193149"/>
              <a:gd name="connsiteY2" fmla="*/ 1398521 h 3163521"/>
              <a:gd name="connsiteX3" fmla="*/ 12185986 w 12193149"/>
              <a:gd name="connsiteY3" fmla="*/ 1402971 h 3163521"/>
              <a:gd name="connsiteX4" fmla="*/ 12156363 w 12193149"/>
              <a:gd name="connsiteY4" fmla="*/ 1416148 h 3163521"/>
              <a:gd name="connsiteX5" fmla="*/ 12139215 w 12193149"/>
              <a:gd name="connsiteY5" fmla="*/ 1441961 h 3163521"/>
              <a:gd name="connsiteX6" fmla="*/ 12126327 w 12193149"/>
              <a:gd name="connsiteY6" fmla="*/ 1443472 h 3163521"/>
              <a:gd name="connsiteX7" fmla="*/ 12124007 w 12193149"/>
              <a:gd name="connsiteY7" fmla="*/ 1443576 h 3163521"/>
              <a:gd name="connsiteX8" fmla="*/ 12116854 w 12193149"/>
              <a:gd name="connsiteY8" fmla="*/ 1447390 h 3163521"/>
              <a:gd name="connsiteX9" fmla="*/ 12099497 w 12193149"/>
              <a:gd name="connsiteY9" fmla="*/ 1446921 h 3163521"/>
              <a:gd name="connsiteX10" fmla="*/ 12087073 w 12193149"/>
              <a:gd name="connsiteY10" fmla="*/ 1455123 h 3163521"/>
              <a:gd name="connsiteX11" fmla="*/ 12031073 w 12193149"/>
              <a:gd name="connsiteY11" fmla="*/ 1498791 h 3163521"/>
              <a:gd name="connsiteX12" fmla="*/ 11995833 w 12193149"/>
              <a:gd name="connsiteY12" fmla="*/ 1522240 h 3163521"/>
              <a:gd name="connsiteX13" fmla="*/ 11979717 w 12193149"/>
              <a:gd name="connsiteY13" fmla="*/ 1526943 h 3163521"/>
              <a:gd name="connsiteX14" fmla="*/ 11959046 w 12193149"/>
              <a:gd name="connsiteY14" fmla="*/ 1536340 h 3163521"/>
              <a:gd name="connsiteX15" fmla="*/ 11920454 w 12193149"/>
              <a:gd name="connsiteY15" fmla="*/ 1549665 h 3163521"/>
              <a:gd name="connsiteX16" fmla="*/ 11903656 w 12193149"/>
              <a:gd name="connsiteY16" fmla="*/ 1561208 h 3163521"/>
              <a:gd name="connsiteX17" fmla="*/ 11895048 w 12193149"/>
              <a:gd name="connsiteY17" fmla="*/ 1563573 h 3163521"/>
              <a:gd name="connsiteX18" fmla="*/ 11891968 w 12193149"/>
              <a:gd name="connsiteY18" fmla="*/ 1574511 h 3163521"/>
              <a:gd name="connsiteX19" fmla="*/ 11870776 w 12193149"/>
              <a:gd name="connsiteY19" fmla="*/ 1596598 h 3163521"/>
              <a:gd name="connsiteX20" fmla="*/ 11813376 w 12193149"/>
              <a:gd name="connsiteY20" fmla="*/ 1616441 h 3163521"/>
              <a:gd name="connsiteX21" fmla="*/ 11590693 w 12193149"/>
              <a:gd name="connsiteY21" fmla="*/ 1782559 h 3163521"/>
              <a:gd name="connsiteX22" fmla="*/ 11506817 w 12193149"/>
              <a:gd name="connsiteY22" fmla="*/ 1852405 h 3163521"/>
              <a:gd name="connsiteX23" fmla="*/ 11280332 w 12193149"/>
              <a:gd name="connsiteY23" fmla="*/ 2042353 h 3163521"/>
              <a:gd name="connsiteX24" fmla="*/ 11228309 w 12193149"/>
              <a:gd name="connsiteY24" fmla="*/ 2095018 h 3163521"/>
              <a:gd name="connsiteX25" fmla="*/ 11218087 w 12193149"/>
              <a:gd name="connsiteY25" fmla="*/ 2094743 h 3163521"/>
              <a:gd name="connsiteX26" fmla="*/ 11217184 w 12193149"/>
              <a:gd name="connsiteY26" fmla="*/ 2093800 h 3163521"/>
              <a:gd name="connsiteX27" fmla="*/ 11188885 w 12193149"/>
              <a:gd name="connsiteY27" fmla="*/ 2111165 h 3163521"/>
              <a:gd name="connsiteX28" fmla="*/ 11184501 w 12193149"/>
              <a:gd name="connsiteY28" fmla="*/ 2111307 h 3163521"/>
              <a:gd name="connsiteX29" fmla="*/ 11166854 w 12193149"/>
              <a:gd name="connsiteY29" fmla="*/ 2125394 h 3163521"/>
              <a:gd name="connsiteX30" fmla="*/ 11157311 w 12193149"/>
              <a:gd name="connsiteY30" fmla="*/ 2131196 h 3163521"/>
              <a:gd name="connsiteX31" fmla="*/ 11155496 w 12193149"/>
              <a:gd name="connsiteY31" fmla="*/ 2135879 h 3163521"/>
              <a:gd name="connsiteX32" fmla="*/ 11140961 w 12193149"/>
              <a:gd name="connsiteY32" fmla="*/ 2142897 h 3163521"/>
              <a:gd name="connsiteX33" fmla="*/ 11138961 w 12193149"/>
              <a:gd name="connsiteY33" fmla="*/ 2142554 h 3163521"/>
              <a:gd name="connsiteX34" fmla="*/ 11128208 w 12193149"/>
              <a:gd name="connsiteY34" fmla="*/ 2152614 h 3163521"/>
              <a:gd name="connsiteX35" fmla="*/ 11120691 w 12193149"/>
              <a:gd name="connsiteY35" fmla="*/ 2166206 h 3163521"/>
              <a:gd name="connsiteX36" fmla="*/ 10894683 w 12193149"/>
              <a:gd name="connsiteY36" fmla="*/ 2292181 h 3163521"/>
              <a:gd name="connsiteX37" fmla="*/ 10773300 w 12193149"/>
              <a:gd name="connsiteY37" fmla="*/ 2341973 h 3163521"/>
              <a:gd name="connsiteX38" fmla="*/ 10627668 w 12193149"/>
              <a:gd name="connsiteY38" fmla="*/ 2378011 h 3163521"/>
              <a:gd name="connsiteX39" fmla="*/ 10581895 w 12193149"/>
              <a:gd name="connsiteY39" fmla="*/ 2387471 h 3163521"/>
              <a:gd name="connsiteX40" fmla="*/ 10547790 w 12193149"/>
              <a:gd name="connsiteY40" fmla="*/ 2417205 h 3163521"/>
              <a:gd name="connsiteX41" fmla="*/ 10529643 w 12193149"/>
              <a:gd name="connsiteY41" fmla="*/ 2415689 h 3163521"/>
              <a:gd name="connsiteX42" fmla="*/ 10526446 w 12193149"/>
              <a:gd name="connsiteY42" fmla="*/ 2415193 h 3163521"/>
              <a:gd name="connsiteX43" fmla="*/ 10515129 w 12193149"/>
              <a:gd name="connsiteY43" fmla="*/ 2418319 h 3163521"/>
              <a:gd name="connsiteX44" fmla="*/ 10491735 w 12193149"/>
              <a:gd name="connsiteY44" fmla="*/ 2412938 h 3163521"/>
              <a:gd name="connsiteX45" fmla="*/ 10471418 w 12193149"/>
              <a:gd name="connsiteY45" fmla="*/ 2420475 h 3163521"/>
              <a:gd name="connsiteX46" fmla="*/ 10377042 w 12193149"/>
              <a:gd name="connsiteY46" fmla="*/ 2463380 h 3163521"/>
              <a:gd name="connsiteX47" fmla="*/ 10319338 w 12193149"/>
              <a:gd name="connsiteY47" fmla="*/ 2485003 h 3163521"/>
              <a:gd name="connsiteX48" fmla="*/ 10295467 w 12193149"/>
              <a:gd name="connsiteY48" fmla="*/ 2486861 h 3163521"/>
              <a:gd name="connsiteX49" fmla="*/ 10263443 w 12193149"/>
              <a:gd name="connsiteY49" fmla="*/ 2493730 h 3163521"/>
              <a:gd name="connsiteX50" fmla="*/ 10205418 w 12193149"/>
              <a:gd name="connsiteY50" fmla="*/ 2500931 h 3163521"/>
              <a:gd name="connsiteX51" fmla="*/ 10177759 w 12193149"/>
              <a:gd name="connsiteY51" fmla="*/ 2511725 h 3163521"/>
              <a:gd name="connsiteX52" fmla="*/ 10165070 w 12193149"/>
              <a:gd name="connsiteY52" fmla="*/ 2512521 h 3163521"/>
              <a:gd name="connsiteX53" fmla="*/ 10156308 w 12193149"/>
              <a:gd name="connsiteY53" fmla="*/ 2526269 h 3163521"/>
              <a:gd name="connsiteX54" fmla="*/ 10118267 w 12193149"/>
              <a:gd name="connsiteY54" fmla="*/ 2549924 h 3163521"/>
              <a:gd name="connsiteX55" fmla="*/ 10083317 w 12193149"/>
              <a:gd name="connsiteY55" fmla="*/ 2562078 h 3163521"/>
              <a:gd name="connsiteX56" fmla="*/ 10040388 w 12193149"/>
              <a:gd name="connsiteY56" fmla="*/ 2560414 h 3163521"/>
              <a:gd name="connsiteX57" fmla="*/ 9961167 w 12193149"/>
              <a:gd name="connsiteY57" fmla="*/ 2575929 h 3163521"/>
              <a:gd name="connsiteX58" fmla="*/ 9848940 w 12193149"/>
              <a:gd name="connsiteY58" fmla="*/ 2582697 h 3163521"/>
              <a:gd name="connsiteX59" fmla="*/ 9729457 w 12193149"/>
              <a:gd name="connsiteY59" fmla="*/ 2602904 h 3163521"/>
              <a:gd name="connsiteX60" fmla="*/ 9613704 w 12193149"/>
              <a:gd name="connsiteY60" fmla="*/ 2631153 h 3163521"/>
              <a:gd name="connsiteX61" fmla="*/ 9338590 w 12193149"/>
              <a:gd name="connsiteY61" fmla="*/ 2688075 h 3163521"/>
              <a:gd name="connsiteX62" fmla="*/ 9232518 w 12193149"/>
              <a:gd name="connsiteY62" fmla="*/ 2711931 h 3163521"/>
              <a:gd name="connsiteX63" fmla="*/ 9156690 w 12193149"/>
              <a:gd name="connsiteY63" fmla="*/ 2722010 h 3163521"/>
              <a:gd name="connsiteX64" fmla="*/ 9054601 w 12193149"/>
              <a:gd name="connsiteY64" fmla="*/ 2729537 h 3163521"/>
              <a:gd name="connsiteX65" fmla="*/ 9006634 w 12193149"/>
              <a:gd name="connsiteY65" fmla="*/ 2732822 h 3163521"/>
              <a:gd name="connsiteX66" fmla="*/ 9006349 w 12193149"/>
              <a:gd name="connsiteY66" fmla="*/ 2732582 h 3163521"/>
              <a:gd name="connsiteX67" fmla="*/ 8997380 w 12193149"/>
              <a:gd name="connsiteY67" fmla="*/ 2733793 h 3163521"/>
              <a:gd name="connsiteX68" fmla="*/ 8991542 w 12193149"/>
              <a:gd name="connsiteY68" fmla="*/ 2735854 h 3163521"/>
              <a:gd name="connsiteX69" fmla="*/ 8975485 w 12193149"/>
              <a:gd name="connsiteY69" fmla="*/ 2739080 h 3163521"/>
              <a:gd name="connsiteX70" fmla="*/ 8969159 w 12193149"/>
              <a:gd name="connsiteY70" fmla="*/ 2738380 h 3163521"/>
              <a:gd name="connsiteX71" fmla="*/ 8964196 w 12193149"/>
              <a:gd name="connsiteY71" fmla="*/ 2736155 h 3163521"/>
              <a:gd name="connsiteX72" fmla="*/ 8930136 w 12193149"/>
              <a:gd name="connsiteY72" fmla="*/ 2732967 h 3163521"/>
              <a:gd name="connsiteX73" fmla="*/ 8753592 w 12193149"/>
              <a:gd name="connsiteY73" fmla="*/ 2752199 h 3163521"/>
              <a:gd name="connsiteX74" fmla="*/ 8708995 w 12193149"/>
              <a:gd name="connsiteY74" fmla="*/ 2754300 h 3163521"/>
              <a:gd name="connsiteX75" fmla="*/ 8597219 w 12193149"/>
              <a:gd name="connsiteY75" fmla="*/ 2762872 h 3163521"/>
              <a:gd name="connsiteX76" fmla="*/ 8526378 w 12193149"/>
              <a:gd name="connsiteY76" fmla="*/ 2748030 h 3163521"/>
              <a:gd name="connsiteX77" fmla="*/ 8512131 w 12193149"/>
              <a:gd name="connsiteY77" fmla="*/ 2753945 h 3163521"/>
              <a:gd name="connsiteX78" fmla="*/ 8507315 w 12193149"/>
              <a:gd name="connsiteY78" fmla="*/ 2756946 h 3163521"/>
              <a:gd name="connsiteX79" fmla="*/ 8499116 w 12193149"/>
              <a:gd name="connsiteY79" fmla="*/ 2759684 h 3163521"/>
              <a:gd name="connsiteX80" fmla="*/ 8498742 w 12193149"/>
              <a:gd name="connsiteY80" fmla="*/ 2759505 h 3163521"/>
              <a:gd name="connsiteX81" fmla="*/ 8491397 w 12193149"/>
              <a:gd name="connsiteY81" fmla="*/ 2762555 h 3163521"/>
              <a:gd name="connsiteX82" fmla="*/ 8368330 w 12193149"/>
              <a:gd name="connsiteY82" fmla="*/ 2776597 h 3163521"/>
              <a:gd name="connsiteX83" fmla="*/ 8354947 w 12193149"/>
              <a:gd name="connsiteY83" fmla="*/ 2776791 h 3163521"/>
              <a:gd name="connsiteX84" fmla="*/ 8321252 w 12193149"/>
              <a:gd name="connsiteY84" fmla="*/ 2793369 h 3163521"/>
              <a:gd name="connsiteX85" fmla="*/ 8315581 w 12193149"/>
              <a:gd name="connsiteY85" fmla="*/ 2793695 h 3163521"/>
              <a:gd name="connsiteX86" fmla="*/ 8296322 w 12193149"/>
              <a:gd name="connsiteY86" fmla="*/ 2807590 h 3163521"/>
              <a:gd name="connsiteX87" fmla="*/ 8285424 w 12193149"/>
              <a:gd name="connsiteY87" fmla="*/ 2813413 h 3163521"/>
              <a:gd name="connsiteX88" fmla="*/ 8284298 w 12193149"/>
              <a:gd name="connsiteY88" fmla="*/ 2817856 h 3163521"/>
              <a:gd name="connsiteX89" fmla="*/ 8267224 w 12193149"/>
              <a:gd name="connsiteY89" fmla="*/ 2825031 h 3163521"/>
              <a:gd name="connsiteX90" fmla="*/ 8264525 w 12193149"/>
              <a:gd name="connsiteY90" fmla="*/ 2824801 h 3163521"/>
              <a:gd name="connsiteX91" fmla="*/ 8253181 w 12193149"/>
              <a:gd name="connsiteY91" fmla="*/ 2834644 h 3163521"/>
              <a:gd name="connsiteX92" fmla="*/ 8246982 w 12193149"/>
              <a:gd name="connsiteY92" fmla="*/ 2847636 h 3163521"/>
              <a:gd name="connsiteX93" fmla="*/ 8091420 w 12193149"/>
              <a:gd name="connsiteY93" fmla="*/ 2893797 h 3163521"/>
              <a:gd name="connsiteX94" fmla="*/ 7906555 w 12193149"/>
              <a:gd name="connsiteY94" fmla="*/ 2935770 h 3163521"/>
              <a:gd name="connsiteX95" fmla="*/ 7719893 w 12193149"/>
              <a:gd name="connsiteY95" fmla="*/ 2961485 h 3163521"/>
              <a:gd name="connsiteX96" fmla="*/ 7615495 w 12193149"/>
              <a:gd name="connsiteY96" fmla="*/ 2958014 h 3163521"/>
              <a:gd name="connsiteX97" fmla="*/ 7528691 w 12193149"/>
              <a:gd name="connsiteY97" fmla="*/ 2963842 h 3163521"/>
              <a:gd name="connsiteX98" fmla="*/ 7520719 w 12193149"/>
              <a:gd name="connsiteY98" fmla="*/ 2966395 h 3163521"/>
              <a:gd name="connsiteX99" fmla="*/ 7508559 w 12193149"/>
              <a:gd name="connsiteY99" fmla="*/ 2967730 h 3163521"/>
              <a:gd name="connsiteX100" fmla="*/ 7508188 w 12193149"/>
              <a:gd name="connsiteY100" fmla="*/ 2967403 h 3163521"/>
              <a:gd name="connsiteX101" fmla="*/ 7496943 w 12193149"/>
              <a:gd name="connsiteY101" fmla="*/ 2969355 h 3163521"/>
              <a:gd name="connsiteX102" fmla="*/ 7219707 w 12193149"/>
              <a:gd name="connsiteY102" fmla="*/ 2975462 h 3163521"/>
              <a:gd name="connsiteX103" fmla="*/ 7202249 w 12193149"/>
              <a:gd name="connsiteY103" fmla="*/ 2980012 h 3163521"/>
              <a:gd name="connsiteX104" fmla="*/ 7198152 w 12193149"/>
              <a:gd name="connsiteY104" fmla="*/ 2985370 h 3163521"/>
              <a:gd name="connsiteX105" fmla="*/ 7171956 w 12193149"/>
              <a:gd name="connsiteY105" fmla="*/ 2990018 h 3163521"/>
              <a:gd name="connsiteX106" fmla="*/ 7098136 w 12193149"/>
              <a:gd name="connsiteY106" fmla="*/ 3002246 h 3163521"/>
              <a:gd name="connsiteX107" fmla="*/ 7019644 w 12193149"/>
              <a:gd name="connsiteY107" fmla="*/ 3001872 h 3163521"/>
              <a:gd name="connsiteX108" fmla="*/ 6905294 w 12193149"/>
              <a:gd name="connsiteY108" fmla="*/ 3031378 h 3163521"/>
              <a:gd name="connsiteX109" fmla="*/ 6709370 w 12193149"/>
              <a:gd name="connsiteY109" fmla="*/ 3059333 h 3163521"/>
              <a:gd name="connsiteX110" fmla="*/ 6550602 w 12193149"/>
              <a:gd name="connsiteY110" fmla="*/ 3088109 h 3163521"/>
              <a:gd name="connsiteX111" fmla="*/ 6318708 w 12193149"/>
              <a:gd name="connsiteY111" fmla="*/ 3134909 h 3163521"/>
              <a:gd name="connsiteX112" fmla="*/ 6169822 w 12193149"/>
              <a:gd name="connsiteY112" fmla="*/ 3136996 h 3163521"/>
              <a:gd name="connsiteX113" fmla="*/ 6074996 w 12193149"/>
              <a:gd name="connsiteY113" fmla="*/ 3157458 h 3163521"/>
              <a:gd name="connsiteX114" fmla="*/ 6069677 w 12193149"/>
              <a:gd name="connsiteY114" fmla="*/ 3155921 h 3163521"/>
              <a:gd name="connsiteX115" fmla="*/ 6049786 w 12193149"/>
              <a:gd name="connsiteY115" fmla="*/ 3156604 h 3163521"/>
              <a:gd name="connsiteX116" fmla="*/ 6042433 w 12193149"/>
              <a:gd name="connsiteY116" fmla="*/ 3148255 h 3163521"/>
              <a:gd name="connsiteX117" fmla="*/ 6011238 w 12193149"/>
              <a:gd name="connsiteY117" fmla="*/ 3143162 h 3163521"/>
              <a:gd name="connsiteX118" fmla="*/ 5958523 w 12193149"/>
              <a:gd name="connsiteY118" fmla="*/ 3146806 h 3163521"/>
              <a:gd name="connsiteX119" fmla="*/ 5760067 w 12193149"/>
              <a:gd name="connsiteY119" fmla="*/ 3162498 h 3163521"/>
              <a:gd name="connsiteX120" fmla="*/ 5628108 w 12193149"/>
              <a:gd name="connsiteY120" fmla="*/ 3163521 h 3163521"/>
              <a:gd name="connsiteX121" fmla="*/ 5472054 w 12193149"/>
              <a:gd name="connsiteY121" fmla="*/ 3149501 h 3163521"/>
              <a:gd name="connsiteX122" fmla="*/ 5433909 w 12193149"/>
              <a:gd name="connsiteY122" fmla="*/ 3138248 h 3163521"/>
              <a:gd name="connsiteX123" fmla="*/ 5382817 w 12193149"/>
              <a:gd name="connsiteY123" fmla="*/ 3120546 h 3163521"/>
              <a:gd name="connsiteX124" fmla="*/ 5262912 w 12193149"/>
              <a:gd name="connsiteY124" fmla="*/ 3100129 h 3163521"/>
              <a:gd name="connsiteX125" fmla="*/ 5224109 w 12193149"/>
              <a:gd name="connsiteY125" fmla="*/ 3089005 h 3163521"/>
              <a:gd name="connsiteX126" fmla="*/ 5175808 w 12193149"/>
              <a:gd name="connsiteY126" fmla="*/ 3086015 h 3163521"/>
              <a:gd name="connsiteX127" fmla="*/ 5157702 w 12193149"/>
              <a:gd name="connsiteY127" fmla="*/ 3078792 h 3163521"/>
              <a:gd name="connsiteX128" fmla="*/ 5143747 w 12193149"/>
              <a:gd name="connsiteY128" fmla="*/ 3075392 h 3163521"/>
              <a:gd name="connsiteX129" fmla="*/ 5140744 w 12193149"/>
              <a:gd name="connsiteY129" fmla="*/ 3073291 h 3163521"/>
              <a:gd name="connsiteX130" fmla="*/ 5122807 w 12193149"/>
              <a:gd name="connsiteY130" fmla="*/ 3062438 h 3163521"/>
              <a:gd name="connsiteX131" fmla="*/ 5066938 w 12193149"/>
              <a:gd name="connsiteY131" fmla="*/ 3069009 h 3163521"/>
              <a:gd name="connsiteX132" fmla="*/ 5012662 w 12193149"/>
              <a:gd name="connsiteY132" fmla="*/ 3052628 h 3163521"/>
              <a:gd name="connsiteX133" fmla="*/ 4841589 w 12193149"/>
              <a:gd name="connsiteY133" fmla="*/ 3028611 h 3163521"/>
              <a:gd name="connsiteX134" fmla="*/ 4763595 w 12193149"/>
              <a:gd name="connsiteY134" fmla="*/ 3000843 h 3163521"/>
              <a:gd name="connsiteX135" fmla="*/ 4724334 w 12193149"/>
              <a:gd name="connsiteY135" fmla="*/ 2991829 h 3163521"/>
              <a:gd name="connsiteX136" fmla="*/ 4722324 w 12193149"/>
              <a:gd name="connsiteY136" fmla="*/ 2991080 h 3163521"/>
              <a:gd name="connsiteX137" fmla="*/ 4723259 w 12193149"/>
              <a:gd name="connsiteY137" fmla="*/ 2990869 h 3163521"/>
              <a:gd name="connsiteX138" fmla="*/ 4718350 w 12193149"/>
              <a:gd name="connsiteY138" fmla="*/ 2989599 h 3163521"/>
              <a:gd name="connsiteX139" fmla="*/ 4722324 w 12193149"/>
              <a:gd name="connsiteY139" fmla="*/ 2991080 h 3163521"/>
              <a:gd name="connsiteX140" fmla="*/ 4716674 w 12193149"/>
              <a:gd name="connsiteY140" fmla="*/ 2992355 h 3163521"/>
              <a:gd name="connsiteX141" fmla="*/ 4516962 w 12193149"/>
              <a:gd name="connsiteY141" fmla="*/ 2982453 h 3163521"/>
              <a:gd name="connsiteX142" fmla="*/ 4429691 w 12193149"/>
              <a:gd name="connsiteY142" fmla="*/ 2971802 h 3163521"/>
              <a:gd name="connsiteX143" fmla="*/ 4364023 w 12193149"/>
              <a:gd name="connsiteY143" fmla="*/ 2970456 h 3163521"/>
              <a:gd name="connsiteX144" fmla="*/ 4318114 w 12193149"/>
              <a:gd name="connsiteY144" fmla="*/ 2977071 h 3163521"/>
              <a:gd name="connsiteX145" fmla="*/ 4316258 w 12193149"/>
              <a:gd name="connsiteY145" fmla="*/ 2975730 h 3163521"/>
              <a:gd name="connsiteX146" fmla="*/ 4296292 w 12193149"/>
              <a:gd name="connsiteY146" fmla="*/ 2973851 h 3163521"/>
              <a:gd name="connsiteX147" fmla="*/ 4291212 w 12193149"/>
              <a:gd name="connsiteY147" fmla="*/ 2976768 h 3163521"/>
              <a:gd name="connsiteX148" fmla="*/ 4277290 w 12193149"/>
              <a:gd name="connsiteY148" fmla="*/ 2976522 h 3163521"/>
              <a:gd name="connsiteX149" fmla="*/ 4249265 w 12193149"/>
              <a:gd name="connsiteY149" fmla="*/ 2978846 h 3163521"/>
              <a:gd name="connsiteX150" fmla="*/ 4203199 w 12193149"/>
              <a:gd name="connsiteY150" fmla="*/ 2976051 h 3163521"/>
              <a:gd name="connsiteX151" fmla="*/ 4202893 w 12193149"/>
              <a:gd name="connsiteY151" fmla="*/ 2974792 h 3163521"/>
              <a:gd name="connsiteX152" fmla="*/ 4192396 w 12193149"/>
              <a:gd name="connsiteY152" fmla="*/ 2969158 h 3163521"/>
              <a:gd name="connsiteX153" fmla="*/ 4143893 w 12193149"/>
              <a:gd name="connsiteY153" fmla="*/ 2953293 h 3163521"/>
              <a:gd name="connsiteX154" fmla="*/ 4084245 w 12193149"/>
              <a:gd name="connsiteY154" fmla="*/ 2926760 h 3163521"/>
              <a:gd name="connsiteX155" fmla="*/ 4075694 w 12193149"/>
              <a:gd name="connsiteY155" fmla="*/ 2925925 h 3163521"/>
              <a:gd name="connsiteX156" fmla="*/ 4075575 w 12193149"/>
              <a:gd name="connsiteY156" fmla="*/ 2925626 h 3163521"/>
              <a:gd name="connsiteX157" fmla="*/ 4066658 w 12193149"/>
              <a:gd name="connsiteY157" fmla="*/ 2924182 h 3163521"/>
              <a:gd name="connsiteX158" fmla="*/ 4060102 w 12193149"/>
              <a:gd name="connsiteY158" fmla="*/ 2924400 h 3163521"/>
              <a:gd name="connsiteX159" fmla="*/ 4043512 w 12193149"/>
              <a:gd name="connsiteY159" fmla="*/ 2922779 h 3163521"/>
              <a:gd name="connsiteX160" fmla="*/ 4038145 w 12193149"/>
              <a:gd name="connsiteY160" fmla="*/ 2920345 h 3163521"/>
              <a:gd name="connsiteX161" fmla="*/ 4036511 w 12193149"/>
              <a:gd name="connsiteY161" fmla="*/ 2916678 h 3163521"/>
              <a:gd name="connsiteX162" fmla="*/ 4034926 w 12193149"/>
              <a:gd name="connsiteY162" fmla="*/ 2916913 h 3163521"/>
              <a:gd name="connsiteX163" fmla="*/ 4005686 w 12193149"/>
              <a:gd name="connsiteY163" fmla="*/ 2904345 h 3163521"/>
              <a:gd name="connsiteX164" fmla="*/ 3937994 w 12193149"/>
              <a:gd name="connsiteY164" fmla="*/ 2886888 h 3163521"/>
              <a:gd name="connsiteX165" fmla="*/ 3898423 w 12193149"/>
              <a:gd name="connsiteY165" fmla="*/ 2881233 h 3163521"/>
              <a:gd name="connsiteX166" fmla="*/ 3790908 w 12193149"/>
              <a:gd name="connsiteY166" fmla="*/ 2860995 h 3163521"/>
              <a:gd name="connsiteX167" fmla="*/ 3683661 w 12193149"/>
              <a:gd name="connsiteY167" fmla="*/ 2837072 h 3163521"/>
              <a:gd name="connsiteX168" fmla="*/ 3611183 w 12193149"/>
              <a:gd name="connsiteY168" fmla="*/ 2804801 h 3163521"/>
              <a:gd name="connsiteX169" fmla="*/ 3605003 w 12193149"/>
              <a:gd name="connsiteY169" fmla="*/ 2806163 h 3163521"/>
              <a:gd name="connsiteX170" fmla="*/ 3595884 w 12193149"/>
              <a:gd name="connsiteY170" fmla="*/ 2806327 h 3163521"/>
              <a:gd name="connsiteX171" fmla="*/ 3595649 w 12193149"/>
              <a:gd name="connsiteY171" fmla="*/ 2806058 h 3163521"/>
              <a:gd name="connsiteX172" fmla="*/ 3587126 w 12193149"/>
              <a:gd name="connsiteY172" fmla="*/ 2806748 h 3163521"/>
              <a:gd name="connsiteX173" fmla="*/ 3537283 w 12193149"/>
              <a:gd name="connsiteY173" fmla="*/ 2797049 h 3163521"/>
              <a:gd name="connsiteX174" fmla="*/ 3474371 w 12193149"/>
              <a:gd name="connsiteY174" fmla="*/ 2793388 h 3163521"/>
              <a:gd name="connsiteX175" fmla="*/ 3401876 w 12193149"/>
              <a:gd name="connsiteY175" fmla="*/ 2781340 h 3163521"/>
              <a:gd name="connsiteX176" fmla="*/ 3365036 w 12193149"/>
              <a:gd name="connsiteY176" fmla="*/ 2798292 h 3163521"/>
              <a:gd name="connsiteX177" fmla="*/ 3345174 w 12193149"/>
              <a:gd name="connsiteY177" fmla="*/ 2799974 h 3163521"/>
              <a:gd name="connsiteX178" fmla="*/ 3342846 w 12193149"/>
              <a:gd name="connsiteY178" fmla="*/ 2798999 h 3163521"/>
              <a:gd name="connsiteX179" fmla="*/ 3263504 w 12193149"/>
              <a:gd name="connsiteY179" fmla="*/ 2804876 h 3163521"/>
              <a:gd name="connsiteX180" fmla="*/ 3143704 w 12193149"/>
              <a:gd name="connsiteY180" fmla="*/ 2812651 h 3163521"/>
              <a:gd name="connsiteX181" fmla="*/ 3031439 w 12193149"/>
              <a:gd name="connsiteY181" fmla="*/ 2815294 h 3163521"/>
              <a:gd name="connsiteX182" fmla="*/ 2782717 w 12193149"/>
              <a:gd name="connsiteY182" fmla="*/ 2837115 h 3163521"/>
              <a:gd name="connsiteX183" fmla="*/ 2647675 w 12193149"/>
              <a:gd name="connsiteY183" fmla="*/ 2847651 h 3163521"/>
              <a:gd name="connsiteX184" fmla="*/ 2569176 w 12193149"/>
              <a:gd name="connsiteY184" fmla="*/ 2821410 h 3163521"/>
              <a:gd name="connsiteX185" fmla="*/ 2444403 w 12193149"/>
              <a:gd name="connsiteY185" fmla="*/ 2835311 h 3163521"/>
              <a:gd name="connsiteX186" fmla="*/ 2316260 w 12193149"/>
              <a:gd name="connsiteY186" fmla="*/ 2843778 h 3163521"/>
              <a:gd name="connsiteX187" fmla="*/ 2209726 w 12193149"/>
              <a:gd name="connsiteY187" fmla="*/ 2838545 h 3163521"/>
              <a:gd name="connsiteX188" fmla="*/ 2095813 w 12193149"/>
              <a:gd name="connsiteY188" fmla="*/ 2821834 h 3163521"/>
              <a:gd name="connsiteX189" fmla="*/ 1998504 w 12193149"/>
              <a:gd name="connsiteY189" fmla="*/ 2813814 h 3163521"/>
              <a:gd name="connsiteX190" fmla="*/ 1929320 w 12193149"/>
              <a:gd name="connsiteY190" fmla="*/ 2835759 h 3163521"/>
              <a:gd name="connsiteX191" fmla="*/ 1922798 w 12193149"/>
              <a:gd name="connsiteY191" fmla="*/ 2830928 h 3163521"/>
              <a:gd name="connsiteX192" fmla="*/ 1874228 w 12193149"/>
              <a:gd name="connsiteY192" fmla="*/ 2832523 h 3163521"/>
              <a:gd name="connsiteX193" fmla="*/ 1787803 w 12193149"/>
              <a:gd name="connsiteY193" fmla="*/ 2860145 h 3163521"/>
              <a:gd name="connsiteX194" fmla="*/ 1739352 w 12193149"/>
              <a:gd name="connsiteY194" fmla="*/ 2855094 h 3163521"/>
              <a:gd name="connsiteX195" fmla="*/ 1676219 w 12193149"/>
              <a:gd name="connsiteY195" fmla="*/ 2838745 h 3163521"/>
              <a:gd name="connsiteX196" fmla="*/ 1609817 w 12193149"/>
              <a:gd name="connsiteY196" fmla="*/ 2831848 h 3163521"/>
              <a:gd name="connsiteX197" fmla="*/ 1497258 w 12193149"/>
              <a:gd name="connsiteY197" fmla="*/ 2806258 h 3163521"/>
              <a:gd name="connsiteX198" fmla="*/ 1151127 w 12193149"/>
              <a:gd name="connsiteY198" fmla="*/ 2756823 h 3163521"/>
              <a:gd name="connsiteX199" fmla="*/ 859417 w 12193149"/>
              <a:gd name="connsiteY199" fmla="*/ 2747390 h 3163521"/>
              <a:gd name="connsiteX200" fmla="*/ 838688 w 12193149"/>
              <a:gd name="connsiteY200" fmla="*/ 2748603 h 3163521"/>
              <a:gd name="connsiteX201" fmla="*/ 817957 w 12193149"/>
              <a:gd name="connsiteY201" fmla="*/ 2746639 h 3163521"/>
              <a:gd name="connsiteX202" fmla="*/ 812654 w 12193149"/>
              <a:gd name="connsiteY202" fmla="*/ 2749533 h 3163521"/>
              <a:gd name="connsiteX203" fmla="*/ 721195 w 12193149"/>
              <a:gd name="connsiteY203" fmla="*/ 2748443 h 3163521"/>
              <a:gd name="connsiteX204" fmla="*/ 720890 w 12193149"/>
              <a:gd name="connsiteY204" fmla="*/ 2747181 h 3163521"/>
              <a:gd name="connsiteX205" fmla="*/ 710023 w 12193149"/>
              <a:gd name="connsiteY205" fmla="*/ 2741504 h 3163521"/>
              <a:gd name="connsiteX206" fmla="*/ 597940 w 12193149"/>
              <a:gd name="connsiteY206" fmla="*/ 2698646 h 3163521"/>
              <a:gd name="connsiteX207" fmla="*/ 579683 w 12193149"/>
              <a:gd name="connsiteY207" fmla="*/ 2695994 h 3163521"/>
              <a:gd name="connsiteX208" fmla="*/ 572865 w 12193149"/>
              <a:gd name="connsiteY208" fmla="*/ 2696183 h 3163521"/>
              <a:gd name="connsiteX209" fmla="*/ 446247 w 12193149"/>
              <a:gd name="connsiteY209" fmla="*/ 2658153 h 3163521"/>
              <a:gd name="connsiteX210" fmla="*/ 405163 w 12193149"/>
              <a:gd name="connsiteY210" fmla="*/ 2652330 h 3163521"/>
              <a:gd name="connsiteX211" fmla="*/ 293583 w 12193149"/>
              <a:gd name="connsiteY211" fmla="*/ 2631634 h 3163521"/>
              <a:gd name="connsiteX212" fmla="*/ 119529 w 12193149"/>
              <a:gd name="connsiteY212" fmla="*/ 2579829 h 3163521"/>
              <a:gd name="connsiteX213" fmla="*/ 16674 w 12193149"/>
              <a:gd name="connsiteY213" fmla="*/ 2576973 h 3163521"/>
              <a:gd name="connsiteX214" fmla="*/ 1150 w 12193149"/>
              <a:gd name="connsiteY214" fmla="*/ 2571504 h 3163521"/>
              <a:gd name="connsiteX215" fmla="*/ 1148 w 12193149"/>
              <a:gd name="connsiteY215" fmla="*/ 1040995 h 3163521"/>
              <a:gd name="connsiteX216" fmla="*/ 1148 w 12193149"/>
              <a:gd name="connsiteY216" fmla="*/ 818782 h 3163521"/>
              <a:gd name="connsiteX0" fmla="*/ 1148 w 12193149"/>
              <a:gd name="connsiteY0" fmla="*/ 0 h 3171710"/>
              <a:gd name="connsiteX1" fmla="*/ 12181789 w 12193149"/>
              <a:gd name="connsiteY1" fmla="*/ 8189 h 3171710"/>
              <a:gd name="connsiteX2" fmla="*/ 12193149 w 12193149"/>
              <a:gd name="connsiteY2" fmla="*/ 1406710 h 3171710"/>
              <a:gd name="connsiteX3" fmla="*/ 12185986 w 12193149"/>
              <a:gd name="connsiteY3" fmla="*/ 1411160 h 3171710"/>
              <a:gd name="connsiteX4" fmla="*/ 12156363 w 12193149"/>
              <a:gd name="connsiteY4" fmla="*/ 1424337 h 3171710"/>
              <a:gd name="connsiteX5" fmla="*/ 12139215 w 12193149"/>
              <a:gd name="connsiteY5" fmla="*/ 1450150 h 3171710"/>
              <a:gd name="connsiteX6" fmla="*/ 12126327 w 12193149"/>
              <a:gd name="connsiteY6" fmla="*/ 1451661 h 3171710"/>
              <a:gd name="connsiteX7" fmla="*/ 12124007 w 12193149"/>
              <a:gd name="connsiteY7" fmla="*/ 1451765 h 3171710"/>
              <a:gd name="connsiteX8" fmla="*/ 12116854 w 12193149"/>
              <a:gd name="connsiteY8" fmla="*/ 1455579 h 3171710"/>
              <a:gd name="connsiteX9" fmla="*/ 12099497 w 12193149"/>
              <a:gd name="connsiteY9" fmla="*/ 1455110 h 3171710"/>
              <a:gd name="connsiteX10" fmla="*/ 12087073 w 12193149"/>
              <a:gd name="connsiteY10" fmla="*/ 1463312 h 3171710"/>
              <a:gd name="connsiteX11" fmla="*/ 12031073 w 12193149"/>
              <a:gd name="connsiteY11" fmla="*/ 1506980 h 3171710"/>
              <a:gd name="connsiteX12" fmla="*/ 11995833 w 12193149"/>
              <a:gd name="connsiteY12" fmla="*/ 1530429 h 3171710"/>
              <a:gd name="connsiteX13" fmla="*/ 11979717 w 12193149"/>
              <a:gd name="connsiteY13" fmla="*/ 1535132 h 3171710"/>
              <a:gd name="connsiteX14" fmla="*/ 11959046 w 12193149"/>
              <a:gd name="connsiteY14" fmla="*/ 1544529 h 3171710"/>
              <a:gd name="connsiteX15" fmla="*/ 11920454 w 12193149"/>
              <a:gd name="connsiteY15" fmla="*/ 1557854 h 3171710"/>
              <a:gd name="connsiteX16" fmla="*/ 11903656 w 12193149"/>
              <a:gd name="connsiteY16" fmla="*/ 1569397 h 3171710"/>
              <a:gd name="connsiteX17" fmla="*/ 11895048 w 12193149"/>
              <a:gd name="connsiteY17" fmla="*/ 1571762 h 3171710"/>
              <a:gd name="connsiteX18" fmla="*/ 11891968 w 12193149"/>
              <a:gd name="connsiteY18" fmla="*/ 1582700 h 3171710"/>
              <a:gd name="connsiteX19" fmla="*/ 11870776 w 12193149"/>
              <a:gd name="connsiteY19" fmla="*/ 1604787 h 3171710"/>
              <a:gd name="connsiteX20" fmla="*/ 11813376 w 12193149"/>
              <a:gd name="connsiteY20" fmla="*/ 1624630 h 3171710"/>
              <a:gd name="connsiteX21" fmla="*/ 11590693 w 12193149"/>
              <a:gd name="connsiteY21" fmla="*/ 1790748 h 3171710"/>
              <a:gd name="connsiteX22" fmla="*/ 11506817 w 12193149"/>
              <a:gd name="connsiteY22" fmla="*/ 1860594 h 3171710"/>
              <a:gd name="connsiteX23" fmla="*/ 11280332 w 12193149"/>
              <a:gd name="connsiteY23" fmla="*/ 2050542 h 3171710"/>
              <a:gd name="connsiteX24" fmla="*/ 11228309 w 12193149"/>
              <a:gd name="connsiteY24" fmla="*/ 2103207 h 3171710"/>
              <a:gd name="connsiteX25" fmla="*/ 11218087 w 12193149"/>
              <a:gd name="connsiteY25" fmla="*/ 2102932 h 3171710"/>
              <a:gd name="connsiteX26" fmla="*/ 11217184 w 12193149"/>
              <a:gd name="connsiteY26" fmla="*/ 2101989 h 3171710"/>
              <a:gd name="connsiteX27" fmla="*/ 11188885 w 12193149"/>
              <a:gd name="connsiteY27" fmla="*/ 2119354 h 3171710"/>
              <a:gd name="connsiteX28" fmla="*/ 11184501 w 12193149"/>
              <a:gd name="connsiteY28" fmla="*/ 2119496 h 3171710"/>
              <a:gd name="connsiteX29" fmla="*/ 11166854 w 12193149"/>
              <a:gd name="connsiteY29" fmla="*/ 2133583 h 3171710"/>
              <a:gd name="connsiteX30" fmla="*/ 11157311 w 12193149"/>
              <a:gd name="connsiteY30" fmla="*/ 2139385 h 3171710"/>
              <a:gd name="connsiteX31" fmla="*/ 11155496 w 12193149"/>
              <a:gd name="connsiteY31" fmla="*/ 2144068 h 3171710"/>
              <a:gd name="connsiteX32" fmla="*/ 11140961 w 12193149"/>
              <a:gd name="connsiteY32" fmla="*/ 2151086 h 3171710"/>
              <a:gd name="connsiteX33" fmla="*/ 11138961 w 12193149"/>
              <a:gd name="connsiteY33" fmla="*/ 2150743 h 3171710"/>
              <a:gd name="connsiteX34" fmla="*/ 11128208 w 12193149"/>
              <a:gd name="connsiteY34" fmla="*/ 2160803 h 3171710"/>
              <a:gd name="connsiteX35" fmla="*/ 11120691 w 12193149"/>
              <a:gd name="connsiteY35" fmla="*/ 2174395 h 3171710"/>
              <a:gd name="connsiteX36" fmla="*/ 10894683 w 12193149"/>
              <a:gd name="connsiteY36" fmla="*/ 2300370 h 3171710"/>
              <a:gd name="connsiteX37" fmla="*/ 10773300 w 12193149"/>
              <a:gd name="connsiteY37" fmla="*/ 2350162 h 3171710"/>
              <a:gd name="connsiteX38" fmla="*/ 10627668 w 12193149"/>
              <a:gd name="connsiteY38" fmla="*/ 2386200 h 3171710"/>
              <a:gd name="connsiteX39" fmla="*/ 10581895 w 12193149"/>
              <a:gd name="connsiteY39" fmla="*/ 2395660 h 3171710"/>
              <a:gd name="connsiteX40" fmla="*/ 10547790 w 12193149"/>
              <a:gd name="connsiteY40" fmla="*/ 2425394 h 3171710"/>
              <a:gd name="connsiteX41" fmla="*/ 10529643 w 12193149"/>
              <a:gd name="connsiteY41" fmla="*/ 2423878 h 3171710"/>
              <a:gd name="connsiteX42" fmla="*/ 10526446 w 12193149"/>
              <a:gd name="connsiteY42" fmla="*/ 2423382 h 3171710"/>
              <a:gd name="connsiteX43" fmla="*/ 10515129 w 12193149"/>
              <a:gd name="connsiteY43" fmla="*/ 2426508 h 3171710"/>
              <a:gd name="connsiteX44" fmla="*/ 10491735 w 12193149"/>
              <a:gd name="connsiteY44" fmla="*/ 2421127 h 3171710"/>
              <a:gd name="connsiteX45" fmla="*/ 10471418 w 12193149"/>
              <a:gd name="connsiteY45" fmla="*/ 2428664 h 3171710"/>
              <a:gd name="connsiteX46" fmla="*/ 10377042 w 12193149"/>
              <a:gd name="connsiteY46" fmla="*/ 2471569 h 3171710"/>
              <a:gd name="connsiteX47" fmla="*/ 10319338 w 12193149"/>
              <a:gd name="connsiteY47" fmla="*/ 2493192 h 3171710"/>
              <a:gd name="connsiteX48" fmla="*/ 10295467 w 12193149"/>
              <a:gd name="connsiteY48" fmla="*/ 2495050 h 3171710"/>
              <a:gd name="connsiteX49" fmla="*/ 10263443 w 12193149"/>
              <a:gd name="connsiteY49" fmla="*/ 2501919 h 3171710"/>
              <a:gd name="connsiteX50" fmla="*/ 10205418 w 12193149"/>
              <a:gd name="connsiteY50" fmla="*/ 2509120 h 3171710"/>
              <a:gd name="connsiteX51" fmla="*/ 10177759 w 12193149"/>
              <a:gd name="connsiteY51" fmla="*/ 2519914 h 3171710"/>
              <a:gd name="connsiteX52" fmla="*/ 10165070 w 12193149"/>
              <a:gd name="connsiteY52" fmla="*/ 2520710 h 3171710"/>
              <a:gd name="connsiteX53" fmla="*/ 10156308 w 12193149"/>
              <a:gd name="connsiteY53" fmla="*/ 2534458 h 3171710"/>
              <a:gd name="connsiteX54" fmla="*/ 10118267 w 12193149"/>
              <a:gd name="connsiteY54" fmla="*/ 2558113 h 3171710"/>
              <a:gd name="connsiteX55" fmla="*/ 10083317 w 12193149"/>
              <a:gd name="connsiteY55" fmla="*/ 2570267 h 3171710"/>
              <a:gd name="connsiteX56" fmla="*/ 10040388 w 12193149"/>
              <a:gd name="connsiteY56" fmla="*/ 2568603 h 3171710"/>
              <a:gd name="connsiteX57" fmla="*/ 9961167 w 12193149"/>
              <a:gd name="connsiteY57" fmla="*/ 2584118 h 3171710"/>
              <a:gd name="connsiteX58" fmla="*/ 9848940 w 12193149"/>
              <a:gd name="connsiteY58" fmla="*/ 2590886 h 3171710"/>
              <a:gd name="connsiteX59" fmla="*/ 9729457 w 12193149"/>
              <a:gd name="connsiteY59" fmla="*/ 2611093 h 3171710"/>
              <a:gd name="connsiteX60" fmla="*/ 9613704 w 12193149"/>
              <a:gd name="connsiteY60" fmla="*/ 2639342 h 3171710"/>
              <a:gd name="connsiteX61" fmla="*/ 9338590 w 12193149"/>
              <a:gd name="connsiteY61" fmla="*/ 2696264 h 3171710"/>
              <a:gd name="connsiteX62" fmla="*/ 9232518 w 12193149"/>
              <a:gd name="connsiteY62" fmla="*/ 2720120 h 3171710"/>
              <a:gd name="connsiteX63" fmla="*/ 9156690 w 12193149"/>
              <a:gd name="connsiteY63" fmla="*/ 2730199 h 3171710"/>
              <a:gd name="connsiteX64" fmla="*/ 9054601 w 12193149"/>
              <a:gd name="connsiteY64" fmla="*/ 2737726 h 3171710"/>
              <a:gd name="connsiteX65" fmla="*/ 9006634 w 12193149"/>
              <a:gd name="connsiteY65" fmla="*/ 2741011 h 3171710"/>
              <a:gd name="connsiteX66" fmla="*/ 9006349 w 12193149"/>
              <a:gd name="connsiteY66" fmla="*/ 2740771 h 3171710"/>
              <a:gd name="connsiteX67" fmla="*/ 8997380 w 12193149"/>
              <a:gd name="connsiteY67" fmla="*/ 2741982 h 3171710"/>
              <a:gd name="connsiteX68" fmla="*/ 8991542 w 12193149"/>
              <a:gd name="connsiteY68" fmla="*/ 2744043 h 3171710"/>
              <a:gd name="connsiteX69" fmla="*/ 8975485 w 12193149"/>
              <a:gd name="connsiteY69" fmla="*/ 2747269 h 3171710"/>
              <a:gd name="connsiteX70" fmla="*/ 8969159 w 12193149"/>
              <a:gd name="connsiteY70" fmla="*/ 2746569 h 3171710"/>
              <a:gd name="connsiteX71" fmla="*/ 8964196 w 12193149"/>
              <a:gd name="connsiteY71" fmla="*/ 2744344 h 3171710"/>
              <a:gd name="connsiteX72" fmla="*/ 8930136 w 12193149"/>
              <a:gd name="connsiteY72" fmla="*/ 2741156 h 3171710"/>
              <a:gd name="connsiteX73" fmla="*/ 8753592 w 12193149"/>
              <a:gd name="connsiteY73" fmla="*/ 2760388 h 3171710"/>
              <a:gd name="connsiteX74" fmla="*/ 8708995 w 12193149"/>
              <a:gd name="connsiteY74" fmla="*/ 2762489 h 3171710"/>
              <a:gd name="connsiteX75" fmla="*/ 8597219 w 12193149"/>
              <a:gd name="connsiteY75" fmla="*/ 2771061 h 3171710"/>
              <a:gd name="connsiteX76" fmla="*/ 8526378 w 12193149"/>
              <a:gd name="connsiteY76" fmla="*/ 2756219 h 3171710"/>
              <a:gd name="connsiteX77" fmla="*/ 8512131 w 12193149"/>
              <a:gd name="connsiteY77" fmla="*/ 2762134 h 3171710"/>
              <a:gd name="connsiteX78" fmla="*/ 8507315 w 12193149"/>
              <a:gd name="connsiteY78" fmla="*/ 2765135 h 3171710"/>
              <a:gd name="connsiteX79" fmla="*/ 8499116 w 12193149"/>
              <a:gd name="connsiteY79" fmla="*/ 2767873 h 3171710"/>
              <a:gd name="connsiteX80" fmla="*/ 8498742 w 12193149"/>
              <a:gd name="connsiteY80" fmla="*/ 2767694 h 3171710"/>
              <a:gd name="connsiteX81" fmla="*/ 8491397 w 12193149"/>
              <a:gd name="connsiteY81" fmla="*/ 2770744 h 3171710"/>
              <a:gd name="connsiteX82" fmla="*/ 8368330 w 12193149"/>
              <a:gd name="connsiteY82" fmla="*/ 2784786 h 3171710"/>
              <a:gd name="connsiteX83" fmla="*/ 8354947 w 12193149"/>
              <a:gd name="connsiteY83" fmla="*/ 2784980 h 3171710"/>
              <a:gd name="connsiteX84" fmla="*/ 8321252 w 12193149"/>
              <a:gd name="connsiteY84" fmla="*/ 2801558 h 3171710"/>
              <a:gd name="connsiteX85" fmla="*/ 8315581 w 12193149"/>
              <a:gd name="connsiteY85" fmla="*/ 2801884 h 3171710"/>
              <a:gd name="connsiteX86" fmla="*/ 8296322 w 12193149"/>
              <a:gd name="connsiteY86" fmla="*/ 2815779 h 3171710"/>
              <a:gd name="connsiteX87" fmla="*/ 8285424 w 12193149"/>
              <a:gd name="connsiteY87" fmla="*/ 2821602 h 3171710"/>
              <a:gd name="connsiteX88" fmla="*/ 8284298 w 12193149"/>
              <a:gd name="connsiteY88" fmla="*/ 2826045 h 3171710"/>
              <a:gd name="connsiteX89" fmla="*/ 8267224 w 12193149"/>
              <a:gd name="connsiteY89" fmla="*/ 2833220 h 3171710"/>
              <a:gd name="connsiteX90" fmla="*/ 8264525 w 12193149"/>
              <a:gd name="connsiteY90" fmla="*/ 2832990 h 3171710"/>
              <a:gd name="connsiteX91" fmla="*/ 8253181 w 12193149"/>
              <a:gd name="connsiteY91" fmla="*/ 2842833 h 3171710"/>
              <a:gd name="connsiteX92" fmla="*/ 8246982 w 12193149"/>
              <a:gd name="connsiteY92" fmla="*/ 2855825 h 3171710"/>
              <a:gd name="connsiteX93" fmla="*/ 8091420 w 12193149"/>
              <a:gd name="connsiteY93" fmla="*/ 2901986 h 3171710"/>
              <a:gd name="connsiteX94" fmla="*/ 7906555 w 12193149"/>
              <a:gd name="connsiteY94" fmla="*/ 2943959 h 3171710"/>
              <a:gd name="connsiteX95" fmla="*/ 7719893 w 12193149"/>
              <a:gd name="connsiteY95" fmla="*/ 2969674 h 3171710"/>
              <a:gd name="connsiteX96" fmla="*/ 7615495 w 12193149"/>
              <a:gd name="connsiteY96" fmla="*/ 2966203 h 3171710"/>
              <a:gd name="connsiteX97" fmla="*/ 7528691 w 12193149"/>
              <a:gd name="connsiteY97" fmla="*/ 2972031 h 3171710"/>
              <a:gd name="connsiteX98" fmla="*/ 7520719 w 12193149"/>
              <a:gd name="connsiteY98" fmla="*/ 2974584 h 3171710"/>
              <a:gd name="connsiteX99" fmla="*/ 7508559 w 12193149"/>
              <a:gd name="connsiteY99" fmla="*/ 2975919 h 3171710"/>
              <a:gd name="connsiteX100" fmla="*/ 7508188 w 12193149"/>
              <a:gd name="connsiteY100" fmla="*/ 2975592 h 3171710"/>
              <a:gd name="connsiteX101" fmla="*/ 7496943 w 12193149"/>
              <a:gd name="connsiteY101" fmla="*/ 2977544 h 3171710"/>
              <a:gd name="connsiteX102" fmla="*/ 7219707 w 12193149"/>
              <a:gd name="connsiteY102" fmla="*/ 2983651 h 3171710"/>
              <a:gd name="connsiteX103" fmla="*/ 7202249 w 12193149"/>
              <a:gd name="connsiteY103" fmla="*/ 2988201 h 3171710"/>
              <a:gd name="connsiteX104" fmla="*/ 7198152 w 12193149"/>
              <a:gd name="connsiteY104" fmla="*/ 2993559 h 3171710"/>
              <a:gd name="connsiteX105" fmla="*/ 7171956 w 12193149"/>
              <a:gd name="connsiteY105" fmla="*/ 2998207 h 3171710"/>
              <a:gd name="connsiteX106" fmla="*/ 7098136 w 12193149"/>
              <a:gd name="connsiteY106" fmla="*/ 3010435 h 3171710"/>
              <a:gd name="connsiteX107" fmla="*/ 7019644 w 12193149"/>
              <a:gd name="connsiteY107" fmla="*/ 3010061 h 3171710"/>
              <a:gd name="connsiteX108" fmla="*/ 6905294 w 12193149"/>
              <a:gd name="connsiteY108" fmla="*/ 3039567 h 3171710"/>
              <a:gd name="connsiteX109" fmla="*/ 6709370 w 12193149"/>
              <a:gd name="connsiteY109" fmla="*/ 3067522 h 3171710"/>
              <a:gd name="connsiteX110" fmla="*/ 6550602 w 12193149"/>
              <a:gd name="connsiteY110" fmla="*/ 3096298 h 3171710"/>
              <a:gd name="connsiteX111" fmla="*/ 6318708 w 12193149"/>
              <a:gd name="connsiteY111" fmla="*/ 3143098 h 3171710"/>
              <a:gd name="connsiteX112" fmla="*/ 6169822 w 12193149"/>
              <a:gd name="connsiteY112" fmla="*/ 3145185 h 3171710"/>
              <a:gd name="connsiteX113" fmla="*/ 6074996 w 12193149"/>
              <a:gd name="connsiteY113" fmla="*/ 3165647 h 3171710"/>
              <a:gd name="connsiteX114" fmla="*/ 6069677 w 12193149"/>
              <a:gd name="connsiteY114" fmla="*/ 3164110 h 3171710"/>
              <a:gd name="connsiteX115" fmla="*/ 6049786 w 12193149"/>
              <a:gd name="connsiteY115" fmla="*/ 3164793 h 3171710"/>
              <a:gd name="connsiteX116" fmla="*/ 6042433 w 12193149"/>
              <a:gd name="connsiteY116" fmla="*/ 3156444 h 3171710"/>
              <a:gd name="connsiteX117" fmla="*/ 6011238 w 12193149"/>
              <a:gd name="connsiteY117" fmla="*/ 3151351 h 3171710"/>
              <a:gd name="connsiteX118" fmla="*/ 5958523 w 12193149"/>
              <a:gd name="connsiteY118" fmla="*/ 3154995 h 3171710"/>
              <a:gd name="connsiteX119" fmla="*/ 5760067 w 12193149"/>
              <a:gd name="connsiteY119" fmla="*/ 3170687 h 3171710"/>
              <a:gd name="connsiteX120" fmla="*/ 5628108 w 12193149"/>
              <a:gd name="connsiteY120" fmla="*/ 3171710 h 3171710"/>
              <a:gd name="connsiteX121" fmla="*/ 5472054 w 12193149"/>
              <a:gd name="connsiteY121" fmla="*/ 3157690 h 3171710"/>
              <a:gd name="connsiteX122" fmla="*/ 5433909 w 12193149"/>
              <a:gd name="connsiteY122" fmla="*/ 3146437 h 3171710"/>
              <a:gd name="connsiteX123" fmla="*/ 5382817 w 12193149"/>
              <a:gd name="connsiteY123" fmla="*/ 3128735 h 3171710"/>
              <a:gd name="connsiteX124" fmla="*/ 5262912 w 12193149"/>
              <a:gd name="connsiteY124" fmla="*/ 3108318 h 3171710"/>
              <a:gd name="connsiteX125" fmla="*/ 5224109 w 12193149"/>
              <a:gd name="connsiteY125" fmla="*/ 3097194 h 3171710"/>
              <a:gd name="connsiteX126" fmla="*/ 5175808 w 12193149"/>
              <a:gd name="connsiteY126" fmla="*/ 3094204 h 3171710"/>
              <a:gd name="connsiteX127" fmla="*/ 5157702 w 12193149"/>
              <a:gd name="connsiteY127" fmla="*/ 3086981 h 3171710"/>
              <a:gd name="connsiteX128" fmla="*/ 5143747 w 12193149"/>
              <a:gd name="connsiteY128" fmla="*/ 3083581 h 3171710"/>
              <a:gd name="connsiteX129" fmla="*/ 5140744 w 12193149"/>
              <a:gd name="connsiteY129" fmla="*/ 3081480 h 3171710"/>
              <a:gd name="connsiteX130" fmla="*/ 5122807 w 12193149"/>
              <a:gd name="connsiteY130" fmla="*/ 3070627 h 3171710"/>
              <a:gd name="connsiteX131" fmla="*/ 5066938 w 12193149"/>
              <a:gd name="connsiteY131" fmla="*/ 3077198 h 3171710"/>
              <a:gd name="connsiteX132" fmla="*/ 5012662 w 12193149"/>
              <a:gd name="connsiteY132" fmla="*/ 3060817 h 3171710"/>
              <a:gd name="connsiteX133" fmla="*/ 4841589 w 12193149"/>
              <a:gd name="connsiteY133" fmla="*/ 3036800 h 3171710"/>
              <a:gd name="connsiteX134" fmla="*/ 4763595 w 12193149"/>
              <a:gd name="connsiteY134" fmla="*/ 3009032 h 3171710"/>
              <a:gd name="connsiteX135" fmla="*/ 4724334 w 12193149"/>
              <a:gd name="connsiteY135" fmla="*/ 3000018 h 3171710"/>
              <a:gd name="connsiteX136" fmla="*/ 4722324 w 12193149"/>
              <a:gd name="connsiteY136" fmla="*/ 2999269 h 3171710"/>
              <a:gd name="connsiteX137" fmla="*/ 4723259 w 12193149"/>
              <a:gd name="connsiteY137" fmla="*/ 2999058 h 3171710"/>
              <a:gd name="connsiteX138" fmla="*/ 4718350 w 12193149"/>
              <a:gd name="connsiteY138" fmla="*/ 2997788 h 3171710"/>
              <a:gd name="connsiteX139" fmla="*/ 4722324 w 12193149"/>
              <a:gd name="connsiteY139" fmla="*/ 2999269 h 3171710"/>
              <a:gd name="connsiteX140" fmla="*/ 4716674 w 12193149"/>
              <a:gd name="connsiteY140" fmla="*/ 3000544 h 3171710"/>
              <a:gd name="connsiteX141" fmla="*/ 4516962 w 12193149"/>
              <a:gd name="connsiteY141" fmla="*/ 2990642 h 3171710"/>
              <a:gd name="connsiteX142" fmla="*/ 4429691 w 12193149"/>
              <a:gd name="connsiteY142" fmla="*/ 2979991 h 3171710"/>
              <a:gd name="connsiteX143" fmla="*/ 4364023 w 12193149"/>
              <a:gd name="connsiteY143" fmla="*/ 2978645 h 3171710"/>
              <a:gd name="connsiteX144" fmla="*/ 4318114 w 12193149"/>
              <a:gd name="connsiteY144" fmla="*/ 2985260 h 3171710"/>
              <a:gd name="connsiteX145" fmla="*/ 4316258 w 12193149"/>
              <a:gd name="connsiteY145" fmla="*/ 2983919 h 3171710"/>
              <a:gd name="connsiteX146" fmla="*/ 4296292 w 12193149"/>
              <a:gd name="connsiteY146" fmla="*/ 2982040 h 3171710"/>
              <a:gd name="connsiteX147" fmla="*/ 4291212 w 12193149"/>
              <a:gd name="connsiteY147" fmla="*/ 2984957 h 3171710"/>
              <a:gd name="connsiteX148" fmla="*/ 4277290 w 12193149"/>
              <a:gd name="connsiteY148" fmla="*/ 2984711 h 3171710"/>
              <a:gd name="connsiteX149" fmla="*/ 4249265 w 12193149"/>
              <a:gd name="connsiteY149" fmla="*/ 2987035 h 3171710"/>
              <a:gd name="connsiteX150" fmla="*/ 4203199 w 12193149"/>
              <a:gd name="connsiteY150" fmla="*/ 2984240 h 3171710"/>
              <a:gd name="connsiteX151" fmla="*/ 4202893 w 12193149"/>
              <a:gd name="connsiteY151" fmla="*/ 2982981 h 3171710"/>
              <a:gd name="connsiteX152" fmla="*/ 4192396 w 12193149"/>
              <a:gd name="connsiteY152" fmla="*/ 2977347 h 3171710"/>
              <a:gd name="connsiteX153" fmla="*/ 4143893 w 12193149"/>
              <a:gd name="connsiteY153" fmla="*/ 2961482 h 3171710"/>
              <a:gd name="connsiteX154" fmla="*/ 4084245 w 12193149"/>
              <a:gd name="connsiteY154" fmla="*/ 2934949 h 3171710"/>
              <a:gd name="connsiteX155" fmla="*/ 4075694 w 12193149"/>
              <a:gd name="connsiteY155" fmla="*/ 2934114 h 3171710"/>
              <a:gd name="connsiteX156" fmla="*/ 4075575 w 12193149"/>
              <a:gd name="connsiteY156" fmla="*/ 2933815 h 3171710"/>
              <a:gd name="connsiteX157" fmla="*/ 4066658 w 12193149"/>
              <a:gd name="connsiteY157" fmla="*/ 2932371 h 3171710"/>
              <a:gd name="connsiteX158" fmla="*/ 4060102 w 12193149"/>
              <a:gd name="connsiteY158" fmla="*/ 2932589 h 3171710"/>
              <a:gd name="connsiteX159" fmla="*/ 4043512 w 12193149"/>
              <a:gd name="connsiteY159" fmla="*/ 2930968 h 3171710"/>
              <a:gd name="connsiteX160" fmla="*/ 4038145 w 12193149"/>
              <a:gd name="connsiteY160" fmla="*/ 2928534 h 3171710"/>
              <a:gd name="connsiteX161" fmla="*/ 4036511 w 12193149"/>
              <a:gd name="connsiteY161" fmla="*/ 2924867 h 3171710"/>
              <a:gd name="connsiteX162" fmla="*/ 4034926 w 12193149"/>
              <a:gd name="connsiteY162" fmla="*/ 2925102 h 3171710"/>
              <a:gd name="connsiteX163" fmla="*/ 4005686 w 12193149"/>
              <a:gd name="connsiteY163" fmla="*/ 2912534 h 3171710"/>
              <a:gd name="connsiteX164" fmla="*/ 3937994 w 12193149"/>
              <a:gd name="connsiteY164" fmla="*/ 2895077 h 3171710"/>
              <a:gd name="connsiteX165" fmla="*/ 3898423 w 12193149"/>
              <a:gd name="connsiteY165" fmla="*/ 2889422 h 3171710"/>
              <a:gd name="connsiteX166" fmla="*/ 3790908 w 12193149"/>
              <a:gd name="connsiteY166" fmla="*/ 2869184 h 3171710"/>
              <a:gd name="connsiteX167" fmla="*/ 3683661 w 12193149"/>
              <a:gd name="connsiteY167" fmla="*/ 2845261 h 3171710"/>
              <a:gd name="connsiteX168" fmla="*/ 3611183 w 12193149"/>
              <a:gd name="connsiteY168" fmla="*/ 2812990 h 3171710"/>
              <a:gd name="connsiteX169" fmla="*/ 3605003 w 12193149"/>
              <a:gd name="connsiteY169" fmla="*/ 2814352 h 3171710"/>
              <a:gd name="connsiteX170" fmla="*/ 3595884 w 12193149"/>
              <a:gd name="connsiteY170" fmla="*/ 2814516 h 3171710"/>
              <a:gd name="connsiteX171" fmla="*/ 3595649 w 12193149"/>
              <a:gd name="connsiteY171" fmla="*/ 2814247 h 3171710"/>
              <a:gd name="connsiteX172" fmla="*/ 3587126 w 12193149"/>
              <a:gd name="connsiteY172" fmla="*/ 2814937 h 3171710"/>
              <a:gd name="connsiteX173" fmla="*/ 3537283 w 12193149"/>
              <a:gd name="connsiteY173" fmla="*/ 2805238 h 3171710"/>
              <a:gd name="connsiteX174" fmla="*/ 3474371 w 12193149"/>
              <a:gd name="connsiteY174" fmla="*/ 2801577 h 3171710"/>
              <a:gd name="connsiteX175" fmla="*/ 3401876 w 12193149"/>
              <a:gd name="connsiteY175" fmla="*/ 2789529 h 3171710"/>
              <a:gd name="connsiteX176" fmla="*/ 3365036 w 12193149"/>
              <a:gd name="connsiteY176" fmla="*/ 2806481 h 3171710"/>
              <a:gd name="connsiteX177" fmla="*/ 3345174 w 12193149"/>
              <a:gd name="connsiteY177" fmla="*/ 2808163 h 3171710"/>
              <a:gd name="connsiteX178" fmla="*/ 3342846 w 12193149"/>
              <a:gd name="connsiteY178" fmla="*/ 2807188 h 3171710"/>
              <a:gd name="connsiteX179" fmla="*/ 3263504 w 12193149"/>
              <a:gd name="connsiteY179" fmla="*/ 2813065 h 3171710"/>
              <a:gd name="connsiteX180" fmla="*/ 3143704 w 12193149"/>
              <a:gd name="connsiteY180" fmla="*/ 2820840 h 3171710"/>
              <a:gd name="connsiteX181" fmla="*/ 3031439 w 12193149"/>
              <a:gd name="connsiteY181" fmla="*/ 2823483 h 3171710"/>
              <a:gd name="connsiteX182" fmla="*/ 2782717 w 12193149"/>
              <a:gd name="connsiteY182" fmla="*/ 2845304 h 3171710"/>
              <a:gd name="connsiteX183" fmla="*/ 2647675 w 12193149"/>
              <a:gd name="connsiteY183" fmla="*/ 2855840 h 3171710"/>
              <a:gd name="connsiteX184" fmla="*/ 2569176 w 12193149"/>
              <a:gd name="connsiteY184" fmla="*/ 2829599 h 3171710"/>
              <a:gd name="connsiteX185" fmla="*/ 2444403 w 12193149"/>
              <a:gd name="connsiteY185" fmla="*/ 2843500 h 3171710"/>
              <a:gd name="connsiteX186" fmla="*/ 2316260 w 12193149"/>
              <a:gd name="connsiteY186" fmla="*/ 2851967 h 3171710"/>
              <a:gd name="connsiteX187" fmla="*/ 2209726 w 12193149"/>
              <a:gd name="connsiteY187" fmla="*/ 2846734 h 3171710"/>
              <a:gd name="connsiteX188" fmla="*/ 2095813 w 12193149"/>
              <a:gd name="connsiteY188" fmla="*/ 2830023 h 3171710"/>
              <a:gd name="connsiteX189" fmla="*/ 1998504 w 12193149"/>
              <a:gd name="connsiteY189" fmla="*/ 2822003 h 3171710"/>
              <a:gd name="connsiteX190" fmla="*/ 1929320 w 12193149"/>
              <a:gd name="connsiteY190" fmla="*/ 2843948 h 3171710"/>
              <a:gd name="connsiteX191" fmla="*/ 1922798 w 12193149"/>
              <a:gd name="connsiteY191" fmla="*/ 2839117 h 3171710"/>
              <a:gd name="connsiteX192" fmla="*/ 1874228 w 12193149"/>
              <a:gd name="connsiteY192" fmla="*/ 2840712 h 3171710"/>
              <a:gd name="connsiteX193" fmla="*/ 1787803 w 12193149"/>
              <a:gd name="connsiteY193" fmla="*/ 2868334 h 3171710"/>
              <a:gd name="connsiteX194" fmla="*/ 1739352 w 12193149"/>
              <a:gd name="connsiteY194" fmla="*/ 2863283 h 3171710"/>
              <a:gd name="connsiteX195" fmla="*/ 1676219 w 12193149"/>
              <a:gd name="connsiteY195" fmla="*/ 2846934 h 3171710"/>
              <a:gd name="connsiteX196" fmla="*/ 1609817 w 12193149"/>
              <a:gd name="connsiteY196" fmla="*/ 2840037 h 3171710"/>
              <a:gd name="connsiteX197" fmla="*/ 1497258 w 12193149"/>
              <a:gd name="connsiteY197" fmla="*/ 2814447 h 3171710"/>
              <a:gd name="connsiteX198" fmla="*/ 1151127 w 12193149"/>
              <a:gd name="connsiteY198" fmla="*/ 2765012 h 3171710"/>
              <a:gd name="connsiteX199" fmla="*/ 859417 w 12193149"/>
              <a:gd name="connsiteY199" fmla="*/ 2755579 h 3171710"/>
              <a:gd name="connsiteX200" fmla="*/ 838688 w 12193149"/>
              <a:gd name="connsiteY200" fmla="*/ 2756792 h 3171710"/>
              <a:gd name="connsiteX201" fmla="*/ 817957 w 12193149"/>
              <a:gd name="connsiteY201" fmla="*/ 2754828 h 3171710"/>
              <a:gd name="connsiteX202" fmla="*/ 812654 w 12193149"/>
              <a:gd name="connsiteY202" fmla="*/ 2757722 h 3171710"/>
              <a:gd name="connsiteX203" fmla="*/ 721195 w 12193149"/>
              <a:gd name="connsiteY203" fmla="*/ 2756632 h 3171710"/>
              <a:gd name="connsiteX204" fmla="*/ 720890 w 12193149"/>
              <a:gd name="connsiteY204" fmla="*/ 2755370 h 3171710"/>
              <a:gd name="connsiteX205" fmla="*/ 710023 w 12193149"/>
              <a:gd name="connsiteY205" fmla="*/ 2749693 h 3171710"/>
              <a:gd name="connsiteX206" fmla="*/ 597940 w 12193149"/>
              <a:gd name="connsiteY206" fmla="*/ 2706835 h 3171710"/>
              <a:gd name="connsiteX207" fmla="*/ 579683 w 12193149"/>
              <a:gd name="connsiteY207" fmla="*/ 2704183 h 3171710"/>
              <a:gd name="connsiteX208" fmla="*/ 572865 w 12193149"/>
              <a:gd name="connsiteY208" fmla="*/ 2704372 h 3171710"/>
              <a:gd name="connsiteX209" fmla="*/ 446247 w 12193149"/>
              <a:gd name="connsiteY209" fmla="*/ 2666342 h 3171710"/>
              <a:gd name="connsiteX210" fmla="*/ 405163 w 12193149"/>
              <a:gd name="connsiteY210" fmla="*/ 2660519 h 3171710"/>
              <a:gd name="connsiteX211" fmla="*/ 293583 w 12193149"/>
              <a:gd name="connsiteY211" fmla="*/ 2639823 h 3171710"/>
              <a:gd name="connsiteX212" fmla="*/ 119529 w 12193149"/>
              <a:gd name="connsiteY212" fmla="*/ 2588018 h 3171710"/>
              <a:gd name="connsiteX213" fmla="*/ 16674 w 12193149"/>
              <a:gd name="connsiteY213" fmla="*/ 2585162 h 3171710"/>
              <a:gd name="connsiteX214" fmla="*/ 1150 w 12193149"/>
              <a:gd name="connsiteY214" fmla="*/ 2579693 h 3171710"/>
              <a:gd name="connsiteX215" fmla="*/ 1148 w 12193149"/>
              <a:gd name="connsiteY215" fmla="*/ 1049184 h 3171710"/>
              <a:gd name="connsiteX216" fmla="*/ 1148 w 12193149"/>
              <a:gd name="connsiteY216" fmla="*/ 0 h 3171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12193149" h="3171710">
                <a:moveTo>
                  <a:pt x="1148" y="0"/>
                </a:moveTo>
                <a:lnTo>
                  <a:pt x="12181789" y="8189"/>
                </a:lnTo>
                <a:cubicBezTo>
                  <a:pt x="12181789" y="201435"/>
                  <a:pt x="12193149" y="1213464"/>
                  <a:pt x="12193149" y="1406710"/>
                </a:cubicBezTo>
                <a:lnTo>
                  <a:pt x="12185986" y="1411160"/>
                </a:lnTo>
                <a:cubicBezTo>
                  <a:pt x="12156393" y="1404401"/>
                  <a:pt x="12176978" y="1415299"/>
                  <a:pt x="12156363" y="1424337"/>
                </a:cubicBezTo>
                <a:cubicBezTo>
                  <a:pt x="12172308" y="1438279"/>
                  <a:pt x="12127905" y="1429847"/>
                  <a:pt x="12139215" y="1450150"/>
                </a:cubicBezTo>
                <a:cubicBezTo>
                  <a:pt x="12135103" y="1451151"/>
                  <a:pt x="12130766" y="1451483"/>
                  <a:pt x="12126327" y="1451661"/>
                </a:cubicBezTo>
                <a:lnTo>
                  <a:pt x="12124007" y="1451765"/>
                </a:lnTo>
                <a:lnTo>
                  <a:pt x="12116854" y="1455579"/>
                </a:lnTo>
                <a:lnTo>
                  <a:pt x="12099497" y="1455110"/>
                </a:lnTo>
                <a:cubicBezTo>
                  <a:pt x="12095162" y="1456775"/>
                  <a:pt x="12090978" y="1459336"/>
                  <a:pt x="12087073" y="1463312"/>
                </a:cubicBezTo>
                <a:cubicBezTo>
                  <a:pt x="12078890" y="1483714"/>
                  <a:pt x="12040481" y="1480817"/>
                  <a:pt x="12031073" y="1506980"/>
                </a:cubicBezTo>
                <a:cubicBezTo>
                  <a:pt x="12026399" y="1515225"/>
                  <a:pt x="12004497" y="1532326"/>
                  <a:pt x="11995833" y="1530429"/>
                </a:cubicBezTo>
                <a:cubicBezTo>
                  <a:pt x="11990333" y="1532938"/>
                  <a:pt x="11986699" y="1539016"/>
                  <a:pt x="11979717" y="1535132"/>
                </a:cubicBezTo>
                <a:cubicBezTo>
                  <a:pt x="11970382" y="1531211"/>
                  <a:pt x="11963763" y="1554233"/>
                  <a:pt x="11959046" y="1544529"/>
                </a:cubicBezTo>
                <a:lnTo>
                  <a:pt x="11920454" y="1557854"/>
                </a:lnTo>
                <a:cubicBezTo>
                  <a:pt x="11919152" y="1564914"/>
                  <a:pt x="11912619" y="1567116"/>
                  <a:pt x="11903656" y="1569397"/>
                </a:cubicBezTo>
                <a:lnTo>
                  <a:pt x="11895048" y="1571762"/>
                </a:lnTo>
                <a:lnTo>
                  <a:pt x="11891968" y="1582700"/>
                </a:lnTo>
                <a:cubicBezTo>
                  <a:pt x="11881074" y="1573372"/>
                  <a:pt x="11884523" y="1604713"/>
                  <a:pt x="11870776" y="1604787"/>
                </a:cubicBezTo>
                <a:lnTo>
                  <a:pt x="11813376" y="1624630"/>
                </a:lnTo>
                <a:lnTo>
                  <a:pt x="11590693" y="1790748"/>
                </a:lnTo>
                <a:cubicBezTo>
                  <a:pt x="11550201" y="1817685"/>
                  <a:pt x="11542649" y="1767741"/>
                  <a:pt x="11506817" y="1860594"/>
                </a:cubicBezTo>
                <a:cubicBezTo>
                  <a:pt x="11450023" y="1916431"/>
                  <a:pt x="11337127" y="2017145"/>
                  <a:pt x="11280332" y="2050542"/>
                </a:cubicBezTo>
                <a:cubicBezTo>
                  <a:pt x="11267547" y="2058142"/>
                  <a:pt x="11229147" y="2123560"/>
                  <a:pt x="11228309" y="2103207"/>
                </a:cubicBezTo>
                <a:cubicBezTo>
                  <a:pt x="11223950" y="2105174"/>
                  <a:pt x="11220761" y="2104651"/>
                  <a:pt x="11218087" y="2102932"/>
                </a:cubicBezTo>
                <a:lnTo>
                  <a:pt x="11217184" y="2101989"/>
                </a:lnTo>
                <a:lnTo>
                  <a:pt x="11188885" y="2119354"/>
                </a:lnTo>
                <a:lnTo>
                  <a:pt x="11184501" y="2119496"/>
                </a:lnTo>
                <a:lnTo>
                  <a:pt x="11166854" y="2133583"/>
                </a:lnTo>
                <a:lnTo>
                  <a:pt x="11157311" y="2139385"/>
                </a:lnTo>
                <a:lnTo>
                  <a:pt x="11155496" y="2144068"/>
                </a:lnTo>
                <a:cubicBezTo>
                  <a:pt x="11153045" y="2147436"/>
                  <a:pt x="11148902" y="2150083"/>
                  <a:pt x="11140961" y="2151086"/>
                </a:cubicBezTo>
                <a:lnTo>
                  <a:pt x="11138961" y="2150743"/>
                </a:lnTo>
                <a:lnTo>
                  <a:pt x="11128208" y="2160803"/>
                </a:lnTo>
                <a:cubicBezTo>
                  <a:pt x="11124962" y="2164785"/>
                  <a:pt x="11122359" y="2169258"/>
                  <a:pt x="11120691" y="2174395"/>
                </a:cubicBezTo>
                <a:cubicBezTo>
                  <a:pt x="11081770" y="2197656"/>
                  <a:pt x="10952581" y="2271077"/>
                  <a:pt x="10894683" y="2300370"/>
                </a:cubicBezTo>
                <a:cubicBezTo>
                  <a:pt x="10861781" y="2315405"/>
                  <a:pt x="10817803" y="2335857"/>
                  <a:pt x="10773300" y="2350162"/>
                </a:cubicBezTo>
                <a:cubicBezTo>
                  <a:pt x="10733414" y="2394390"/>
                  <a:pt x="10677791" y="2353706"/>
                  <a:pt x="10627668" y="2386200"/>
                </a:cubicBezTo>
                <a:cubicBezTo>
                  <a:pt x="10590276" y="2369074"/>
                  <a:pt x="10613693" y="2389253"/>
                  <a:pt x="10581895" y="2395660"/>
                </a:cubicBezTo>
                <a:cubicBezTo>
                  <a:pt x="10597733" y="2418627"/>
                  <a:pt x="10540912" y="2395212"/>
                  <a:pt x="10547790" y="2425394"/>
                </a:cubicBezTo>
                <a:cubicBezTo>
                  <a:pt x="10541784" y="2425603"/>
                  <a:pt x="10535750" y="2424857"/>
                  <a:pt x="10529643" y="2423878"/>
                </a:cubicBezTo>
                <a:lnTo>
                  <a:pt x="10526446" y="2423382"/>
                </a:lnTo>
                <a:lnTo>
                  <a:pt x="10515129" y="2426508"/>
                </a:lnTo>
                <a:lnTo>
                  <a:pt x="10491735" y="2421127"/>
                </a:lnTo>
                <a:cubicBezTo>
                  <a:pt x="10485147" y="2422161"/>
                  <a:pt x="10478389" y="2424430"/>
                  <a:pt x="10471418" y="2428664"/>
                </a:cubicBezTo>
                <a:cubicBezTo>
                  <a:pt x="10451763" y="2453636"/>
                  <a:pt x="10400774" y="2439247"/>
                  <a:pt x="10377042" y="2471569"/>
                </a:cubicBezTo>
                <a:cubicBezTo>
                  <a:pt x="10367240" y="2481286"/>
                  <a:pt x="10330319" y="2498097"/>
                  <a:pt x="10319338" y="2493192"/>
                </a:cubicBezTo>
                <a:cubicBezTo>
                  <a:pt x="10310813" y="2495031"/>
                  <a:pt x="10303331" y="2502144"/>
                  <a:pt x="10295467" y="2495050"/>
                </a:cubicBezTo>
                <a:cubicBezTo>
                  <a:pt x="10284420" y="2487261"/>
                  <a:pt x="10265794" y="2516157"/>
                  <a:pt x="10263443" y="2501919"/>
                </a:cubicBezTo>
                <a:lnTo>
                  <a:pt x="10205418" y="2509120"/>
                </a:lnTo>
                <a:cubicBezTo>
                  <a:pt x="10200696" y="2518180"/>
                  <a:pt x="10190895" y="2519327"/>
                  <a:pt x="10177759" y="2519914"/>
                </a:cubicBezTo>
                <a:lnTo>
                  <a:pt x="10165070" y="2520710"/>
                </a:lnTo>
                <a:lnTo>
                  <a:pt x="10156308" y="2534458"/>
                </a:lnTo>
                <a:cubicBezTo>
                  <a:pt x="10145406" y="2519028"/>
                  <a:pt x="10136981" y="2561781"/>
                  <a:pt x="10118267" y="2558113"/>
                </a:cubicBezTo>
                <a:lnTo>
                  <a:pt x="10083317" y="2570267"/>
                </a:lnTo>
                <a:cubicBezTo>
                  <a:pt x="10075718" y="2568198"/>
                  <a:pt x="10048011" y="2569526"/>
                  <a:pt x="10040388" y="2568603"/>
                </a:cubicBezTo>
                <a:cubicBezTo>
                  <a:pt x="9999609" y="2578704"/>
                  <a:pt x="9985545" y="2579194"/>
                  <a:pt x="9961167" y="2584118"/>
                </a:cubicBezTo>
                <a:cubicBezTo>
                  <a:pt x="9920131" y="2584260"/>
                  <a:pt x="9889892" y="2581061"/>
                  <a:pt x="9848940" y="2590886"/>
                </a:cubicBezTo>
                <a:lnTo>
                  <a:pt x="9729457" y="2611093"/>
                </a:lnTo>
                <a:cubicBezTo>
                  <a:pt x="9676207" y="2601507"/>
                  <a:pt x="9631235" y="2626730"/>
                  <a:pt x="9613704" y="2639342"/>
                </a:cubicBezTo>
                <a:cubicBezTo>
                  <a:pt x="9548152" y="2653618"/>
                  <a:pt x="9410970" y="2690964"/>
                  <a:pt x="9338590" y="2696264"/>
                </a:cubicBezTo>
                <a:lnTo>
                  <a:pt x="9232518" y="2720120"/>
                </a:lnTo>
                <a:lnTo>
                  <a:pt x="9156690" y="2730199"/>
                </a:lnTo>
                <a:lnTo>
                  <a:pt x="9054601" y="2737726"/>
                </a:lnTo>
                <a:lnTo>
                  <a:pt x="9006634" y="2741011"/>
                </a:lnTo>
                <a:lnTo>
                  <a:pt x="9006349" y="2740771"/>
                </a:lnTo>
                <a:cubicBezTo>
                  <a:pt x="9004294" y="2740551"/>
                  <a:pt x="9001475" y="2740879"/>
                  <a:pt x="8997380" y="2741982"/>
                </a:cubicBezTo>
                <a:lnTo>
                  <a:pt x="8991542" y="2744043"/>
                </a:lnTo>
                <a:lnTo>
                  <a:pt x="8975485" y="2747269"/>
                </a:lnTo>
                <a:lnTo>
                  <a:pt x="8969159" y="2746569"/>
                </a:lnTo>
                <a:lnTo>
                  <a:pt x="8964196" y="2744344"/>
                </a:lnTo>
                <a:cubicBezTo>
                  <a:pt x="8955841" y="2752295"/>
                  <a:pt x="8956668" y="2761243"/>
                  <a:pt x="8930136" y="2741156"/>
                </a:cubicBezTo>
                <a:cubicBezTo>
                  <a:pt x="8899182" y="2742176"/>
                  <a:pt x="8790451" y="2756831"/>
                  <a:pt x="8753592" y="2760388"/>
                </a:cubicBezTo>
                <a:cubicBezTo>
                  <a:pt x="8720970" y="2771108"/>
                  <a:pt x="8749345" y="2757447"/>
                  <a:pt x="8708995" y="2762489"/>
                </a:cubicBezTo>
                <a:cubicBezTo>
                  <a:pt x="8672757" y="2782024"/>
                  <a:pt x="8640293" y="2765584"/>
                  <a:pt x="8597219" y="2771061"/>
                </a:cubicBezTo>
                <a:lnTo>
                  <a:pt x="8526378" y="2756219"/>
                </a:lnTo>
                <a:lnTo>
                  <a:pt x="8512131" y="2762134"/>
                </a:lnTo>
                <a:lnTo>
                  <a:pt x="8507315" y="2765135"/>
                </a:lnTo>
                <a:cubicBezTo>
                  <a:pt x="8503797" y="2766912"/>
                  <a:pt x="8501196" y="2767723"/>
                  <a:pt x="8499116" y="2767873"/>
                </a:cubicBezTo>
                <a:lnTo>
                  <a:pt x="8498742" y="2767694"/>
                </a:lnTo>
                <a:lnTo>
                  <a:pt x="8491397" y="2770744"/>
                </a:lnTo>
                <a:lnTo>
                  <a:pt x="8368330" y="2784786"/>
                </a:lnTo>
                <a:cubicBezTo>
                  <a:pt x="8363173" y="2786811"/>
                  <a:pt x="8358881" y="2786463"/>
                  <a:pt x="8354947" y="2784980"/>
                </a:cubicBezTo>
                <a:lnTo>
                  <a:pt x="8321252" y="2801558"/>
                </a:lnTo>
                <a:lnTo>
                  <a:pt x="8315581" y="2801884"/>
                </a:lnTo>
                <a:lnTo>
                  <a:pt x="8296322" y="2815779"/>
                </a:lnTo>
                <a:lnTo>
                  <a:pt x="8285424" y="2821602"/>
                </a:lnTo>
                <a:lnTo>
                  <a:pt x="8284298" y="2826045"/>
                </a:lnTo>
                <a:cubicBezTo>
                  <a:pt x="8281994" y="2829290"/>
                  <a:pt x="8277300" y="2831938"/>
                  <a:pt x="8267224" y="2833220"/>
                </a:cubicBezTo>
                <a:lnTo>
                  <a:pt x="8264525" y="2832990"/>
                </a:lnTo>
                <a:lnTo>
                  <a:pt x="8253181" y="2842833"/>
                </a:lnTo>
                <a:cubicBezTo>
                  <a:pt x="8250007" y="2846683"/>
                  <a:pt x="8247795" y="2850965"/>
                  <a:pt x="8246982" y="2855825"/>
                </a:cubicBezTo>
                <a:cubicBezTo>
                  <a:pt x="8182975" y="2852918"/>
                  <a:pt x="8148279" y="2887040"/>
                  <a:pt x="8091420" y="2901986"/>
                </a:cubicBezTo>
                <a:cubicBezTo>
                  <a:pt x="8026616" y="2925128"/>
                  <a:pt x="7968218" y="2946364"/>
                  <a:pt x="7906555" y="2943959"/>
                </a:cubicBezTo>
                <a:cubicBezTo>
                  <a:pt x="7836267" y="2958871"/>
                  <a:pt x="7782114" y="2961102"/>
                  <a:pt x="7719893" y="2969674"/>
                </a:cubicBezTo>
                <a:lnTo>
                  <a:pt x="7615495" y="2966203"/>
                </a:lnTo>
                <a:lnTo>
                  <a:pt x="7528691" y="2972031"/>
                </a:lnTo>
                <a:lnTo>
                  <a:pt x="7520719" y="2974584"/>
                </a:lnTo>
                <a:cubicBezTo>
                  <a:pt x="7515141" y="2975923"/>
                  <a:pt x="7511320" y="2976273"/>
                  <a:pt x="7508559" y="2975919"/>
                </a:cubicBezTo>
                <a:lnTo>
                  <a:pt x="7508188" y="2975592"/>
                </a:lnTo>
                <a:lnTo>
                  <a:pt x="7496943" y="2977544"/>
                </a:lnTo>
                <a:lnTo>
                  <a:pt x="7219707" y="2983651"/>
                </a:lnTo>
                <a:lnTo>
                  <a:pt x="7202249" y="2988201"/>
                </a:lnTo>
                <a:lnTo>
                  <a:pt x="7198152" y="2993559"/>
                </a:lnTo>
                <a:cubicBezTo>
                  <a:pt x="7193259" y="2997082"/>
                  <a:pt x="7185654" y="2999221"/>
                  <a:pt x="7171956" y="2998207"/>
                </a:cubicBezTo>
                <a:lnTo>
                  <a:pt x="7098136" y="3010435"/>
                </a:lnTo>
                <a:cubicBezTo>
                  <a:pt x="7062296" y="3011413"/>
                  <a:pt x="7051336" y="3012390"/>
                  <a:pt x="7019644" y="3010061"/>
                </a:cubicBezTo>
                <a:cubicBezTo>
                  <a:pt x="6938675" y="3020999"/>
                  <a:pt x="6944793" y="3045165"/>
                  <a:pt x="6905294" y="3039567"/>
                </a:cubicBezTo>
                <a:cubicBezTo>
                  <a:pt x="6873070" y="3034359"/>
                  <a:pt x="6789137" y="3053433"/>
                  <a:pt x="6709370" y="3067522"/>
                </a:cubicBezTo>
                <a:cubicBezTo>
                  <a:pt x="6650254" y="3076977"/>
                  <a:pt x="6629253" y="3091078"/>
                  <a:pt x="6550602" y="3096298"/>
                </a:cubicBezTo>
                <a:cubicBezTo>
                  <a:pt x="6473302" y="3140388"/>
                  <a:pt x="6410843" y="3116665"/>
                  <a:pt x="6318708" y="3143098"/>
                </a:cubicBezTo>
                <a:cubicBezTo>
                  <a:pt x="6298698" y="3158620"/>
                  <a:pt x="6210439" y="3141427"/>
                  <a:pt x="6169822" y="3145185"/>
                </a:cubicBezTo>
                <a:cubicBezTo>
                  <a:pt x="6129203" y="3148943"/>
                  <a:pt x="6091688" y="3162491"/>
                  <a:pt x="6074996" y="3165647"/>
                </a:cubicBezTo>
                <a:lnTo>
                  <a:pt x="6069677" y="3164110"/>
                </a:lnTo>
                <a:lnTo>
                  <a:pt x="6049786" y="3164793"/>
                </a:lnTo>
                <a:lnTo>
                  <a:pt x="6042433" y="3156444"/>
                </a:lnTo>
                <a:lnTo>
                  <a:pt x="6011238" y="3151351"/>
                </a:lnTo>
                <a:cubicBezTo>
                  <a:pt x="5999830" y="3150764"/>
                  <a:pt x="5971276" y="3151677"/>
                  <a:pt x="5958523" y="3154995"/>
                </a:cubicBezTo>
                <a:lnTo>
                  <a:pt x="5760067" y="3170687"/>
                </a:lnTo>
                <a:lnTo>
                  <a:pt x="5628108" y="3171710"/>
                </a:lnTo>
                <a:lnTo>
                  <a:pt x="5472054" y="3157690"/>
                </a:lnTo>
                <a:cubicBezTo>
                  <a:pt x="5479284" y="3144662"/>
                  <a:pt x="5440157" y="3158728"/>
                  <a:pt x="5433909" y="3146437"/>
                </a:cubicBezTo>
                <a:cubicBezTo>
                  <a:pt x="5430517" y="3136405"/>
                  <a:pt x="5392976" y="3131721"/>
                  <a:pt x="5382817" y="3128735"/>
                </a:cubicBezTo>
                <a:lnTo>
                  <a:pt x="5262912" y="3108318"/>
                </a:lnTo>
                <a:cubicBezTo>
                  <a:pt x="5252746" y="3108134"/>
                  <a:pt x="5231699" y="3099824"/>
                  <a:pt x="5224109" y="3097194"/>
                </a:cubicBezTo>
                <a:lnTo>
                  <a:pt x="5175808" y="3094204"/>
                </a:lnTo>
                <a:lnTo>
                  <a:pt x="5157702" y="3086981"/>
                </a:lnTo>
                <a:lnTo>
                  <a:pt x="5143747" y="3083581"/>
                </a:lnTo>
                <a:lnTo>
                  <a:pt x="5140744" y="3081480"/>
                </a:lnTo>
                <a:cubicBezTo>
                  <a:pt x="5135026" y="3077440"/>
                  <a:pt x="5129229" y="3073629"/>
                  <a:pt x="5122807" y="3070627"/>
                </a:cubicBezTo>
                <a:cubicBezTo>
                  <a:pt x="5109467" y="3099246"/>
                  <a:pt x="5066004" y="3049810"/>
                  <a:pt x="5066938" y="3077198"/>
                </a:cubicBezTo>
                <a:cubicBezTo>
                  <a:pt x="5029345" y="3065682"/>
                  <a:pt x="5040096" y="3094771"/>
                  <a:pt x="5012662" y="3060817"/>
                </a:cubicBezTo>
                <a:cubicBezTo>
                  <a:pt x="4938174" y="3061200"/>
                  <a:pt x="4917504" y="3074207"/>
                  <a:pt x="4841589" y="3036800"/>
                </a:cubicBezTo>
                <a:cubicBezTo>
                  <a:pt x="4807890" y="3020158"/>
                  <a:pt x="4785258" y="3009012"/>
                  <a:pt x="4763595" y="3009032"/>
                </a:cubicBezTo>
                <a:cubicBezTo>
                  <a:pt x="4742475" y="3004532"/>
                  <a:pt x="4730631" y="3001709"/>
                  <a:pt x="4724334" y="3000018"/>
                </a:cubicBezTo>
                <a:lnTo>
                  <a:pt x="4722324" y="2999269"/>
                </a:lnTo>
                <a:lnTo>
                  <a:pt x="4723259" y="2999058"/>
                </a:lnTo>
                <a:cubicBezTo>
                  <a:pt x="4722296" y="2998416"/>
                  <a:pt x="4719415" y="2997810"/>
                  <a:pt x="4718350" y="2997788"/>
                </a:cubicBezTo>
                <a:lnTo>
                  <a:pt x="4722324" y="2999269"/>
                </a:lnTo>
                <a:lnTo>
                  <a:pt x="4716674" y="3000544"/>
                </a:lnTo>
                <a:cubicBezTo>
                  <a:pt x="4681300" y="2993588"/>
                  <a:pt x="4525895" y="2992780"/>
                  <a:pt x="4516962" y="2990642"/>
                </a:cubicBezTo>
                <a:cubicBezTo>
                  <a:pt x="4458971" y="2977530"/>
                  <a:pt x="4463810" y="2976789"/>
                  <a:pt x="4429691" y="2979991"/>
                </a:cubicBezTo>
                <a:cubicBezTo>
                  <a:pt x="4424455" y="2983362"/>
                  <a:pt x="4370126" y="2977068"/>
                  <a:pt x="4364023" y="2978645"/>
                </a:cubicBezTo>
                <a:lnTo>
                  <a:pt x="4318114" y="2985260"/>
                </a:lnTo>
                <a:lnTo>
                  <a:pt x="4316258" y="2983919"/>
                </a:lnTo>
                <a:cubicBezTo>
                  <a:pt x="4307275" y="2980548"/>
                  <a:pt x="4301145" y="2980549"/>
                  <a:pt x="4296292" y="2982040"/>
                </a:cubicBezTo>
                <a:lnTo>
                  <a:pt x="4291212" y="2984957"/>
                </a:lnTo>
                <a:lnTo>
                  <a:pt x="4277290" y="2984711"/>
                </a:lnTo>
                <a:lnTo>
                  <a:pt x="4249265" y="2987035"/>
                </a:lnTo>
                <a:lnTo>
                  <a:pt x="4203199" y="2984240"/>
                </a:lnTo>
                <a:cubicBezTo>
                  <a:pt x="4203096" y="2983820"/>
                  <a:pt x="4202995" y="2983401"/>
                  <a:pt x="4202893" y="2982981"/>
                </a:cubicBezTo>
                <a:cubicBezTo>
                  <a:pt x="4201267" y="2980144"/>
                  <a:pt x="4198292" y="2978025"/>
                  <a:pt x="4192396" y="2977347"/>
                </a:cubicBezTo>
                <a:cubicBezTo>
                  <a:pt x="4205365" y="2960058"/>
                  <a:pt x="4162425" y="2961953"/>
                  <a:pt x="4143893" y="2961482"/>
                </a:cubicBezTo>
                <a:cubicBezTo>
                  <a:pt x="4125868" y="2954416"/>
                  <a:pt x="4100250" y="2940836"/>
                  <a:pt x="4084245" y="2934949"/>
                </a:cubicBezTo>
                <a:lnTo>
                  <a:pt x="4075694" y="2934114"/>
                </a:lnTo>
                <a:cubicBezTo>
                  <a:pt x="4075655" y="2934013"/>
                  <a:pt x="4075614" y="2933914"/>
                  <a:pt x="4075575" y="2933815"/>
                </a:cubicBezTo>
                <a:cubicBezTo>
                  <a:pt x="4073829" y="2933031"/>
                  <a:pt x="4071057" y="2932530"/>
                  <a:pt x="4066658" y="2932371"/>
                </a:cubicBezTo>
                <a:lnTo>
                  <a:pt x="4060102" y="2932589"/>
                </a:lnTo>
                <a:lnTo>
                  <a:pt x="4043512" y="2930968"/>
                </a:lnTo>
                <a:lnTo>
                  <a:pt x="4038145" y="2928534"/>
                </a:lnTo>
                <a:lnTo>
                  <a:pt x="4036511" y="2924867"/>
                </a:lnTo>
                <a:lnTo>
                  <a:pt x="4034926" y="2925102"/>
                </a:lnTo>
                <a:cubicBezTo>
                  <a:pt x="4022576" y="2929966"/>
                  <a:pt x="4018025" y="2938342"/>
                  <a:pt x="4005686" y="2912534"/>
                </a:cubicBezTo>
                <a:lnTo>
                  <a:pt x="3937994" y="2895077"/>
                </a:lnTo>
                <a:cubicBezTo>
                  <a:pt x="3921658" y="2902801"/>
                  <a:pt x="3909686" y="2898112"/>
                  <a:pt x="3898423" y="2889422"/>
                </a:cubicBezTo>
                <a:cubicBezTo>
                  <a:pt x="3862243" y="2889918"/>
                  <a:pt x="3830779" y="2876048"/>
                  <a:pt x="3790908" y="2869184"/>
                </a:cubicBezTo>
                <a:cubicBezTo>
                  <a:pt x="3742158" y="2854478"/>
                  <a:pt x="3726280" y="2852501"/>
                  <a:pt x="3683661" y="2845261"/>
                </a:cubicBezTo>
                <a:lnTo>
                  <a:pt x="3611183" y="2812990"/>
                </a:lnTo>
                <a:lnTo>
                  <a:pt x="3605003" y="2814352"/>
                </a:lnTo>
                <a:cubicBezTo>
                  <a:pt x="3600731" y="2814971"/>
                  <a:pt x="3597877" y="2814971"/>
                  <a:pt x="3595884" y="2814516"/>
                </a:cubicBezTo>
                <a:lnTo>
                  <a:pt x="3595649" y="2814247"/>
                </a:lnTo>
                <a:lnTo>
                  <a:pt x="3587126" y="2814937"/>
                </a:lnTo>
                <a:cubicBezTo>
                  <a:pt x="3572774" y="2816728"/>
                  <a:pt x="3550540" y="2802529"/>
                  <a:pt x="3537283" y="2805238"/>
                </a:cubicBezTo>
                <a:cubicBezTo>
                  <a:pt x="3515092" y="2800942"/>
                  <a:pt x="3489773" y="2807207"/>
                  <a:pt x="3474371" y="2801577"/>
                </a:cubicBezTo>
                <a:lnTo>
                  <a:pt x="3401876" y="2789529"/>
                </a:lnTo>
                <a:lnTo>
                  <a:pt x="3365036" y="2806481"/>
                </a:lnTo>
                <a:cubicBezTo>
                  <a:pt x="3361007" y="2808779"/>
                  <a:pt x="3355145" y="2809857"/>
                  <a:pt x="3345174" y="2808163"/>
                </a:cubicBezTo>
                <a:lnTo>
                  <a:pt x="3342846" y="2807188"/>
                </a:lnTo>
                <a:cubicBezTo>
                  <a:pt x="3337528" y="2809659"/>
                  <a:pt x="3296694" y="2810789"/>
                  <a:pt x="3263504" y="2813065"/>
                </a:cubicBezTo>
                <a:cubicBezTo>
                  <a:pt x="3210873" y="2815406"/>
                  <a:pt x="3204538" y="2823378"/>
                  <a:pt x="3143704" y="2820840"/>
                </a:cubicBezTo>
                <a:cubicBezTo>
                  <a:pt x="3083839" y="2822069"/>
                  <a:pt x="3073438" y="2828075"/>
                  <a:pt x="3031439" y="2823483"/>
                </a:cubicBezTo>
                <a:lnTo>
                  <a:pt x="2782717" y="2845304"/>
                </a:lnTo>
                <a:cubicBezTo>
                  <a:pt x="2720447" y="2872959"/>
                  <a:pt x="2718750" y="2842390"/>
                  <a:pt x="2647675" y="2855840"/>
                </a:cubicBezTo>
                <a:cubicBezTo>
                  <a:pt x="2583664" y="2795905"/>
                  <a:pt x="2609849" y="2834173"/>
                  <a:pt x="2569176" y="2829599"/>
                </a:cubicBezTo>
                <a:lnTo>
                  <a:pt x="2444403" y="2843500"/>
                </a:lnTo>
                <a:cubicBezTo>
                  <a:pt x="2412730" y="2860060"/>
                  <a:pt x="2355175" y="2829971"/>
                  <a:pt x="2316260" y="2851967"/>
                </a:cubicBezTo>
                <a:cubicBezTo>
                  <a:pt x="2277148" y="2852505"/>
                  <a:pt x="2234330" y="2848310"/>
                  <a:pt x="2209726" y="2846734"/>
                </a:cubicBezTo>
                <a:cubicBezTo>
                  <a:pt x="2172984" y="2843077"/>
                  <a:pt x="2131016" y="2834145"/>
                  <a:pt x="2095813" y="2830023"/>
                </a:cubicBezTo>
                <a:cubicBezTo>
                  <a:pt x="2078687" y="2843632"/>
                  <a:pt x="2046700" y="2821328"/>
                  <a:pt x="1998504" y="2822003"/>
                </a:cubicBezTo>
                <a:cubicBezTo>
                  <a:pt x="1979851" y="2837650"/>
                  <a:pt x="1965997" y="2822267"/>
                  <a:pt x="1929320" y="2843948"/>
                </a:cubicBezTo>
                <a:cubicBezTo>
                  <a:pt x="1927506" y="2842156"/>
                  <a:pt x="1925308" y="2840529"/>
                  <a:pt x="1922798" y="2839117"/>
                </a:cubicBezTo>
                <a:cubicBezTo>
                  <a:pt x="1908224" y="2830923"/>
                  <a:pt x="1886476" y="2831636"/>
                  <a:pt x="1874228" y="2840712"/>
                </a:cubicBezTo>
                <a:cubicBezTo>
                  <a:pt x="1844711" y="2855471"/>
                  <a:pt x="1815838" y="2863248"/>
                  <a:pt x="1787803" y="2868334"/>
                </a:cubicBezTo>
                <a:lnTo>
                  <a:pt x="1739352" y="2863283"/>
                </a:lnTo>
                <a:cubicBezTo>
                  <a:pt x="1720756" y="2859717"/>
                  <a:pt x="1697809" y="2850808"/>
                  <a:pt x="1676219" y="2846934"/>
                </a:cubicBezTo>
                <a:cubicBezTo>
                  <a:pt x="1653856" y="2845729"/>
                  <a:pt x="1629782" y="2852334"/>
                  <a:pt x="1609817" y="2840037"/>
                </a:cubicBezTo>
                <a:cubicBezTo>
                  <a:pt x="1570834" y="2828361"/>
                  <a:pt x="1525521" y="2848516"/>
                  <a:pt x="1497258" y="2814447"/>
                </a:cubicBezTo>
                <a:cubicBezTo>
                  <a:pt x="1419429" y="2799738"/>
                  <a:pt x="1265224" y="2779725"/>
                  <a:pt x="1151127" y="2765012"/>
                </a:cubicBezTo>
                <a:cubicBezTo>
                  <a:pt x="1044820" y="2755201"/>
                  <a:pt x="911490" y="2756949"/>
                  <a:pt x="859417" y="2755579"/>
                </a:cubicBezTo>
                <a:lnTo>
                  <a:pt x="838688" y="2756792"/>
                </a:lnTo>
                <a:cubicBezTo>
                  <a:pt x="829380" y="2753383"/>
                  <a:pt x="823010" y="2753358"/>
                  <a:pt x="817957" y="2754828"/>
                </a:cubicBezTo>
                <a:lnTo>
                  <a:pt x="812654" y="2757722"/>
                </a:lnTo>
                <a:lnTo>
                  <a:pt x="721195" y="2756632"/>
                </a:lnTo>
                <a:cubicBezTo>
                  <a:pt x="721095" y="2756212"/>
                  <a:pt x="720991" y="2755791"/>
                  <a:pt x="720890" y="2755370"/>
                </a:cubicBezTo>
                <a:cubicBezTo>
                  <a:pt x="719222" y="2752527"/>
                  <a:pt x="716144" y="2750395"/>
                  <a:pt x="710023" y="2749693"/>
                </a:cubicBezTo>
                <a:cubicBezTo>
                  <a:pt x="689532" y="2741604"/>
                  <a:pt x="619665" y="2714421"/>
                  <a:pt x="597940" y="2706835"/>
                </a:cubicBezTo>
                <a:cubicBezTo>
                  <a:pt x="587430" y="2706236"/>
                  <a:pt x="583862" y="2704593"/>
                  <a:pt x="579683" y="2704183"/>
                </a:cubicBezTo>
                <a:lnTo>
                  <a:pt x="572865" y="2704372"/>
                </a:lnTo>
                <a:cubicBezTo>
                  <a:pt x="550627" y="2698066"/>
                  <a:pt x="474197" y="2673651"/>
                  <a:pt x="446247" y="2666342"/>
                </a:cubicBezTo>
                <a:cubicBezTo>
                  <a:pt x="429213" y="2673994"/>
                  <a:pt x="416808" y="2669256"/>
                  <a:pt x="405163" y="2660519"/>
                </a:cubicBezTo>
                <a:cubicBezTo>
                  <a:pt x="367566" y="2660861"/>
                  <a:pt x="334968" y="2646856"/>
                  <a:pt x="293583" y="2639823"/>
                </a:cubicBezTo>
                <a:lnTo>
                  <a:pt x="119529" y="2588018"/>
                </a:lnTo>
                <a:cubicBezTo>
                  <a:pt x="73377" y="2578908"/>
                  <a:pt x="36403" y="2586550"/>
                  <a:pt x="16674" y="2585162"/>
                </a:cubicBezTo>
                <a:lnTo>
                  <a:pt x="1150" y="2579693"/>
                </a:lnTo>
                <a:cubicBezTo>
                  <a:pt x="-1438" y="2323697"/>
                  <a:pt x="1148" y="1341304"/>
                  <a:pt x="1148" y="1049184"/>
                </a:cubicBezTo>
                <a:lnTo>
                  <a:pt x="1148"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FE669A6-74E8-800A-2FC9-3C981DBFA5D8}"/>
              </a:ext>
            </a:extLst>
          </p:cNvPr>
          <p:cNvSpPr>
            <a:spLocks noGrp="1"/>
          </p:cNvSpPr>
          <p:nvPr>
            <p:ph type="title"/>
          </p:nvPr>
        </p:nvSpPr>
        <p:spPr>
          <a:xfrm>
            <a:off x="1137036" y="548640"/>
            <a:ext cx="9916632" cy="1188720"/>
          </a:xfrm>
        </p:spPr>
        <p:txBody>
          <a:bodyPr>
            <a:normAutofit/>
          </a:bodyPr>
          <a:lstStyle/>
          <a:p>
            <a:r>
              <a:rPr lang="en-GB">
                <a:solidFill>
                  <a:schemeClr val="tx1">
                    <a:lumMod val="85000"/>
                    <a:lumOff val="15000"/>
                  </a:schemeClr>
                </a:solidFill>
              </a:rPr>
              <a:t>Ackerman Bargaining</a:t>
            </a:r>
            <a:endParaRPr lang="en-IE">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C0EA3738-555C-03F4-9151-A2267850419B}"/>
              </a:ext>
            </a:extLst>
          </p:cNvPr>
          <p:cNvSpPr>
            <a:spLocks noGrp="1"/>
          </p:cNvSpPr>
          <p:nvPr>
            <p:ph idx="1"/>
          </p:nvPr>
        </p:nvSpPr>
        <p:spPr>
          <a:xfrm>
            <a:off x="1957987" y="2431767"/>
            <a:ext cx="8276026" cy="3685156"/>
          </a:xfrm>
        </p:spPr>
        <p:txBody>
          <a:bodyPr anchor="ctr">
            <a:normAutofit/>
          </a:bodyPr>
          <a:lstStyle/>
          <a:p>
            <a:r>
              <a:rPr lang="en-GB" sz="2000" dirty="0">
                <a:solidFill>
                  <a:schemeClr val="tx1">
                    <a:lumMod val="85000"/>
                    <a:lumOff val="15000"/>
                  </a:schemeClr>
                </a:solidFill>
              </a:rPr>
              <a:t>For very specific numeric bargaining</a:t>
            </a:r>
          </a:p>
          <a:p>
            <a:r>
              <a:rPr lang="en-GB" sz="2000" dirty="0">
                <a:solidFill>
                  <a:schemeClr val="tx1">
                    <a:lumMod val="85000"/>
                    <a:lumOff val="15000"/>
                  </a:schemeClr>
                </a:solidFill>
              </a:rPr>
              <a:t>Set your number</a:t>
            </a:r>
          </a:p>
          <a:p>
            <a:r>
              <a:rPr lang="en-GB" sz="2000" dirty="0">
                <a:solidFill>
                  <a:schemeClr val="tx1">
                    <a:lumMod val="85000"/>
                    <a:lumOff val="15000"/>
                  </a:schemeClr>
                </a:solidFill>
              </a:rPr>
              <a:t>Offer 65%</a:t>
            </a:r>
          </a:p>
          <a:p>
            <a:r>
              <a:rPr lang="en-GB" sz="2000" dirty="0">
                <a:solidFill>
                  <a:schemeClr val="tx1">
                    <a:lumMod val="85000"/>
                    <a:lumOff val="15000"/>
                  </a:schemeClr>
                </a:solidFill>
              </a:rPr>
              <a:t>Biggest move to 85%</a:t>
            </a:r>
          </a:p>
          <a:p>
            <a:r>
              <a:rPr lang="en-GB" sz="2000" dirty="0">
                <a:solidFill>
                  <a:schemeClr val="tx1">
                    <a:lumMod val="85000"/>
                    <a:lumOff val="15000"/>
                  </a:schemeClr>
                </a:solidFill>
              </a:rPr>
              <a:t>Smaller move to 95%</a:t>
            </a:r>
          </a:p>
          <a:p>
            <a:r>
              <a:rPr lang="en-GB" sz="2000" dirty="0">
                <a:solidFill>
                  <a:schemeClr val="tx1">
                    <a:lumMod val="85000"/>
                    <a:lumOff val="15000"/>
                  </a:schemeClr>
                </a:solidFill>
              </a:rPr>
              <a:t>Smallest move to 100%</a:t>
            </a:r>
          </a:p>
          <a:p>
            <a:r>
              <a:rPr lang="en-GB" sz="2000" dirty="0">
                <a:solidFill>
                  <a:schemeClr val="tx1">
                    <a:lumMod val="85000"/>
                    <a:lumOff val="15000"/>
                  </a:schemeClr>
                </a:solidFill>
              </a:rPr>
              <a:t>Make that last number very specific</a:t>
            </a:r>
          </a:p>
          <a:p>
            <a:r>
              <a:rPr lang="en-GB" sz="2000" dirty="0">
                <a:solidFill>
                  <a:schemeClr val="tx1">
                    <a:lumMod val="85000"/>
                    <a:lumOff val="15000"/>
                  </a:schemeClr>
                </a:solidFill>
              </a:rPr>
              <a:t>What’s the thinking behind this model?</a:t>
            </a:r>
          </a:p>
          <a:p>
            <a:endParaRPr lang="en-IE" sz="2000" dirty="0">
              <a:solidFill>
                <a:schemeClr val="tx1">
                  <a:lumMod val="85000"/>
                  <a:lumOff val="15000"/>
                </a:schemeClr>
              </a:solidFill>
            </a:endParaRPr>
          </a:p>
        </p:txBody>
      </p:sp>
    </p:spTree>
    <p:extLst>
      <p:ext uri="{BB962C8B-B14F-4D97-AF65-F5344CB8AC3E}">
        <p14:creationId xmlns:p14="http://schemas.microsoft.com/office/powerpoint/2010/main" val="28938637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1C8022B-F417-6700-CFE7-E22176FF7515}"/>
              </a:ext>
            </a:extLst>
          </p:cNvPr>
          <p:cNvSpPr>
            <a:spLocks noGrp="1"/>
          </p:cNvSpPr>
          <p:nvPr>
            <p:ph type="title"/>
          </p:nvPr>
        </p:nvSpPr>
        <p:spPr>
          <a:xfrm>
            <a:off x="1137036" y="548640"/>
            <a:ext cx="9543405" cy="1188720"/>
          </a:xfrm>
        </p:spPr>
        <p:txBody>
          <a:bodyPr>
            <a:normAutofit/>
          </a:bodyPr>
          <a:lstStyle/>
          <a:p>
            <a:r>
              <a:rPr lang="en-GB" dirty="0">
                <a:solidFill>
                  <a:schemeClr val="tx1">
                    <a:lumMod val="85000"/>
                    <a:lumOff val="15000"/>
                  </a:schemeClr>
                </a:solidFill>
              </a:rPr>
              <a:t>When an ultimatum can work - Cohen</a:t>
            </a:r>
            <a:endParaRPr lang="en-IE" dirty="0">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64017195-C9F3-5F21-ED78-2377A099E993}"/>
              </a:ext>
            </a:extLst>
          </p:cNvPr>
          <p:cNvSpPr>
            <a:spLocks noGrp="1"/>
          </p:cNvSpPr>
          <p:nvPr>
            <p:ph idx="1"/>
          </p:nvPr>
        </p:nvSpPr>
        <p:spPr>
          <a:xfrm>
            <a:off x="1957987" y="2431765"/>
            <a:ext cx="8276026" cy="3320031"/>
          </a:xfrm>
        </p:spPr>
        <p:txBody>
          <a:bodyPr anchor="ctr">
            <a:normAutofit/>
          </a:bodyPr>
          <a:lstStyle/>
          <a:p>
            <a:pPr marL="514350" indent="-514350">
              <a:buFont typeface="+mj-lt"/>
              <a:buAutoNum type="arabicPeriod"/>
            </a:pPr>
            <a:r>
              <a:rPr lang="en-US" sz="1700">
                <a:solidFill>
                  <a:schemeClr val="tx1">
                    <a:lumMod val="85000"/>
                    <a:lumOff val="15000"/>
                  </a:schemeClr>
                </a:solidFill>
              </a:rPr>
              <a:t>Frosting on the cake: the other side must have no other choice or they must have such an investment that they can't fold their cards and walk away therefore an ultimatum must come at the end of a negotiation</a:t>
            </a:r>
          </a:p>
          <a:p>
            <a:pPr marL="514350" indent="-514350">
              <a:buFont typeface="+mj-lt"/>
              <a:buAutoNum type="arabicPeriod"/>
            </a:pPr>
            <a:r>
              <a:rPr lang="en-US" sz="1700">
                <a:solidFill>
                  <a:schemeClr val="tx1">
                    <a:lumMod val="85000"/>
                    <a:lumOff val="15000"/>
                  </a:schemeClr>
                </a:solidFill>
              </a:rPr>
              <a:t>Soft and palatable: the words use must never belittle or offend the other side soft ultimatums are palatable because they're simply a statement of your reality</a:t>
            </a:r>
          </a:p>
          <a:p>
            <a:pPr marL="514350" indent="-514350">
              <a:buFont typeface="+mj-lt"/>
              <a:buAutoNum type="arabicPeriod"/>
            </a:pPr>
            <a:r>
              <a:rPr lang="en-US" sz="1700">
                <a:solidFill>
                  <a:schemeClr val="tx1">
                    <a:lumMod val="85000"/>
                    <a:lumOff val="15000"/>
                  </a:schemeClr>
                </a:solidFill>
              </a:rPr>
              <a:t>A recipe that can't be tampered with: it's always wise to back up your final position with some form of documentation or legitimacy</a:t>
            </a:r>
          </a:p>
          <a:p>
            <a:pPr marL="514350" indent="-514350">
              <a:buFont typeface="+mj-lt"/>
              <a:buAutoNum type="arabicPeriod"/>
            </a:pPr>
            <a:r>
              <a:rPr lang="en-US" sz="1700">
                <a:solidFill>
                  <a:schemeClr val="tx1">
                    <a:lumMod val="85000"/>
                    <a:lumOff val="15000"/>
                  </a:schemeClr>
                </a:solidFill>
              </a:rPr>
              <a:t>Selection from a limited menu: never leave the other side without alternatives rather structure the situation to allow them to make the choice with one option always much more desirable to them</a:t>
            </a:r>
            <a:endParaRPr lang="en-IE" sz="1700">
              <a:solidFill>
                <a:schemeClr val="tx1">
                  <a:lumMod val="85000"/>
                  <a:lumOff val="15000"/>
                </a:schemeClr>
              </a:solidFill>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2554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41EBC-72C0-DD71-E35E-9E67ED11645F}"/>
              </a:ext>
            </a:extLst>
          </p:cNvPr>
          <p:cNvSpPr>
            <a:spLocks noGrp="1"/>
          </p:cNvSpPr>
          <p:nvPr>
            <p:ph type="title"/>
          </p:nvPr>
        </p:nvSpPr>
        <p:spPr/>
        <p:txBody>
          <a:bodyPr/>
          <a:lstStyle/>
          <a:p>
            <a:r>
              <a:rPr lang="en-GB" dirty="0"/>
              <a:t>Union Management Integrative or Distributive</a:t>
            </a:r>
            <a:endParaRPr lang="en-IE" dirty="0"/>
          </a:p>
        </p:txBody>
      </p:sp>
      <p:sp>
        <p:nvSpPr>
          <p:cNvPr id="3" name="Content Placeholder 2">
            <a:extLst>
              <a:ext uri="{FF2B5EF4-FFF2-40B4-BE49-F238E27FC236}">
                <a16:creationId xmlns:a16="http://schemas.microsoft.com/office/drawing/2014/main" id="{9E4C2ED8-A119-8859-C4E2-D6A0E2B4709F}"/>
              </a:ext>
            </a:extLst>
          </p:cNvPr>
          <p:cNvSpPr>
            <a:spLocks noGrp="1"/>
          </p:cNvSpPr>
          <p:nvPr>
            <p:ph idx="1"/>
          </p:nvPr>
        </p:nvSpPr>
        <p:spPr/>
        <p:txBody>
          <a:bodyPr/>
          <a:lstStyle/>
          <a:p>
            <a:r>
              <a:rPr lang="en-GB" dirty="0"/>
              <a:t>What have we always done</a:t>
            </a:r>
          </a:p>
          <a:p>
            <a:r>
              <a:rPr lang="en-GB" dirty="0"/>
              <a:t>What will the other side do</a:t>
            </a:r>
          </a:p>
          <a:p>
            <a:r>
              <a:rPr lang="en-GB" dirty="0"/>
              <a:t>What do our constituents expect</a:t>
            </a:r>
          </a:p>
          <a:p>
            <a:r>
              <a:rPr lang="en-GB" dirty="0"/>
              <a:t>Will an integrative approach weaken my side</a:t>
            </a:r>
          </a:p>
          <a:p>
            <a:endParaRPr lang="en-GB" dirty="0"/>
          </a:p>
        </p:txBody>
      </p:sp>
    </p:spTree>
    <p:extLst>
      <p:ext uri="{BB962C8B-B14F-4D97-AF65-F5344CB8AC3E}">
        <p14:creationId xmlns:p14="http://schemas.microsoft.com/office/powerpoint/2010/main" val="1531773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9C1F3FD-99B7-942F-BAE2-EE624E271B35}"/>
              </a:ext>
            </a:extLst>
          </p:cNvPr>
          <p:cNvPicPr>
            <a:picLocks noChangeAspect="1"/>
          </p:cNvPicPr>
          <p:nvPr/>
        </p:nvPicPr>
        <p:blipFill>
          <a:blip r:embed="rId2">
            <a:duotone>
              <a:schemeClr val="bg2">
                <a:shade val="45000"/>
                <a:satMod val="135000"/>
              </a:schemeClr>
              <a:prstClr val="white"/>
            </a:duotone>
          </a:blip>
          <a:srcRect/>
          <a:stretch>
            <a:fill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BE7A85-BA43-F61F-BB93-0B8E065080E2}"/>
              </a:ext>
            </a:extLst>
          </p:cNvPr>
          <p:cNvSpPr>
            <a:spLocks noGrp="1"/>
          </p:cNvSpPr>
          <p:nvPr>
            <p:ph type="title"/>
          </p:nvPr>
        </p:nvSpPr>
        <p:spPr>
          <a:xfrm>
            <a:off x="838200" y="365125"/>
            <a:ext cx="10515600" cy="1325563"/>
          </a:xfrm>
        </p:spPr>
        <p:txBody>
          <a:bodyPr>
            <a:normAutofit/>
          </a:bodyPr>
          <a:lstStyle/>
          <a:p>
            <a:r>
              <a:rPr lang="en-GB" dirty="0"/>
              <a:t>Most negotiations</a:t>
            </a:r>
            <a:endParaRPr lang="en-IE" dirty="0"/>
          </a:p>
        </p:txBody>
      </p:sp>
      <p:graphicFrame>
        <p:nvGraphicFramePr>
          <p:cNvPr id="5" name="Content Placeholder 2">
            <a:extLst>
              <a:ext uri="{FF2B5EF4-FFF2-40B4-BE49-F238E27FC236}">
                <a16:creationId xmlns:a16="http://schemas.microsoft.com/office/drawing/2014/main" id="{6E128FFF-6980-06A8-0352-51C2B3AFB204}"/>
              </a:ext>
            </a:extLst>
          </p:cNvPr>
          <p:cNvGraphicFramePr>
            <a:graphicFrameLocks noGrp="1"/>
          </p:cNvGraphicFramePr>
          <p:nvPr>
            <p:ph idx="1"/>
            <p:extLst>
              <p:ext uri="{D42A27DB-BD31-4B8C-83A1-F6EECF244321}">
                <p14:modId xmlns:p14="http://schemas.microsoft.com/office/powerpoint/2010/main" val="302181193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755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F66137C-5527-E2BB-E9F8-43FB429F9AE1}"/>
              </a:ext>
            </a:extLst>
          </p:cNvPr>
          <p:cNvSpPr>
            <a:spLocks noGrp="1"/>
          </p:cNvSpPr>
          <p:nvPr>
            <p:ph type="title"/>
          </p:nvPr>
        </p:nvSpPr>
        <p:spPr>
          <a:xfrm>
            <a:off x="1137036" y="548640"/>
            <a:ext cx="9543405" cy="1188720"/>
          </a:xfrm>
        </p:spPr>
        <p:txBody>
          <a:bodyPr>
            <a:normAutofit/>
          </a:bodyPr>
          <a:lstStyle/>
          <a:p>
            <a:r>
              <a:rPr lang="en-GB">
                <a:solidFill>
                  <a:schemeClr val="tx1">
                    <a:lumMod val="85000"/>
                    <a:lumOff val="15000"/>
                  </a:schemeClr>
                </a:solidFill>
              </a:rPr>
              <a:t>A definition – Fisher and Ury</a:t>
            </a:r>
            <a:endParaRPr lang="en-IE">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02833485-5D95-8B8C-DD7A-D95C63A60FAC}"/>
              </a:ext>
            </a:extLst>
          </p:cNvPr>
          <p:cNvSpPr>
            <a:spLocks noGrp="1"/>
          </p:cNvSpPr>
          <p:nvPr>
            <p:ph idx="1"/>
          </p:nvPr>
        </p:nvSpPr>
        <p:spPr>
          <a:xfrm>
            <a:off x="1957987" y="2431765"/>
            <a:ext cx="8276026" cy="3320031"/>
          </a:xfrm>
        </p:spPr>
        <p:txBody>
          <a:bodyPr anchor="ctr">
            <a:normAutofit/>
          </a:bodyPr>
          <a:lstStyle/>
          <a:p>
            <a:pPr marL="0" indent="0">
              <a:buNone/>
            </a:pPr>
            <a:r>
              <a:rPr lang="en-GB" sz="2000">
                <a:solidFill>
                  <a:schemeClr val="tx1">
                    <a:lumMod val="85000"/>
                    <a:lumOff val="15000"/>
                  </a:schemeClr>
                </a:solidFill>
              </a:rPr>
              <a:t>Negotiation is a basic means of </a:t>
            </a:r>
            <a:r>
              <a:rPr lang="en-GB" sz="2000" u="sng">
                <a:solidFill>
                  <a:schemeClr val="tx1">
                    <a:lumMod val="85000"/>
                    <a:lumOff val="15000"/>
                  </a:schemeClr>
                </a:solidFill>
              </a:rPr>
              <a:t>getting what you want from others</a:t>
            </a:r>
            <a:r>
              <a:rPr lang="en-GB" sz="2000">
                <a:solidFill>
                  <a:schemeClr val="tx1">
                    <a:lumMod val="85000"/>
                    <a:lumOff val="15000"/>
                  </a:schemeClr>
                </a:solidFill>
              </a:rPr>
              <a:t>. It is a back and forth </a:t>
            </a:r>
            <a:r>
              <a:rPr lang="en-GB" sz="2000" u="sng">
                <a:solidFill>
                  <a:schemeClr val="tx1">
                    <a:lumMod val="85000"/>
                    <a:lumOff val="15000"/>
                  </a:schemeClr>
                </a:solidFill>
              </a:rPr>
              <a:t>communication</a:t>
            </a:r>
            <a:r>
              <a:rPr lang="en-GB" sz="2000">
                <a:solidFill>
                  <a:schemeClr val="tx1">
                    <a:lumMod val="85000"/>
                    <a:lumOff val="15000"/>
                  </a:schemeClr>
                </a:solidFill>
              </a:rPr>
              <a:t> designed to reach an </a:t>
            </a:r>
            <a:r>
              <a:rPr lang="en-GB" sz="2000" u="sng">
                <a:solidFill>
                  <a:schemeClr val="tx1">
                    <a:lumMod val="85000"/>
                    <a:lumOff val="15000"/>
                  </a:schemeClr>
                </a:solidFill>
              </a:rPr>
              <a:t>agreement</a:t>
            </a:r>
            <a:r>
              <a:rPr lang="en-GB" sz="2000">
                <a:solidFill>
                  <a:schemeClr val="tx1">
                    <a:lumMod val="85000"/>
                    <a:lumOff val="15000"/>
                  </a:schemeClr>
                </a:solidFill>
              </a:rPr>
              <a:t> when you and the </a:t>
            </a:r>
            <a:r>
              <a:rPr lang="en-GB" sz="2000" u="sng">
                <a:solidFill>
                  <a:schemeClr val="tx1">
                    <a:lumMod val="85000"/>
                    <a:lumOff val="15000"/>
                  </a:schemeClr>
                </a:solidFill>
              </a:rPr>
              <a:t>other side </a:t>
            </a:r>
            <a:r>
              <a:rPr lang="en-GB" sz="2000">
                <a:solidFill>
                  <a:schemeClr val="tx1">
                    <a:lumMod val="85000"/>
                    <a:lumOff val="15000"/>
                  </a:schemeClr>
                </a:solidFill>
              </a:rPr>
              <a:t>have </a:t>
            </a:r>
            <a:r>
              <a:rPr lang="en-GB" sz="2000" u="sng">
                <a:solidFill>
                  <a:schemeClr val="tx1">
                    <a:lumMod val="85000"/>
                    <a:lumOff val="15000"/>
                  </a:schemeClr>
                </a:solidFill>
              </a:rPr>
              <a:t>some interests that shared and others that are opposed</a:t>
            </a:r>
            <a:r>
              <a:rPr lang="en-GB" sz="2000">
                <a:solidFill>
                  <a:schemeClr val="tx1">
                    <a:lumMod val="85000"/>
                    <a:lumOff val="15000"/>
                  </a:schemeClr>
                </a:solidFill>
              </a:rPr>
              <a:t>.</a:t>
            </a:r>
            <a:endParaRPr lang="en-IE" sz="2000">
              <a:solidFill>
                <a:schemeClr val="tx1">
                  <a:lumMod val="85000"/>
                  <a:lumOff val="15000"/>
                </a:schemeClr>
              </a:solidFill>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7417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FCE4723-7D1D-67A9-890B-45843BDF9576}"/>
              </a:ext>
            </a:extLst>
          </p:cNvPr>
          <p:cNvSpPr>
            <a:spLocks noGrp="1"/>
          </p:cNvSpPr>
          <p:nvPr>
            <p:ph type="title"/>
          </p:nvPr>
        </p:nvSpPr>
        <p:spPr>
          <a:xfrm>
            <a:off x="1137036" y="548640"/>
            <a:ext cx="9543405" cy="1188720"/>
          </a:xfrm>
        </p:spPr>
        <p:txBody>
          <a:bodyPr>
            <a:normAutofit/>
          </a:bodyPr>
          <a:lstStyle/>
          <a:p>
            <a:r>
              <a:rPr lang="en-GB">
                <a:solidFill>
                  <a:schemeClr val="tx1">
                    <a:lumMod val="85000"/>
                    <a:lumOff val="15000"/>
                  </a:schemeClr>
                </a:solidFill>
              </a:rPr>
              <a:t>A definition - Cohen</a:t>
            </a:r>
            <a:endParaRPr lang="en-IE">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B93F254B-DE68-8384-0627-B3405A846A2C}"/>
              </a:ext>
            </a:extLst>
          </p:cNvPr>
          <p:cNvSpPr>
            <a:spLocks noGrp="1"/>
          </p:cNvSpPr>
          <p:nvPr>
            <p:ph idx="1"/>
          </p:nvPr>
        </p:nvSpPr>
        <p:spPr>
          <a:xfrm>
            <a:off x="1957987" y="2431765"/>
            <a:ext cx="8276026" cy="3320031"/>
          </a:xfrm>
        </p:spPr>
        <p:txBody>
          <a:bodyPr anchor="ctr">
            <a:normAutofit/>
          </a:bodyPr>
          <a:lstStyle/>
          <a:p>
            <a:pPr marL="0" indent="0">
              <a:buNone/>
            </a:pPr>
            <a:r>
              <a:rPr lang="en-US" sz="2000" dirty="0">
                <a:solidFill>
                  <a:schemeClr val="tx1">
                    <a:lumMod val="85000"/>
                    <a:lumOff val="15000"/>
                  </a:schemeClr>
                </a:solidFill>
              </a:rPr>
              <a:t>A negotiation is </a:t>
            </a:r>
            <a:r>
              <a:rPr lang="en-US" sz="2000" u="sng" dirty="0">
                <a:solidFill>
                  <a:schemeClr val="tx1">
                    <a:lumMod val="85000"/>
                    <a:lumOff val="15000"/>
                  </a:schemeClr>
                </a:solidFill>
              </a:rPr>
              <a:t>more than an exchange </a:t>
            </a:r>
            <a:r>
              <a:rPr lang="en-US" sz="2000" dirty="0">
                <a:solidFill>
                  <a:schemeClr val="tx1">
                    <a:lumMod val="85000"/>
                    <a:lumOff val="15000"/>
                  </a:schemeClr>
                </a:solidFill>
              </a:rPr>
              <a:t>of material objects </a:t>
            </a:r>
            <a:r>
              <a:rPr lang="en-US" sz="2000" u="sng" dirty="0">
                <a:solidFill>
                  <a:schemeClr val="tx1">
                    <a:lumMod val="85000"/>
                    <a:lumOff val="15000"/>
                  </a:schemeClr>
                </a:solidFill>
              </a:rPr>
              <a:t>it is a way of acting and behaving </a:t>
            </a:r>
            <a:r>
              <a:rPr lang="en-US" sz="2000" dirty="0">
                <a:solidFill>
                  <a:schemeClr val="tx1">
                    <a:lumMod val="85000"/>
                    <a:lumOff val="15000"/>
                  </a:schemeClr>
                </a:solidFill>
              </a:rPr>
              <a:t>that can develop understanding, belief, acceptance, respect, and trust. It is the manner of your approach, the tone of your voice, the attitude you convey, the methods you use and the </a:t>
            </a:r>
            <a:r>
              <a:rPr lang="en-US" sz="2000" u="sng" dirty="0">
                <a:solidFill>
                  <a:schemeClr val="tx1">
                    <a:lumMod val="85000"/>
                    <a:lumOff val="15000"/>
                  </a:schemeClr>
                </a:solidFill>
              </a:rPr>
              <a:t>concern you exhibit for the other side's feelings and needs.</a:t>
            </a:r>
            <a:endParaRPr lang="en-IE" sz="2000" u="sng" dirty="0">
              <a:solidFill>
                <a:schemeClr val="tx1">
                  <a:lumMod val="85000"/>
                  <a:lumOff val="15000"/>
                </a:schemeClr>
              </a:solidFill>
            </a:endParaRPr>
          </a:p>
          <a:p>
            <a:endParaRPr lang="en-IE" sz="2000"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9446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6E8A90A-2B1A-C91E-B619-EA0AA453E820}"/>
              </a:ext>
            </a:extLst>
          </p:cNvPr>
          <p:cNvSpPr>
            <a:spLocks noGrp="1"/>
          </p:cNvSpPr>
          <p:nvPr>
            <p:ph type="title"/>
          </p:nvPr>
        </p:nvSpPr>
        <p:spPr>
          <a:xfrm>
            <a:off x="1137036" y="548640"/>
            <a:ext cx="9543405" cy="1188720"/>
          </a:xfrm>
        </p:spPr>
        <p:txBody>
          <a:bodyPr>
            <a:normAutofit/>
          </a:bodyPr>
          <a:lstStyle/>
          <a:p>
            <a:r>
              <a:rPr lang="en-GB">
                <a:solidFill>
                  <a:schemeClr val="tx1">
                    <a:lumMod val="85000"/>
                    <a:lumOff val="15000"/>
                  </a:schemeClr>
                </a:solidFill>
              </a:rPr>
              <a:t>Definition – Lewicki et al</a:t>
            </a:r>
            <a:endParaRPr lang="en-IE">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2A3D19FF-FBF8-A308-9B59-0B8F87FB74EA}"/>
              </a:ext>
            </a:extLst>
          </p:cNvPr>
          <p:cNvSpPr>
            <a:spLocks noGrp="1"/>
          </p:cNvSpPr>
          <p:nvPr>
            <p:ph idx="1"/>
          </p:nvPr>
        </p:nvSpPr>
        <p:spPr>
          <a:xfrm>
            <a:off x="1662545" y="2431765"/>
            <a:ext cx="8571468" cy="3539131"/>
          </a:xfrm>
        </p:spPr>
        <p:txBody>
          <a:bodyPr anchor="ctr">
            <a:normAutofit/>
          </a:bodyPr>
          <a:lstStyle/>
          <a:p>
            <a:pPr marL="0" indent="0">
              <a:buNone/>
            </a:pPr>
            <a:r>
              <a:rPr lang="en-GB" sz="2600" dirty="0">
                <a:solidFill>
                  <a:schemeClr val="tx1">
                    <a:lumMod val="85000"/>
                    <a:lumOff val="15000"/>
                  </a:schemeClr>
                </a:solidFill>
              </a:rPr>
              <a:t>For most people, bargaining and negotiation mean the same thing; however, we will be quite distinctive in the way we use the two words. We will use the term bargaining to describe the competitive, win-lose situations such as haggling over the price of an item at a yard sale … we will use the term negotiation to refer to </a:t>
            </a:r>
            <a:r>
              <a:rPr lang="en-GB" sz="2600" u="sng" dirty="0">
                <a:solidFill>
                  <a:schemeClr val="tx1">
                    <a:lumMod val="85000"/>
                    <a:lumOff val="15000"/>
                  </a:schemeClr>
                </a:solidFill>
              </a:rPr>
              <a:t>win-win</a:t>
            </a:r>
            <a:r>
              <a:rPr lang="en-GB" sz="2600" dirty="0">
                <a:solidFill>
                  <a:schemeClr val="tx1">
                    <a:lumMod val="85000"/>
                    <a:lumOff val="15000"/>
                  </a:schemeClr>
                </a:solidFill>
              </a:rPr>
              <a:t> situations such as those that occur when </a:t>
            </a:r>
            <a:r>
              <a:rPr lang="en-GB" sz="2600" u="sng" dirty="0">
                <a:solidFill>
                  <a:schemeClr val="tx1">
                    <a:lumMod val="85000"/>
                    <a:lumOff val="15000"/>
                  </a:schemeClr>
                </a:solidFill>
              </a:rPr>
              <a:t>parties</a:t>
            </a:r>
            <a:r>
              <a:rPr lang="en-GB" sz="2600" dirty="0">
                <a:solidFill>
                  <a:schemeClr val="tx1">
                    <a:lumMod val="85000"/>
                    <a:lumOff val="15000"/>
                  </a:schemeClr>
                </a:solidFill>
              </a:rPr>
              <a:t> are trying to find a </a:t>
            </a:r>
            <a:r>
              <a:rPr lang="en-GB" sz="2600" u="sng" dirty="0">
                <a:solidFill>
                  <a:schemeClr val="tx1">
                    <a:lumMod val="85000"/>
                    <a:lumOff val="15000"/>
                  </a:schemeClr>
                </a:solidFill>
              </a:rPr>
              <a:t>mutually acceptable solution </a:t>
            </a:r>
            <a:r>
              <a:rPr lang="en-GB" sz="2600" dirty="0">
                <a:solidFill>
                  <a:schemeClr val="tx1">
                    <a:lumMod val="85000"/>
                    <a:lumOff val="15000"/>
                  </a:schemeClr>
                </a:solidFill>
              </a:rPr>
              <a:t>to a </a:t>
            </a:r>
            <a:r>
              <a:rPr lang="en-GB" sz="2600" u="sng" dirty="0">
                <a:solidFill>
                  <a:schemeClr val="tx1">
                    <a:lumMod val="85000"/>
                    <a:lumOff val="15000"/>
                  </a:schemeClr>
                </a:solidFill>
              </a:rPr>
              <a:t>complex conflict</a:t>
            </a:r>
            <a:r>
              <a:rPr lang="en-GB" sz="2600" dirty="0">
                <a:solidFill>
                  <a:schemeClr val="tx1">
                    <a:lumMod val="85000"/>
                    <a:lumOff val="15000"/>
                  </a:schemeClr>
                </a:solidFill>
              </a:rPr>
              <a:t>.</a:t>
            </a:r>
            <a:endParaRPr lang="en-IE" sz="2600"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2967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A5CF486-D9E5-4A66-898A-F3D62B81B1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 y="-5"/>
            <a:ext cx="12193149" cy="2200064"/>
          </a:xfrm>
          <a:custGeom>
            <a:avLst/>
            <a:gdLst>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50277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522499 w 12192001"/>
              <a:gd name="connsiteY26" fmla="*/ 1207528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37318 w 12192001"/>
              <a:gd name="connsiteY70" fmla="*/ 1920435 h 2344739"/>
              <a:gd name="connsiteX71" fmla="*/ 9113812 w 12192001"/>
              <a:gd name="connsiteY71" fmla="*/ 1919069 h 2344739"/>
              <a:gd name="connsiteX72" fmla="*/ 9053453 w 12192001"/>
              <a:gd name="connsiteY72" fmla="*/ 1910755 h 2344739"/>
              <a:gd name="connsiteX73" fmla="*/ 9005486 w 12192001"/>
              <a:gd name="connsiteY73" fmla="*/ 1914040 h 2344739"/>
              <a:gd name="connsiteX74" fmla="*/ 9005201 w 12192001"/>
              <a:gd name="connsiteY74" fmla="*/ 1913800 h 2344739"/>
              <a:gd name="connsiteX75" fmla="*/ 8996232 w 12192001"/>
              <a:gd name="connsiteY75" fmla="*/ 1915011 h 2344739"/>
              <a:gd name="connsiteX76" fmla="*/ 8990394 w 12192001"/>
              <a:gd name="connsiteY76" fmla="*/ 1917072 h 2344739"/>
              <a:gd name="connsiteX77" fmla="*/ 8974337 w 12192001"/>
              <a:gd name="connsiteY77" fmla="*/ 1920298 h 2344739"/>
              <a:gd name="connsiteX78" fmla="*/ 8968011 w 12192001"/>
              <a:gd name="connsiteY78" fmla="*/ 1919598 h 2344739"/>
              <a:gd name="connsiteX79" fmla="*/ 8963048 w 12192001"/>
              <a:gd name="connsiteY79" fmla="*/ 1917373 h 2344739"/>
              <a:gd name="connsiteX80" fmla="*/ 8928988 w 12192001"/>
              <a:gd name="connsiteY80" fmla="*/ 1914185 h 2344739"/>
              <a:gd name="connsiteX81" fmla="*/ 8752444 w 12192001"/>
              <a:gd name="connsiteY81" fmla="*/ 1933417 h 2344739"/>
              <a:gd name="connsiteX82" fmla="*/ 8707847 w 12192001"/>
              <a:gd name="connsiteY82" fmla="*/ 1935518 h 2344739"/>
              <a:gd name="connsiteX83" fmla="*/ 8596071 w 12192001"/>
              <a:gd name="connsiteY83" fmla="*/ 1944090 h 2344739"/>
              <a:gd name="connsiteX84" fmla="*/ 8525230 w 12192001"/>
              <a:gd name="connsiteY84" fmla="*/ 1929248 h 2344739"/>
              <a:gd name="connsiteX85" fmla="*/ 8510983 w 12192001"/>
              <a:gd name="connsiteY85" fmla="*/ 1935163 h 2344739"/>
              <a:gd name="connsiteX86" fmla="*/ 8506167 w 12192001"/>
              <a:gd name="connsiteY86" fmla="*/ 1938164 h 2344739"/>
              <a:gd name="connsiteX87" fmla="*/ 8497968 w 12192001"/>
              <a:gd name="connsiteY87" fmla="*/ 1940902 h 2344739"/>
              <a:gd name="connsiteX88" fmla="*/ 8497594 w 12192001"/>
              <a:gd name="connsiteY88" fmla="*/ 1940723 h 2344739"/>
              <a:gd name="connsiteX89" fmla="*/ 8490249 w 12192001"/>
              <a:gd name="connsiteY89" fmla="*/ 1943773 h 2344739"/>
              <a:gd name="connsiteX90" fmla="*/ 8367182 w 12192001"/>
              <a:gd name="connsiteY90" fmla="*/ 1957815 h 2344739"/>
              <a:gd name="connsiteX91" fmla="*/ 8353799 w 12192001"/>
              <a:gd name="connsiteY91" fmla="*/ 1958009 h 2344739"/>
              <a:gd name="connsiteX92" fmla="*/ 8352373 w 12192001"/>
              <a:gd name="connsiteY92" fmla="*/ 1957169 h 2344739"/>
              <a:gd name="connsiteX93" fmla="*/ 8320104 w 12192001"/>
              <a:gd name="connsiteY93" fmla="*/ 1974587 h 2344739"/>
              <a:gd name="connsiteX94" fmla="*/ 8314433 w 12192001"/>
              <a:gd name="connsiteY94" fmla="*/ 1974913 h 2344739"/>
              <a:gd name="connsiteX95" fmla="*/ 8295174 w 12192001"/>
              <a:gd name="connsiteY95" fmla="*/ 1988808 h 2344739"/>
              <a:gd name="connsiteX96" fmla="*/ 8284276 w 12192001"/>
              <a:gd name="connsiteY96" fmla="*/ 1994631 h 2344739"/>
              <a:gd name="connsiteX97" fmla="*/ 8283150 w 12192001"/>
              <a:gd name="connsiteY97" fmla="*/ 1999074 h 2344739"/>
              <a:gd name="connsiteX98" fmla="*/ 8266076 w 12192001"/>
              <a:gd name="connsiteY98" fmla="*/ 2006249 h 2344739"/>
              <a:gd name="connsiteX99" fmla="*/ 8263377 w 12192001"/>
              <a:gd name="connsiteY99" fmla="*/ 2006019 h 2344739"/>
              <a:gd name="connsiteX100" fmla="*/ 8252033 w 12192001"/>
              <a:gd name="connsiteY100" fmla="*/ 2015862 h 2344739"/>
              <a:gd name="connsiteX101" fmla="*/ 8245834 w 12192001"/>
              <a:gd name="connsiteY101" fmla="*/ 2028854 h 2344739"/>
              <a:gd name="connsiteX102" fmla="*/ 8090272 w 12192001"/>
              <a:gd name="connsiteY102" fmla="*/ 2075015 h 2344739"/>
              <a:gd name="connsiteX103" fmla="*/ 7905407 w 12192001"/>
              <a:gd name="connsiteY103" fmla="*/ 2116988 h 2344739"/>
              <a:gd name="connsiteX104" fmla="*/ 7718745 w 12192001"/>
              <a:gd name="connsiteY104" fmla="*/ 2142703 h 2344739"/>
              <a:gd name="connsiteX105" fmla="*/ 7614347 w 12192001"/>
              <a:gd name="connsiteY105" fmla="*/ 2139232 h 2344739"/>
              <a:gd name="connsiteX106" fmla="*/ 7527543 w 12192001"/>
              <a:gd name="connsiteY106" fmla="*/ 2145060 h 2344739"/>
              <a:gd name="connsiteX107" fmla="*/ 7519571 w 12192001"/>
              <a:gd name="connsiteY107" fmla="*/ 2147613 h 2344739"/>
              <a:gd name="connsiteX108" fmla="*/ 7507411 w 12192001"/>
              <a:gd name="connsiteY108" fmla="*/ 2148948 h 2344739"/>
              <a:gd name="connsiteX109" fmla="*/ 7507040 w 12192001"/>
              <a:gd name="connsiteY109" fmla="*/ 2148621 h 2344739"/>
              <a:gd name="connsiteX110" fmla="*/ 7495795 w 12192001"/>
              <a:gd name="connsiteY110" fmla="*/ 2150573 h 2344739"/>
              <a:gd name="connsiteX111" fmla="*/ 7405391 w 12192001"/>
              <a:gd name="connsiteY111" fmla="*/ 2142468 h 2344739"/>
              <a:gd name="connsiteX112" fmla="*/ 7312180 w 12192001"/>
              <a:gd name="connsiteY112" fmla="*/ 2132873 h 2344739"/>
              <a:gd name="connsiteX113" fmla="*/ 7310853 w 12192001"/>
              <a:gd name="connsiteY113" fmla="*/ 2131431 h 2344739"/>
              <a:gd name="connsiteX114" fmla="*/ 7218559 w 12192001"/>
              <a:gd name="connsiteY114" fmla="*/ 2156680 h 2344739"/>
              <a:gd name="connsiteX115" fmla="*/ 7201101 w 12192001"/>
              <a:gd name="connsiteY115" fmla="*/ 2161230 h 2344739"/>
              <a:gd name="connsiteX116" fmla="*/ 7197004 w 12192001"/>
              <a:gd name="connsiteY116" fmla="*/ 2166588 h 2344739"/>
              <a:gd name="connsiteX117" fmla="*/ 7170808 w 12192001"/>
              <a:gd name="connsiteY117" fmla="*/ 2171236 h 2344739"/>
              <a:gd name="connsiteX118" fmla="*/ 7096988 w 12192001"/>
              <a:gd name="connsiteY118" fmla="*/ 2183464 h 2344739"/>
              <a:gd name="connsiteX119" fmla="*/ 7018496 w 12192001"/>
              <a:gd name="connsiteY119" fmla="*/ 2183090 h 2344739"/>
              <a:gd name="connsiteX120" fmla="*/ 6904146 w 12192001"/>
              <a:gd name="connsiteY120" fmla="*/ 2212596 h 2344739"/>
              <a:gd name="connsiteX121" fmla="*/ 6708222 w 12192001"/>
              <a:gd name="connsiteY121" fmla="*/ 2240551 h 2344739"/>
              <a:gd name="connsiteX122" fmla="*/ 6549454 w 12192001"/>
              <a:gd name="connsiteY122" fmla="*/ 2269327 h 2344739"/>
              <a:gd name="connsiteX123" fmla="*/ 6317560 w 12192001"/>
              <a:gd name="connsiteY123" fmla="*/ 2316127 h 2344739"/>
              <a:gd name="connsiteX124" fmla="*/ 6168674 w 12192001"/>
              <a:gd name="connsiteY124" fmla="*/ 2318214 h 2344739"/>
              <a:gd name="connsiteX125" fmla="*/ 6073848 w 12192001"/>
              <a:gd name="connsiteY125" fmla="*/ 2338676 h 2344739"/>
              <a:gd name="connsiteX126" fmla="*/ 6068529 w 12192001"/>
              <a:gd name="connsiteY126" fmla="*/ 2337139 h 2344739"/>
              <a:gd name="connsiteX127" fmla="*/ 6048638 w 12192001"/>
              <a:gd name="connsiteY127" fmla="*/ 2337822 h 2344739"/>
              <a:gd name="connsiteX128" fmla="*/ 6041285 w 12192001"/>
              <a:gd name="connsiteY128" fmla="*/ 2329473 h 2344739"/>
              <a:gd name="connsiteX129" fmla="*/ 6010090 w 12192001"/>
              <a:gd name="connsiteY129" fmla="*/ 2324380 h 2344739"/>
              <a:gd name="connsiteX130" fmla="*/ 5957375 w 12192001"/>
              <a:gd name="connsiteY130" fmla="*/ 2328024 h 2344739"/>
              <a:gd name="connsiteX131" fmla="*/ 5758919 w 12192001"/>
              <a:gd name="connsiteY131" fmla="*/ 2343716 h 2344739"/>
              <a:gd name="connsiteX132" fmla="*/ 5626960 w 12192001"/>
              <a:gd name="connsiteY132" fmla="*/ 2344739 h 2344739"/>
              <a:gd name="connsiteX133" fmla="*/ 5470906 w 12192001"/>
              <a:gd name="connsiteY133" fmla="*/ 2330719 h 2344739"/>
              <a:gd name="connsiteX134" fmla="*/ 5432761 w 12192001"/>
              <a:gd name="connsiteY134" fmla="*/ 2319466 h 2344739"/>
              <a:gd name="connsiteX135" fmla="*/ 5381669 w 12192001"/>
              <a:gd name="connsiteY135" fmla="*/ 2301764 h 2344739"/>
              <a:gd name="connsiteX136" fmla="*/ 5261764 w 12192001"/>
              <a:gd name="connsiteY136" fmla="*/ 2281347 h 2344739"/>
              <a:gd name="connsiteX137" fmla="*/ 5222961 w 12192001"/>
              <a:gd name="connsiteY137" fmla="*/ 2270223 h 2344739"/>
              <a:gd name="connsiteX138" fmla="*/ 5174660 w 12192001"/>
              <a:gd name="connsiteY138" fmla="*/ 2267233 h 2344739"/>
              <a:gd name="connsiteX139" fmla="*/ 5156554 w 12192001"/>
              <a:gd name="connsiteY139" fmla="*/ 2260010 h 2344739"/>
              <a:gd name="connsiteX140" fmla="*/ 5142599 w 12192001"/>
              <a:gd name="connsiteY140" fmla="*/ 2256610 h 2344739"/>
              <a:gd name="connsiteX141" fmla="*/ 5139596 w 12192001"/>
              <a:gd name="connsiteY141" fmla="*/ 2254509 h 2344739"/>
              <a:gd name="connsiteX142" fmla="*/ 5121659 w 12192001"/>
              <a:gd name="connsiteY142" fmla="*/ 2243656 h 2344739"/>
              <a:gd name="connsiteX143" fmla="*/ 5065790 w 12192001"/>
              <a:gd name="connsiteY143" fmla="*/ 2250227 h 2344739"/>
              <a:gd name="connsiteX144" fmla="*/ 5011514 w 12192001"/>
              <a:gd name="connsiteY144" fmla="*/ 2233846 h 2344739"/>
              <a:gd name="connsiteX145" fmla="*/ 4840441 w 12192001"/>
              <a:gd name="connsiteY145" fmla="*/ 2209829 h 2344739"/>
              <a:gd name="connsiteX146" fmla="*/ 4762447 w 12192001"/>
              <a:gd name="connsiteY146" fmla="*/ 2182061 h 2344739"/>
              <a:gd name="connsiteX147" fmla="*/ 4723186 w 12192001"/>
              <a:gd name="connsiteY147" fmla="*/ 2173047 h 2344739"/>
              <a:gd name="connsiteX148" fmla="*/ 4721176 w 12192001"/>
              <a:gd name="connsiteY148" fmla="*/ 2172298 h 2344739"/>
              <a:gd name="connsiteX149" fmla="*/ 4722111 w 12192001"/>
              <a:gd name="connsiteY149" fmla="*/ 2172087 h 2344739"/>
              <a:gd name="connsiteX150" fmla="*/ 4717202 w 12192001"/>
              <a:gd name="connsiteY150" fmla="*/ 2170817 h 2344739"/>
              <a:gd name="connsiteX151" fmla="*/ 4721176 w 12192001"/>
              <a:gd name="connsiteY151" fmla="*/ 2172298 h 2344739"/>
              <a:gd name="connsiteX152" fmla="*/ 4715526 w 12192001"/>
              <a:gd name="connsiteY152" fmla="*/ 2173573 h 2344739"/>
              <a:gd name="connsiteX153" fmla="*/ 4515814 w 12192001"/>
              <a:gd name="connsiteY153" fmla="*/ 2163671 h 2344739"/>
              <a:gd name="connsiteX154" fmla="*/ 4428543 w 12192001"/>
              <a:gd name="connsiteY154" fmla="*/ 2153020 h 2344739"/>
              <a:gd name="connsiteX155" fmla="*/ 4362875 w 12192001"/>
              <a:gd name="connsiteY155" fmla="*/ 2151674 h 2344739"/>
              <a:gd name="connsiteX156" fmla="*/ 4316966 w 12192001"/>
              <a:gd name="connsiteY156" fmla="*/ 2158289 h 2344739"/>
              <a:gd name="connsiteX157" fmla="*/ 4315110 w 12192001"/>
              <a:gd name="connsiteY157" fmla="*/ 2156948 h 2344739"/>
              <a:gd name="connsiteX158" fmla="*/ 4295144 w 12192001"/>
              <a:gd name="connsiteY158" fmla="*/ 2155069 h 2344739"/>
              <a:gd name="connsiteX159" fmla="*/ 4290064 w 12192001"/>
              <a:gd name="connsiteY159" fmla="*/ 2157986 h 2344739"/>
              <a:gd name="connsiteX160" fmla="*/ 4276142 w 12192001"/>
              <a:gd name="connsiteY160" fmla="*/ 2157740 h 2344739"/>
              <a:gd name="connsiteX161" fmla="*/ 4248117 w 12192001"/>
              <a:gd name="connsiteY161" fmla="*/ 2160064 h 2344739"/>
              <a:gd name="connsiteX162" fmla="*/ 4202051 w 12192001"/>
              <a:gd name="connsiteY162" fmla="*/ 2157269 h 2344739"/>
              <a:gd name="connsiteX163" fmla="*/ 4201745 w 12192001"/>
              <a:gd name="connsiteY163" fmla="*/ 2156010 h 2344739"/>
              <a:gd name="connsiteX164" fmla="*/ 4191248 w 12192001"/>
              <a:gd name="connsiteY164" fmla="*/ 2150376 h 2344739"/>
              <a:gd name="connsiteX165" fmla="*/ 4142745 w 12192001"/>
              <a:gd name="connsiteY165" fmla="*/ 2134511 h 2344739"/>
              <a:gd name="connsiteX166" fmla="*/ 4083097 w 12192001"/>
              <a:gd name="connsiteY166" fmla="*/ 2107978 h 2344739"/>
              <a:gd name="connsiteX167" fmla="*/ 4074546 w 12192001"/>
              <a:gd name="connsiteY167" fmla="*/ 2107143 h 2344739"/>
              <a:gd name="connsiteX168" fmla="*/ 4074427 w 12192001"/>
              <a:gd name="connsiteY168" fmla="*/ 2106844 h 2344739"/>
              <a:gd name="connsiteX169" fmla="*/ 4065510 w 12192001"/>
              <a:gd name="connsiteY169" fmla="*/ 2105400 h 2344739"/>
              <a:gd name="connsiteX170" fmla="*/ 4058954 w 12192001"/>
              <a:gd name="connsiteY170" fmla="*/ 2105618 h 2344739"/>
              <a:gd name="connsiteX171" fmla="*/ 4042364 w 12192001"/>
              <a:gd name="connsiteY171" fmla="*/ 2103997 h 2344739"/>
              <a:gd name="connsiteX172" fmla="*/ 4036997 w 12192001"/>
              <a:gd name="connsiteY172" fmla="*/ 2101563 h 2344739"/>
              <a:gd name="connsiteX173" fmla="*/ 4035363 w 12192001"/>
              <a:gd name="connsiteY173" fmla="*/ 2097896 h 2344739"/>
              <a:gd name="connsiteX174" fmla="*/ 4033778 w 12192001"/>
              <a:gd name="connsiteY174" fmla="*/ 2098131 h 2344739"/>
              <a:gd name="connsiteX175" fmla="*/ 4004538 w 12192001"/>
              <a:gd name="connsiteY175" fmla="*/ 2085563 h 2344739"/>
              <a:gd name="connsiteX176" fmla="*/ 3936846 w 12192001"/>
              <a:gd name="connsiteY176" fmla="*/ 2068106 h 2344739"/>
              <a:gd name="connsiteX177" fmla="*/ 3897275 w 12192001"/>
              <a:gd name="connsiteY177" fmla="*/ 2062451 h 2344739"/>
              <a:gd name="connsiteX178" fmla="*/ 3789760 w 12192001"/>
              <a:gd name="connsiteY178" fmla="*/ 2042213 h 2344739"/>
              <a:gd name="connsiteX179" fmla="*/ 3682513 w 12192001"/>
              <a:gd name="connsiteY179" fmla="*/ 2018290 h 2344739"/>
              <a:gd name="connsiteX180" fmla="*/ 3610035 w 12192001"/>
              <a:gd name="connsiteY180" fmla="*/ 1986019 h 2344739"/>
              <a:gd name="connsiteX181" fmla="*/ 3603855 w 12192001"/>
              <a:gd name="connsiteY181" fmla="*/ 1987381 h 2344739"/>
              <a:gd name="connsiteX182" fmla="*/ 3594736 w 12192001"/>
              <a:gd name="connsiteY182" fmla="*/ 1987545 h 2344739"/>
              <a:gd name="connsiteX183" fmla="*/ 3594501 w 12192001"/>
              <a:gd name="connsiteY183" fmla="*/ 1987276 h 2344739"/>
              <a:gd name="connsiteX184" fmla="*/ 3585978 w 12192001"/>
              <a:gd name="connsiteY184" fmla="*/ 1987966 h 2344739"/>
              <a:gd name="connsiteX185" fmla="*/ 3536135 w 12192001"/>
              <a:gd name="connsiteY185" fmla="*/ 1978267 h 2344739"/>
              <a:gd name="connsiteX186" fmla="*/ 3473223 w 12192001"/>
              <a:gd name="connsiteY186" fmla="*/ 1974606 h 2344739"/>
              <a:gd name="connsiteX187" fmla="*/ 3400728 w 12192001"/>
              <a:gd name="connsiteY187" fmla="*/ 1962558 h 2344739"/>
              <a:gd name="connsiteX188" fmla="*/ 3363888 w 12192001"/>
              <a:gd name="connsiteY188" fmla="*/ 1979510 h 2344739"/>
              <a:gd name="connsiteX189" fmla="*/ 3344026 w 12192001"/>
              <a:gd name="connsiteY189" fmla="*/ 1981192 h 2344739"/>
              <a:gd name="connsiteX190" fmla="*/ 3341698 w 12192001"/>
              <a:gd name="connsiteY190" fmla="*/ 1980217 h 2344739"/>
              <a:gd name="connsiteX191" fmla="*/ 3262356 w 12192001"/>
              <a:gd name="connsiteY191" fmla="*/ 1986094 h 2344739"/>
              <a:gd name="connsiteX192" fmla="*/ 3142556 w 12192001"/>
              <a:gd name="connsiteY192" fmla="*/ 1993869 h 2344739"/>
              <a:gd name="connsiteX193" fmla="*/ 3030291 w 12192001"/>
              <a:gd name="connsiteY193" fmla="*/ 1996512 h 2344739"/>
              <a:gd name="connsiteX194" fmla="*/ 2781569 w 12192001"/>
              <a:gd name="connsiteY194" fmla="*/ 2018333 h 2344739"/>
              <a:gd name="connsiteX195" fmla="*/ 2646527 w 12192001"/>
              <a:gd name="connsiteY195" fmla="*/ 2028869 h 2344739"/>
              <a:gd name="connsiteX196" fmla="*/ 2568028 w 12192001"/>
              <a:gd name="connsiteY196" fmla="*/ 2002628 h 2344739"/>
              <a:gd name="connsiteX197" fmla="*/ 2443255 w 12192001"/>
              <a:gd name="connsiteY197" fmla="*/ 2016529 h 2344739"/>
              <a:gd name="connsiteX198" fmla="*/ 2315112 w 12192001"/>
              <a:gd name="connsiteY198" fmla="*/ 2024996 h 2344739"/>
              <a:gd name="connsiteX199" fmla="*/ 2208578 w 12192001"/>
              <a:gd name="connsiteY199" fmla="*/ 2019763 h 2344739"/>
              <a:gd name="connsiteX200" fmla="*/ 2094665 w 12192001"/>
              <a:gd name="connsiteY200" fmla="*/ 2003052 h 2344739"/>
              <a:gd name="connsiteX201" fmla="*/ 1997356 w 12192001"/>
              <a:gd name="connsiteY201" fmla="*/ 1995032 h 2344739"/>
              <a:gd name="connsiteX202" fmla="*/ 1928172 w 12192001"/>
              <a:gd name="connsiteY202" fmla="*/ 2016977 h 2344739"/>
              <a:gd name="connsiteX203" fmla="*/ 1921650 w 12192001"/>
              <a:gd name="connsiteY203" fmla="*/ 2012146 h 2344739"/>
              <a:gd name="connsiteX204" fmla="*/ 1873080 w 12192001"/>
              <a:gd name="connsiteY204" fmla="*/ 2013741 h 2344739"/>
              <a:gd name="connsiteX205" fmla="*/ 1786655 w 12192001"/>
              <a:gd name="connsiteY205" fmla="*/ 2041363 h 2344739"/>
              <a:gd name="connsiteX206" fmla="*/ 1738204 w 12192001"/>
              <a:gd name="connsiteY206" fmla="*/ 2036312 h 2344739"/>
              <a:gd name="connsiteX207" fmla="*/ 1675071 w 12192001"/>
              <a:gd name="connsiteY207" fmla="*/ 2019963 h 2344739"/>
              <a:gd name="connsiteX208" fmla="*/ 1608669 w 12192001"/>
              <a:gd name="connsiteY208" fmla="*/ 2013066 h 2344739"/>
              <a:gd name="connsiteX209" fmla="*/ 1496110 w 12192001"/>
              <a:gd name="connsiteY209" fmla="*/ 1987476 h 2344739"/>
              <a:gd name="connsiteX210" fmla="*/ 1149979 w 12192001"/>
              <a:gd name="connsiteY210" fmla="*/ 1938041 h 2344739"/>
              <a:gd name="connsiteX211" fmla="*/ 858269 w 12192001"/>
              <a:gd name="connsiteY211" fmla="*/ 1928608 h 2344739"/>
              <a:gd name="connsiteX212" fmla="*/ 837540 w 12192001"/>
              <a:gd name="connsiteY212" fmla="*/ 1929821 h 2344739"/>
              <a:gd name="connsiteX213" fmla="*/ 816809 w 12192001"/>
              <a:gd name="connsiteY213" fmla="*/ 1927857 h 2344739"/>
              <a:gd name="connsiteX214" fmla="*/ 811506 w 12192001"/>
              <a:gd name="connsiteY214" fmla="*/ 1930751 h 2344739"/>
              <a:gd name="connsiteX215" fmla="*/ 797041 w 12192001"/>
              <a:gd name="connsiteY215" fmla="*/ 1930446 h 2344739"/>
              <a:gd name="connsiteX216" fmla="*/ 767901 w 12192001"/>
              <a:gd name="connsiteY216" fmla="*/ 1932653 h 2344739"/>
              <a:gd name="connsiteX217" fmla="*/ 763053 w 12192001"/>
              <a:gd name="connsiteY217" fmla="*/ 1930432 h 2344739"/>
              <a:gd name="connsiteX218" fmla="*/ 720047 w 12192001"/>
              <a:gd name="connsiteY218" fmla="*/ 1929661 h 2344739"/>
              <a:gd name="connsiteX219" fmla="*/ 719742 w 12192001"/>
              <a:gd name="connsiteY219" fmla="*/ 1928399 h 2344739"/>
              <a:gd name="connsiteX220" fmla="*/ 708875 w 12192001"/>
              <a:gd name="connsiteY220" fmla="*/ 1922722 h 2344739"/>
              <a:gd name="connsiteX221" fmla="*/ 596792 w 12192001"/>
              <a:gd name="connsiteY221" fmla="*/ 1879864 h 2344739"/>
              <a:gd name="connsiteX222" fmla="*/ 578535 w 12192001"/>
              <a:gd name="connsiteY222" fmla="*/ 1877212 h 2344739"/>
              <a:gd name="connsiteX223" fmla="*/ 571717 w 12192001"/>
              <a:gd name="connsiteY223" fmla="*/ 1877401 h 2344739"/>
              <a:gd name="connsiteX224" fmla="*/ 445099 w 12192001"/>
              <a:gd name="connsiteY224" fmla="*/ 1839371 h 2344739"/>
              <a:gd name="connsiteX225" fmla="*/ 404015 w 12192001"/>
              <a:gd name="connsiteY225" fmla="*/ 1833548 h 2344739"/>
              <a:gd name="connsiteX226" fmla="*/ 292435 w 12192001"/>
              <a:gd name="connsiteY226" fmla="*/ 1812852 h 2344739"/>
              <a:gd name="connsiteX227" fmla="*/ 118381 w 12192001"/>
              <a:gd name="connsiteY227" fmla="*/ 1761047 h 2344739"/>
              <a:gd name="connsiteX228" fmla="*/ 15526 w 12192001"/>
              <a:gd name="connsiteY228" fmla="*/ 1758191 h 2344739"/>
              <a:gd name="connsiteX229" fmla="*/ 2 w 12192001"/>
              <a:gd name="connsiteY229" fmla="*/ 1752722 h 2344739"/>
              <a:gd name="connsiteX230" fmla="*/ 1 w 12192001"/>
              <a:gd name="connsiteY230" fmla="*/ 762497 h 2344739"/>
              <a:gd name="connsiteX231" fmla="*/ 0 w 12192001"/>
              <a:gd name="connsiteY231" fmla="*/ 762497 h 2344739"/>
              <a:gd name="connsiteX232" fmla="*/ 0 w 12192001"/>
              <a:gd name="connsiteY232" fmla="*/ 222213 h 2344739"/>
              <a:gd name="connsiteX233" fmla="*/ 0 w 12192001"/>
              <a:gd name="connsiteY233"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13812 w 12192001"/>
              <a:gd name="connsiteY70" fmla="*/ 1919069 h 2344739"/>
              <a:gd name="connsiteX71" fmla="*/ 9053453 w 12192001"/>
              <a:gd name="connsiteY71" fmla="*/ 1910755 h 2344739"/>
              <a:gd name="connsiteX72" fmla="*/ 9005486 w 12192001"/>
              <a:gd name="connsiteY72" fmla="*/ 1914040 h 2344739"/>
              <a:gd name="connsiteX73" fmla="*/ 9005201 w 12192001"/>
              <a:gd name="connsiteY73" fmla="*/ 1913800 h 2344739"/>
              <a:gd name="connsiteX74" fmla="*/ 8996232 w 12192001"/>
              <a:gd name="connsiteY74" fmla="*/ 1915011 h 2344739"/>
              <a:gd name="connsiteX75" fmla="*/ 8990394 w 12192001"/>
              <a:gd name="connsiteY75" fmla="*/ 1917072 h 2344739"/>
              <a:gd name="connsiteX76" fmla="*/ 8974337 w 12192001"/>
              <a:gd name="connsiteY76" fmla="*/ 1920298 h 2344739"/>
              <a:gd name="connsiteX77" fmla="*/ 8968011 w 12192001"/>
              <a:gd name="connsiteY77" fmla="*/ 1919598 h 2344739"/>
              <a:gd name="connsiteX78" fmla="*/ 8963048 w 12192001"/>
              <a:gd name="connsiteY78" fmla="*/ 1917373 h 2344739"/>
              <a:gd name="connsiteX79" fmla="*/ 8928988 w 12192001"/>
              <a:gd name="connsiteY79" fmla="*/ 1914185 h 2344739"/>
              <a:gd name="connsiteX80" fmla="*/ 8752444 w 12192001"/>
              <a:gd name="connsiteY80" fmla="*/ 1933417 h 2344739"/>
              <a:gd name="connsiteX81" fmla="*/ 8707847 w 12192001"/>
              <a:gd name="connsiteY81" fmla="*/ 1935518 h 2344739"/>
              <a:gd name="connsiteX82" fmla="*/ 8596071 w 12192001"/>
              <a:gd name="connsiteY82" fmla="*/ 1944090 h 2344739"/>
              <a:gd name="connsiteX83" fmla="*/ 8525230 w 12192001"/>
              <a:gd name="connsiteY83" fmla="*/ 1929248 h 2344739"/>
              <a:gd name="connsiteX84" fmla="*/ 8510983 w 12192001"/>
              <a:gd name="connsiteY84" fmla="*/ 1935163 h 2344739"/>
              <a:gd name="connsiteX85" fmla="*/ 8506167 w 12192001"/>
              <a:gd name="connsiteY85" fmla="*/ 1938164 h 2344739"/>
              <a:gd name="connsiteX86" fmla="*/ 8497968 w 12192001"/>
              <a:gd name="connsiteY86" fmla="*/ 1940902 h 2344739"/>
              <a:gd name="connsiteX87" fmla="*/ 8497594 w 12192001"/>
              <a:gd name="connsiteY87" fmla="*/ 1940723 h 2344739"/>
              <a:gd name="connsiteX88" fmla="*/ 8490249 w 12192001"/>
              <a:gd name="connsiteY88" fmla="*/ 1943773 h 2344739"/>
              <a:gd name="connsiteX89" fmla="*/ 8367182 w 12192001"/>
              <a:gd name="connsiteY89" fmla="*/ 1957815 h 2344739"/>
              <a:gd name="connsiteX90" fmla="*/ 8353799 w 12192001"/>
              <a:gd name="connsiteY90" fmla="*/ 1958009 h 2344739"/>
              <a:gd name="connsiteX91" fmla="*/ 8352373 w 12192001"/>
              <a:gd name="connsiteY91" fmla="*/ 1957169 h 2344739"/>
              <a:gd name="connsiteX92" fmla="*/ 8320104 w 12192001"/>
              <a:gd name="connsiteY92" fmla="*/ 1974587 h 2344739"/>
              <a:gd name="connsiteX93" fmla="*/ 8314433 w 12192001"/>
              <a:gd name="connsiteY93" fmla="*/ 1974913 h 2344739"/>
              <a:gd name="connsiteX94" fmla="*/ 8295174 w 12192001"/>
              <a:gd name="connsiteY94" fmla="*/ 1988808 h 2344739"/>
              <a:gd name="connsiteX95" fmla="*/ 8284276 w 12192001"/>
              <a:gd name="connsiteY95" fmla="*/ 1994631 h 2344739"/>
              <a:gd name="connsiteX96" fmla="*/ 8283150 w 12192001"/>
              <a:gd name="connsiteY96" fmla="*/ 1999074 h 2344739"/>
              <a:gd name="connsiteX97" fmla="*/ 8266076 w 12192001"/>
              <a:gd name="connsiteY97" fmla="*/ 2006249 h 2344739"/>
              <a:gd name="connsiteX98" fmla="*/ 8263377 w 12192001"/>
              <a:gd name="connsiteY98" fmla="*/ 2006019 h 2344739"/>
              <a:gd name="connsiteX99" fmla="*/ 8252033 w 12192001"/>
              <a:gd name="connsiteY99" fmla="*/ 2015862 h 2344739"/>
              <a:gd name="connsiteX100" fmla="*/ 8245834 w 12192001"/>
              <a:gd name="connsiteY100" fmla="*/ 2028854 h 2344739"/>
              <a:gd name="connsiteX101" fmla="*/ 8090272 w 12192001"/>
              <a:gd name="connsiteY101" fmla="*/ 2075015 h 2344739"/>
              <a:gd name="connsiteX102" fmla="*/ 7905407 w 12192001"/>
              <a:gd name="connsiteY102" fmla="*/ 2116988 h 2344739"/>
              <a:gd name="connsiteX103" fmla="*/ 7718745 w 12192001"/>
              <a:gd name="connsiteY103" fmla="*/ 2142703 h 2344739"/>
              <a:gd name="connsiteX104" fmla="*/ 7614347 w 12192001"/>
              <a:gd name="connsiteY104" fmla="*/ 2139232 h 2344739"/>
              <a:gd name="connsiteX105" fmla="*/ 7527543 w 12192001"/>
              <a:gd name="connsiteY105" fmla="*/ 2145060 h 2344739"/>
              <a:gd name="connsiteX106" fmla="*/ 7519571 w 12192001"/>
              <a:gd name="connsiteY106" fmla="*/ 2147613 h 2344739"/>
              <a:gd name="connsiteX107" fmla="*/ 7507411 w 12192001"/>
              <a:gd name="connsiteY107" fmla="*/ 2148948 h 2344739"/>
              <a:gd name="connsiteX108" fmla="*/ 7507040 w 12192001"/>
              <a:gd name="connsiteY108" fmla="*/ 2148621 h 2344739"/>
              <a:gd name="connsiteX109" fmla="*/ 7495795 w 12192001"/>
              <a:gd name="connsiteY109" fmla="*/ 2150573 h 2344739"/>
              <a:gd name="connsiteX110" fmla="*/ 7405391 w 12192001"/>
              <a:gd name="connsiteY110" fmla="*/ 2142468 h 2344739"/>
              <a:gd name="connsiteX111" fmla="*/ 7312180 w 12192001"/>
              <a:gd name="connsiteY111" fmla="*/ 2132873 h 2344739"/>
              <a:gd name="connsiteX112" fmla="*/ 7310853 w 12192001"/>
              <a:gd name="connsiteY112" fmla="*/ 2131431 h 2344739"/>
              <a:gd name="connsiteX113" fmla="*/ 7218559 w 12192001"/>
              <a:gd name="connsiteY113" fmla="*/ 2156680 h 2344739"/>
              <a:gd name="connsiteX114" fmla="*/ 7201101 w 12192001"/>
              <a:gd name="connsiteY114" fmla="*/ 2161230 h 2344739"/>
              <a:gd name="connsiteX115" fmla="*/ 7197004 w 12192001"/>
              <a:gd name="connsiteY115" fmla="*/ 2166588 h 2344739"/>
              <a:gd name="connsiteX116" fmla="*/ 7170808 w 12192001"/>
              <a:gd name="connsiteY116" fmla="*/ 2171236 h 2344739"/>
              <a:gd name="connsiteX117" fmla="*/ 7096988 w 12192001"/>
              <a:gd name="connsiteY117" fmla="*/ 2183464 h 2344739"/>
              <a:gd name="connsiteX118" fmla="*/ 7018496 w 12192001"/>
              <a:gd name="connsiteY118" fmla="*/ 2183090 h 2344739"/>
              <a:gd name="connsiteX119" fmla="*/ 6904146 w 12192001"/>
              <a:gd name="connsiteY119" fmla="*/ 2212596 h 2344739"/>
              <a:gd name="connsiteX120" fmla="*/ 6708222 w 12192001"/>
              <a:gd name="connsiteY120" fmla="*/ 2240551 h 2344739"/>
              <a:gd name="connsiteX121" fmla="*/ 6549454 w 12192001"/>
              <a:gd name="connsiteY121" fmla="*/ 2269327 h 2344739"/>
              <a:gd name="connsiteX122" fmla="*/ 6317560 w 12192001"/>
              <a:gd name="connsiteY122" fmla="*/ 2316127 h 2344739"/>
              <a:gd name="connsiteX123" fmla="*/ 6168674 w 12192001"/>
              <a:gd name="connsiteY123" fmla="*/ 2318214 h 2344739"/>
              <a:gd name="connsiteX124" fmla="*/ 6073848 w 12192001"/>
              <a:gd name="connsiteY124" fmla="*/ 2338676 h 2344739"/>
              <a:gd name="connsiteX125" fmla="*/ 6068529 w 12192001"/>
              <a:gd name="connsiteY125" fmla="*/ 2337139 h 2344739"/>
              <a:gd name="connsiteX126" fmla="*/ 6048638 w 12192001"/>
              <a:gd name="connsiteY126" fmla="*/ 2337822 h 2344739"/>
              <a:gd name="connsiteX127" fmla="*/ 6041285 w 12192001"/>
              <a:gd name="connsiteY127" fmla="*/ 2329473 h 2344739"/>
              <a:gd name="connsiteX128" fmla="*/ 6010090 w 12192001"/>
              <a:gd name="connsiteY128" fmla="*/ 2324380 h 2344739"/>
              <a:gd name="connsiteX129" fmla="*/ 5957375 w 12192001"/>
              <a:gd name="connsiteY129" fmla="*/ 2328024 h 2344739"/>
              <a:gd name="connsiteX130" fmla="*/ 5758919 w 12192001"/>
              <a:gd name="connsiteY130" fmla="*/ 2343716 h 2344739"/>
              <a:gd name="connsiteX131" fmla="*/ 5626960 w 12192001"/>
              <a:gd name="connsiteY131" fmla="*/ 2344739 h 2344739"/>
              <a:gd name="connsiteX132" fmla="*/ 5470906 w 12192001"/>
              <a:gd name="connsiteY132" fmla="*/ 2330719 h 2344739"/>
              <a:gd name="connsiteX133" fmla="*/ 5432761 w 12192001"/>
              <a:gd name="connsiteY133" fmla="*/ 2319466 h 2344739"/>
              <a:gd name="connsiteX134" fmla="*/ 5381669 w 12192001"/>
              <a:gd name="connsiteY134" fmla="*/ 2301764 h 2344739"/>
              <a:gd name="connsiteX135" fmla="*/ 5261764 w 12192001"/>
              <a:gd name="connsiteY135" fmla="*/ 2281347 h 2344739"/>
              <a:gd name="connsiteX136" fmla="*/ 5222961 w 12192001"/>
              <a:gd name="connsiteY136" fmla="*/ 2270223 h 2344739"/>
              <a:gd name="connsiteX137" fmla="*/ 5174660 w 12192001"/>
              <a:gd name="connsiteY137" fmla="*/ 2267233 h 2344739"/>
              <a:gd name="connsiteX138" fmla="*/ 5156554 w 12192001"/>
              <a:gd name="connsiteY138" fmla="*/ 2260010 h 2344739"/>
              <a:gd name="connsiteX139" fmla="*/ 5142599 w 12192001"/>
              <a:gd name="connsiteY139" fmla="*/ 2256610 h 2344739"/>
              <a:gd name="connsiteX140" fmla="*/ 5139596 w 12192001"/>
              <a:gd name="connsiteY140" fmla="*/ 2254509 h 2344739"/>
              <a:gd name="connsiteX141" fmla="*/ 5121659 w 12192001"/>
              <a:gd name="connsiteY141" fmla="*/ 2243656 h 2344739"/>
              <a:gd name="connsiteX142" fmla="*/ 5065790 w 12192001"/>
              <a:gd name="connsiteY142" fmla="*/ 2250227 h 2344739"/>
              <a:gd name="connsiteX143" fmla="*/ 5011514 w 12192001"/>
              <a:gd name="connsiteY143" fmla="*/ 2233846 h 2344739"/>
              <a:gd name="connsiteX144" fmla="*/ 4840441 w 12192001"/>
              <a:gd name="connsiteY144" fmla="*/ 2209829 h 2344739"/>
              <a:gd name="connsiteX145" fmla="*/ 4762447 w 12192001"/>
              <a:gd name="connsiteY145" fmla="*/ 2182061 h 2344739"/>
              <a:gd name="connsiteX146" fmla="*/ 4723186 w 12192001"/>
              <a:gd name="connsiteY146" fmla="*/ 2173047 h 2344739"/>
              <a:gd name="connsiteX147" fmla="*/ 4721176 w 12192001"/>
              <a:gd name="connsiteY147" fmla="*/ 2172298 h 2344739"/>
              <a:gd name="connsiteX148" fmla="*/ 4722111 w 12192001"/>
              <a:gd name="connsiteY148" fmla="*/ 2172087 h 2344739"/>
              <a:gd name="connsiteX149" fmla="*/ 4717202 w 12192001"/>
              <a:gd name="connsiteY149" fmla="*/ 2170817 h 2344739"/>
              <a:gd name="connsiteX150" fmla="*/ 4721176 w 12192001"/>
              <a:gd name="connsiteY150" fmla="*/ 2172298 h 2344739"/>
              <a:gd name="connsiteX151" fmla="*/ 4715526 w 12192001"/>
              <a:gd name="connsiteY151" fmla="*/ 2173573 h 2344739"/>
              <a:gd name="connsiteX152" fmla="*/ 4515814 w 12192001"/>
              <a:gd name="connsiteY152" fmla="*/ 2163671 h 2344739"/>
              <a:gd name="connsiteX153" fmla="*/ 4428543 w 12192001"/>
              <a:gd name="connsiteY153" fmla="*/ 2153020 h 2344739"/>
              <a:gd name="connsiteX154" fmla="*/ 4362875 w 12192001"/>
              <a:gd name="connsiteY154" fmla="*/ 2151674 h 2344739"/>
              <a:gd name="connsiteX155" fmla="*/ 4316966 w 12192001"/>
              <a:gd name="connsiteY155" fmla="*/ 2158289 h 2344739"/>
              <a:gd name="connsiteX156" fmla="*/ 4315110 w 12192001"/>
              <a:gd name="connsiteY156" fmla="*/ 2156948 h 2344739"/>
              <a:gd name="connsiteX157" fmla="*/ 4295144 w 12192001"/>
              <a:gd name="connsiteY157" fmla="*/ 2155069 h 2344739"/>
              <a:gd name="connsiteX158" fmla="*/ 4290064 w 12192001"/>
              <a:gd name="connsiteY158" fmla="*/ 2157986 h 2344739"/>
              <a:gd name="connsiteX159" fmla="*/ 4276142 w 12192001"/>
              <a:gd name="connsiteY159" fmla="*/ 2157740 h 2344739"/>
              <a:gd name="connsiteX160" fmla="*/ 4248117 w 12192001"/>
              <a:gd name="connsiteY160" fmla="*/ 2160064 h 2344739"/>
              <a:gd name="connsiteX161" fmla="*/ 4202051 w 12192001"/>
              <a:gd name="connsiteY161" fmla="*/ 2157269 h 2344739"/>
              <a:gd name="connsiteX162" fmla="*/ 4201745 w 12192001"/>
              <a:gd name="connsiteY162" fmla="*/ 2156010 h 2344739"/>
              <a:gd name="connsiteX163" fmla="*/ 4191248 w 12192001"/>
              <a:gd name="connsiteY163" fmla="*/ 2150376 h 2344739"/>
              <a:gd name="connsiteX164" fmla="*/ 4142745 w 12192001"/>
              <a:gd name="connsiteY164" fmla="*/ 2134511 h 2344739"/>
              <a:gd name="connsiteX165" fmla="*/ 4083097 w 12192001"/>
              <a:gd name="connsiteY165" fmla="*/ 2107978 h 2344739"/>
              <a:gd name="connsiteX166" fmla="*/ 4074546 w 12192001"/>
              <a:gd name="connsiteY166" fmla="*/ 2107143 h 2344739"/>
              <a:gd name="connsiteX167" fmla="*/ 4074427 w 12192001"/>
              <a:gd name="connsiteY167" fmla="*/ 2106844 h 2344739"/>
              <a:gd name="connsiteX168" fmla="*/ 4065510 w 12192001"/>
              <a:gd name="connsiteY168" fmla="*/ 2105400 h 2344739"/>
              <a:gd name="connsiteX169" fmla="*/ 4058954 w 12192001"/>
              <a:gd name="connsiteY169" fmla="*/ 2105618 h 2344739"/>
              <a:gd name="connsiteX170" fmla="*/ 4042364 w 12192001"/>
              <a:gd name="connsiteY170" fmla="*/ 2103997 h 2344739"/>
              <a:gd name="connsiteX171" fmla="*/ 4036997 w 12192001"/>
              <a:gd name="connsiteY171" fmla="*/ 2101563 h 2344739"/>
              <a:gd name="connsiteX172" fmla="*/ 4035363 w 12192001"/>
              <a:gd name="connsiteY172" fmla="*/ 2097896 h 2344739"/>
              <a:gd name="connsiteX173" fmla="*/ 4033778 w 12192001"/>
              <a:gd name="connsiteY173" fmla="*/ 2098131 h 2344739"/>
              <a:gd name="connsiteX174" fmla="*/ 4004538 w 12192001"/>
              <a:gd name="connsiteY174" fmla="*/ 2085563 h 2344739"/>
              <a:gd name="connsiteX175" fmla="*/ 3936846 w 12192001"/>
              <a:gd name="connsiteY175" fmla="*/ 2068106 h 2344739"/>
              <a:gd name="connsiteX176" fmla="*/ 3897275 w 12192001"/>
              <a:gd name="connsiteY176" fmla="*/ 2062451 h 2344739"/>
              <a:gd name="connsiteX177" fmla="*/ 3789760 w 12192001"/>
              <a:gd name="connsiteY177" fmla="*/ 2042213 h 2344739"/>
              <a:gd name="connsiteX178" fmla="*/ 3682513 w 12192001"/>
              <a:gd name="connsiteY178" fmla="*/ 2018290 h 2344739"/>
              <a:gd name="connsiteX179" fmla="*/ 3610035 w 12192001"/>
              <a:gd name="connsiteY179" fmla="*/ 1986019 h 2344739"/>
              <a:gd name="connsiteX180" fmla="*/ 3603855 w 12192001"/>
              <a:gd name="connsiteY180" fmla="*/ 1987381 h 2344739"/>
              <a:gd name="connsiteX181" fmla="*/ 3594736 w 12192001"/>
              <a:gd name="connsiteY181" fmla="*/ 1987545 h 2344739"/>
              <a:gd name="connsiteX182" fmla="*/ 3594501 w 12192001"/>
              <a:gd name="connsiteY182" fmla="*/ 1987276 h 2344739"/>
              <a:gd name="connsiteX183" fmla="*/ 3585978 w 12192001"/>
              <a:gd name="connsiteY183" fmla="*/ 1987966 h 2344739"/>
              <a:gd name="connsiteX184" fmla="*/ 3536135 w 12192001"/>
              <a:gd name="connsiteY184" fmla="*/ 1978267 h 2344739"/>
              <a:gd name="connsiteX185" fmla="*/ 3473223 w 12192001"/>
              <a:gd name="connsiteY185" fmla="*/ 1974606 h 2344739"/>
              <a:gd name="connsiteX186" fmla="*/ 3400728 w 12192001"/>
              <a:gd name="connsiteY186" fmla="*/ 1962558 h 2344739"/>
              <a:gd name="connsiteX187" fmla="*/ 3363888 w 12192001"/>
              <a:gd name="connsiteY187" fmla="*/ 1979510 h 2344739"/>
              <a:gd name="connsiteX188" fmla="*/ 3344026 w 12192001"/>
              <a:gd name="connsiteY188" fmla="*/ 1981192 h 2344739"/>
              <a:gd name="connsiteX189" fmla="*/ 3341698 w 12192001"/>
              <a:gd name="connsiteY189" fmla="*/ 1980217 h 2344739"/>
              <a:gd name="connsiteX190" fmla="*/ 3262356 w 12192001"/>
              <a:gd name="connsiteY190" fmla="*/ 1986094 h 2344739"/>
              <a:gd name="connsiteX191" fmla="*/ 3142556 w 12192001"/>
              <a:gd name="connsiteY191" fmla="*/ 1993869 h 2344739"/>
              <a:gd name="connsiteX192" fmla="*/ 3030291 w 12192001"/>
              <a:gd name="connsiteY192" fmla="*/ 1996512 h 2344739"/>
              <a:gd name="connsiteX193" fmla="*/ 2781569 w 12192001"/>
              <a:gd name="connsiteY193" fmla="*/ 2018333 h 2344739"/>
              <a:gd name="connsiteX194" fmla="*/ 2646527 w 12192001"/>
              <a:gd name="connsiteY194" fmla="*/ 2028869 h 2344739"/>
              <a:gd name="connsiteX195" fmla="*/ 2568028 w 12192001"/>
              <a:gd name="connsiteY195" fmla="*/ 2002628 h 2344739"/>
              <a:gd name="connsiteX196" fmla="*/ 2443255 w 12192001"/>
              <a:gd name="connsiteY196" fmla="*/ 2016529 h 2344739"/>
              <a:gd name="connsiteX197" fmla="*/ 2315112 w 12192001"/>
              <a:gd name="connsiteY197" fmla="*/ 2024996 h 2344739"/>
              <a:gd name="connsiteX198" fmla="*/ 2208578 w 12192001"/>
              <a:gd name="connsiteY198" fmla="*/ 2019763 h 2344739"/>
              <a:gd name="connsiteX199" fmla="*/ 2094665 w 12192001"/>
              <a:gd name="connsiteY199" fmla="*/ 2003052 h 2344739"/>
              <a:gd name="connsiteX200" fmla="*/ 1997356 w 12192001"/>
              <a:gd name="connsiteY200" fmla="*/ 1995032 h 2344739"/>
              <a:gd name="connsiteX201" fmla="*/ 1928172 w 12192001"/>
              <a:gd name="connsiteY201" fmla="*/ 2016977 h 2344739"/>
              <a:gd name="connsiteX202" fmla="*/ 1921650 w 12192001"/>
              <a:gd name="connsiteY202" fmla="*/ 2012146 h 2344739"/>
              <a:gd name="connsiteX203" fmla="*/ 1873080 w 12192001"/>
              <a:gd name="connsiteY203" fmla="*/ 2013741 h 2344739"/>
              <a:gd name="connsiteX204" fmla="*/ 1786655 w 12192001"/>
              <a:gd name="connsiteY204" fmla="*/ 2041363 h 2344739"/>
              <a:gd name="connsiteX205" fmla="*/ 1738204 w 12192001"/>
              <a:gd name="connsiteY205" fmla="*/ 2036312 h 2344739"/>
              <a:gd name="connsiteX206" fmla="*/ 1675071 w 12192001"/>
              <a:gd name="connsiteY206" fmla="*/ 2019963 h 2344739"/>
              <a:gd name="connsiteX207" fmla="*/ 1608669 w 12192001"/>
              <a:gd name="connsiteY207" fmla="*/ 2013066 h 2344739"/>
              <a:gd name="connsiteX208" fmla="*/ 1496110 w 12192001"/>
              <a:gd name="connsiteY208" fmla="*/ 1987476 h 2344739"/>
              <a:gd name="connsiteX209" fmla="*/ 1149979 w 12192001"/>
              <a:gd name="connsiteY209" fmla="*/ 1938041 h 2344739"/>
              <a:gd name="connsiteX210" fmla="*/ 858269 w 12192001"/>
              <a:gd name="connsiteY210" fmla="*/ 1928608 h 2344739"/>
              <a:gd name="connsiteX211" fmla="*/ 837540 w 12192001"/>
              <a:gd name="connsiteY211" fmla="*/ 1929821 h 2344739"/>
              <a:gd name="connsiteX212" fmla="*/ 816809 w 12192001"/>
              <a:gd name="connsiteY212" fmla="*/ 1927857 h 2344739"/>
              <a:gd name="connsiteX213" fmla="*/ 811506 w 12192001"/>
              <a:gd name="connsiteY213" fmla="*/ 1930751 h 2344739"/>
              <a:gd name="connsiteX214" fmla="*/ 797041 w 12192001"/>
              <a:gd name="connsiteY214" fmla="*/ 1930446 h 2344739"/>
              <a:gd name="connsiteX215" fmla="*/ 767901 w 12192001"/>
              <a:gd name="connsiteY215" fmla="*/ 1932653 h 2344739"/>
              <a:gd name="connsiteX216" fmla="*/ 763053 w 12192001"/>
              <a:gd name="connsiteY216" fmla="*/ 1930432 h 2344739"/>
              <a:gd name="connsiteX217" fmla="*/ 720047 w 12192001"/>
              <a:gd name="connsiteY217" fmla="*/ 1929661 h 2344739"/>
              <a:gd name="connsiteX218" fmla="*/ 719742 w 12192001"/>
              <a:gd name="connsiteY218" fmla="*/ 1928399 h 2344739"/>
              <a:gd name="connsiteX219" fmla="*/ 708875 w 12192001"/>
              <a:gd name="connsiteY219" fmla="*/ 1922722 h 2344739"/>
              <a:gd name="connsiteX220" fmla="*/ 596792 w 12192001"/>
              <a:gd name="connsiteY220" fmla="*/ 1879864 h 2344739"/>
              <a:gd name="connsiteX221" fmla="*/ 578535 w 12192001"/>
              <a:gd name="connsiteY221" fmla="*/ 1877212 h 2344739"/>
              <a:gd name="connsiteX222" fmla="*/ 571717 w 12192001"/>
              <a:gd name="connsiteY222" fmla="*/ 1877401 h 2344739"/>
              <a:gd name="connsiteX223" fmla="*/ 445099 w 12192001"/>
              <a:gd name="connsiteY223" fmla="*/ 1839371 h 2344739"/>
              <a:gd name="connsiteX224" fmla="*/ 404015 w 12192001"/>
              <a:gd name="connsiteY224" fmla="*/ 1833548 h 2344739"/>
              <a:gd name="connsiteX225" fmla="*/ 292435 w 12192001"/>
              <a:gd name="connsiteY225" fmla="*/ 1812852 h 2344739"/>
              <a:gd name="connsiteX226" fmla="*/ 118381 w 12192001"/>
              <a:gd name="connsiteY226" fmla="*/ 1761047 h 2344739"/>
              <a:gd name="connsiteX227" fmla="*/ 15526 w 12192001"/>
              <a:gd name="connsiteY227" fmla="*/ 1758191 h 2344739"/>
              <a:gd name="connsiteX228" fmla="*/ 2 w 12192001"/>
              <a:gd name="connsiteY228" fmla="*/ 1752722 h 2344739"/>
              <a:gd name="connsiteX229" fmla="*/ 1 w 12192001"/>
              <a:gd name="connsiteY229" fmla="*/ 762497 h 2344739"/>
              <a:gd name="connsiteX230" fmla="*/ 0 w 12192001"/>
              <a:gd name="connsiteY230" fmla="*/ 762497 h 2344739"/>
              <a:gd name="connsiteX231" fmla="*/ 0 w 12192001"/>
              <a:gd name="connsiteY231" fmla="*/ 222213 h 2344739"/>
              <a:gd name="connsiteX232" fmla="*/ 0 w 12192001"/>
              <a:gd name="connsiteY232"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310853 w 12192001"/>
              <a:gd name="connsiteY111" fmla="*/ 2131431 h 2344739"/>
              <a:gd name="connsiteX112" fmla="*/ 7218559 w 12192001"/>
              <a:gd name="connsiteY112" fmla="*/ 2156680 h 2344739"/>
              <a:gd name="connsiteX113" fmla="*/ 7201101 w 12192001"/>
              <a:gd name="connsiteY113" fmla="*/ 2161230 h 2344739"/>
              <a:gd name="connsiteX114" fmla="*/ 7197004 w 12192001"/>
              <a:gd name="connsiteY114" fmla="*/ 2166588 h 2344739"/>
              <a:gd name="connsiteX115" fmla="*/ 7170808 w 12192001"/>
              <a:gd name="connsiteY115" fmla="*/ 2171236 h 2344739"/>
              <a:gd name="connsiteX116" fmla="*/ 7096988 w 12192001"/>
              <a:gd name="connsiteY116" fmla="*/ 2183464 h 2344739"/>
              <a:gd name="connsiteX117" fmla="*/ 7018496 w 12192001"/>
              <a:gd name="connsiteY117" fmla="*/ 2183090 h 2344739"/>
              <a:gd name="connsiteX118" fmla="*/ 6904146 w 12192001"/>
              <a:gd name="connsiteY118" fmla="*/ 2212596 h 2344739"/>
              <a:gd name="connsiteX119" fmla="*/ 6708222 w 12192001"/>
              <a:gd name="connsiteY119" fmla="*/ 2240551 h 2344739"/>
              <a:gd name="connsiteX120" fmla="*/ 6549454 w 12192001"/>
              <a:gd name="connsiteY120" fmla="*/ 2269327 h 2344739"/>
              <a:gd name="connsiteX121" fmla="*/ 6317560 w 12192001"/>
              <a:gd name="connsiteY121" fmla="*/ 2316127 h 2344739"/>
              <a:gd name="connsiteX122" fmla="*/ 6168674 w 12192001"/>
              <a:gd name="connsiteY122" fmla="*/ 2318214 h 2344739"/>
              <a:gd name="connsiteX123" fmla="*/ 6073848 w 12192001"/>
              <a:gd name="connsiteY123" fmla="*/ 2338676 h 2344739"/>
              <a:gd name="connsiteX124" fmla="*/ 6068529 w 12192001"/>
              <a:gd name="connsiteY124" fmla="*/ 2337139 h 2344739"/>
              <a:gd name="connsiteX125" fmla="*/ 6048638 w 12192001"/>
              <a:gd name="connsiteY125" fmla="*/ 2337822 h 2344739"/>
              <a:gd name="connsiteX126" fmla="*/ 6041285 w 12192001"/>
              <a:gd name="connsiteY126" fmla="*/ 2329473 h 2344739"/>
              <a:gd name="connsiteX127" fmla="*/ 6010090 w 12192001"/>
              <a:gd name="connsiteY127" fmla="*/ 2324380 h 2344739"/>
              <a:gd name="connsiteX128" fmla="*/ 5957375 w 12192001"/>
              <a:gd name="connsiteY128" fmla="*/ 2328024 h 2344739"/>
              <a:gd name="connsiteX129" fmla="*/ 5758919 w 12192001"/>
              <a:gd name="connsiteY129" fmla="*/ 2343716 h 2344739"/>
              <a:gd name="connsiteX130" fmla="*/ 5626960 w 12192001"/>
              <a:gd name="connsiteY130" fmla="*/ 2344739 h 2344739"/>
              <a:gd name="connsiteX131" fmla="*/ 5470906 w 12192001"/>
              <a:gd name="connsiteY131" fmla="*/ 2330719 h 2344739"/>
              <a:gd name="connsiteX132" fmla="*/ 5432761 w 12192001"/>
              <a:gd name="connsiteY132" fmla="*/ 2319466 h 2344739"/>
              <a:gd name="connsiteX133" fmla="*/ 5381669 w 12192001"/>
              <a:gd name="connsiteY133" fmla="*/ 2301764 h 2344739"/>
              <a:gd name="connsiteX134" fmla="*/ 5261764 w 12192001"/>
              <a:gd name="connsiteY134" fmla="*/ 2281347 h 2344739"/>
              <a:gd name="connsiteX135" fmla="*/ 5222961 w 12192001"/>
              <a:gd name="connsiteY135" fmla="*/ 2270223 h 2344739"/>
              <a:gd name="connsiteX136" fmla="*/ 5174660 w 12192001"/>
              <a:gd name="connsiteY136" fmla="*/ 2267233 h 2344739"/>
              <a:gd name="connsiteX137" fmla="*/ 5156554 w 12192001"/>
              <a:gd name="connsiteY137" fmla="*/ 2260010 h 2344739"/>
              <a:gd name="connsiteX138" fmla="*/ 5142599 w 12192001"/>
              <a:gd name="connsiteY138" fmla="*/ 2256610 h 2344739"/>
              <a:gd name="connsiteX139" fmla="*/ 5139596 w 12192001"/>
              <a:gd name="connsiteY139" fmla="*/ 2254509 h 2344739"/>
              <a:gd name="connsiteX140" fmla="*/ 5121659 w 12192001"/>
              <a:gd name="connsiteY140" fmla="*/ 2243656 h 2344739"/>
              <a:gd name="connsiteX141" fmla="*/ 5065790 w 12192001"/>
              <a:gd name="connsiteY141" fmla="*/ 2250227 h 2344739"/>
              <a:gd name="connsiteX142" fmla="*/ 5011514 w 12192001"/>
              <a:gd name="connsiteY142" fmla="*/ 2233846 h 2344739"/>
              <a:gd name="connsiteX143" fmla="*/ 4840441 w 12192001"/>
              <a:gd name="connsiteY143" fmla="*/ 2209829 h 2344739"/>
              <a:gd name="connsiteX144" fmla="*/ 4762447 w 12192001"/>
              <a:gd name="connsiteY144" fmla="*/ 2182061 h 2344739"/>
              <a:gd name="connsiteX145" fmla="*/ 4723186 w 12192001"/>
              <a:gd name="connsiteY145" fmla="*/ 2173047 h 2344739"/>
              <a:gd name="connsiteX146" fmla="*/ 4721176 w 12192001"/>
              <a:gd name="connsiteY146" fmla="*/ 2172298 h 2344739"/>
              <a:gd name="connsiteX147" fmla="*/ 4722111 w 12192001"/>
              <a:gd name="connsiteY147" fmla="*/ 2172087 h 2344739"/>
              <a:gd name="connsiteX148" fmla="*/ 4717202 w 12192001"/>
              <a:gd name="connsiteY148" fmla="*/ 2170817 h 2344739"/>
              <a:gd name="connsiteX149" fmla="*/ 4721176 w 12192001"/>
              <a:gd name="connsiteY149" fmla="*/ 2172298 h 2344739"/>
              <a:gd name="connsiteX150" fmla="*/ 4715526 w 12192001"/>
              <a:gd name="connsiteY150" fmla="*/ 2173573 h 2344739"/>
              <a:gd name="connsiteX151" fmla="*/ 4515814 w 12192001"/>
              <a:gd name="connsiteY151" fmla="*/ 2163671 h 2344739"/>
              <a:gd name="connsiteX152" fmla="*/ 4428543 w 12192001"/>
              <a:gd name="connsiteY152" fmla="*/ 2153020 h 2344739"/>
              <a:gd name="connsiteX153" fmla="*/ 4362875 w 12192001"/>
              <a:gd name="connsiteY153" fmla="*/ 2151674 h 2344739"/>
              <a:gd name="connsiteX154" fmla="*/ 4316966 w 12192001"/>
              <a:gd name="connsiteY154" fmla="*/ 2158289 h 2344739"/>
              <a:gd name="connsiteX155" fmla="*/ 4315110 w 12192001"/>
              <a:gd name="connsiteY155" fmla="*/ 2156948 h 2344739"/>
              <a:gd name="connsiteX156" fmla="*/ 4295144 w 12192001"/>
              <a:gd name="connsiteY156" fmla="*/ 2155069 h 2344739"/>
              <a:gd name="connsiteX157" fmla="*/ 4290064 w 12192001"/>
              <a:gd name="connsiteY157" fmla="*/ 2157986 h 2344739"/>
              <a:gd name="connsiteX158" fmla="*/ 4276142 w 12192001"/>
              <a:gd name="connsiteY158" fmla="*/ 2157740 h 2344739"/>
              <a:gd name="connsiteX159" fmla="*/ 4248117 w 12192001"/>
              <a:gd name="connsiteY159" fmla="*/ 2160064 h 2344739"/>
              <a:gd name="connsiteX160" fmla="*/ 4202051 w 12192001"/>
              <a:gd name="connsiteY160" fmla="*/ 2157269 h 2344739"/>
              <a:gd name="connsiteX161" fmla="*/ 4201745 w 12192001"/>
              <a:gd name="connsiteY161" fmla="*/ 2156010 h 2344739"/>
              <a:gd name="connsiteX162" fmla="*/ 4191248 w 12192001"/>
              <a:gd name="connsiteY162" fmla="*/ 2150376 h 2344739"/>
              <a:gd name="connsiteX163" fmla="*/ 4142745 w 12192001"/>
              <a:gd name="connsiteY163" fmla="*/ 2134511 h 2344739"/>
              <a:gd name="connsiteX164" fmla="*/ 4083097 w 12192001"/>
              <a:gd name="connsiteY164" fmla="*/ 2107978 h 2344739"/>
              <a:gd name="connsiteX165" fmla="*/ 4074546 w 12192001"/>
              <a:gd name="connsiteY165" fmla="*/ 2107143 h 2344739"/>
              <a:gd name="connsiteX166" fmla="*/ 4074427 w 12192001"/>
              <a:gd name="connsiteY166" fmla="*/ 2106844 h 2344739"/>
              <a:gd name="connsiteX167" fmla="*/ 4065510 w 12192001"/>
              <a:gd name="connsiteY167" fmla="*/ 2105400 h 2344739"/>
              <a:gd name="connsiteX168" fmla="*/ 4058954 w 12192001"/>
              <a:gd name="connsiteY168" fmla="*/ 2105618 h 2344739"/>
              <a:gd name="connsiteX169" fmla="*/ 4042364 w 12192001"/>
              <a:gd name="connsiteY169" fmla="*/ 2103997 h 2344739"/>
              <a:gd name="connsiteX170" fmla="*/ 4036997 w 12192001"/>
              <a:gd name="connsiteY170" fmla="*/ 2101563 h 2344739"/>
              <a:gd name="connsiteX171" fmla="*/ 4035363 w 12192001"/>
              <a:gd name="connsiteY171" fmla="*/ 2097896 h 2344739"/>
              <a:gd name="connsiteX172" fmla="*/ 4033778 w 12192001"/>
              <a:gd name="connsiteY172" fmla="*/ 2098131 h 2344739"/>
              <a:gd name="connsiteX173" fmla="*/ 4004538 w 12192001"/>
              <a:gd name="connsiteY173" fmla="*/ 2085563 h 2344739"/>
              <a:gd name="connsiteX174" fmla="*/ 3936846 w 12192001"/>
              <a:gd name="connsiteY174" fmla="*/ 2068106 h 2344739"/>
              <a:gd name="connsiteX175" fmla="*/ 3897275 w 12192001"/>
              <a:gd name="connsiteY175" fmla="*/ 2062451 h 2344739"/>
              <a:gd name="connsiteX176" fmla="*/ 3789760 w 12192001"/>
              <a:gd name="connsiteY176" fmla="*/ 2042213 h 2344739"/>
              <a:gd name="connsiteX177" fmla="*/ 3682513 w 12192001"/>
              <a:gd name="connsiteY177" fmla="*/ 2018290 h 2344739"/>
              <a:gd name="connsiteX178" fmla="*/ 3610035 w 12192001"/>
              <a:gd name="connsiteY178" fmla="*/ 1986019 h 2344739"/>
              <a:gd name="connsiteX179" fmla="*/ 3603855 w 12192001"/>
              <a:gd name="connsiteY179" fmla="*/ 1987381 h 2344739"/>
              <a:gd name="connsiteX180" fmla="*/ 3594736 w 12192001"/>
              <a:gd name="connsiteY180" fmla="*/ 1987545 h 2344739"/>
              <a:gd name="connsiteX181" fmla="*/ 3594501 w 12192001"/>
              <a:gd name="connsiteY181" fmla="*/ 1987276 h 2344739"/>
              <a:gd name="connsiteX182" fmla="*/ 3585978 w 12192001"/>
              <a:gd name="connsiteY182" fmla="*/ 1987966 h 2344739"/>
              <a:gd name="connsiteX183" fmla="*/ 3536135 w 12192001"/>
              <a:gd name="connsiteY183" fmla="*/ 1978267 h 2344739"/>
              <a:gd name="connsiteX184" fmla="*/ 3473223 w 12192001"/>
              <a:gd name="connsiteY184" fmla="*/ 1974606 h 2344739"/>
              <a:gd name="connsiteX185" fmla="*/ 3400728 w 12192001"/>
              <a:gd name="connsiteY185" fmla="*/ 1962558 h 2344739"/>
              <a:gd name="connsiteX186" fmla="*/ 3363888 w 12192001"/>
              <a:gd name="connsiteY186" fmla="*/ 1979510 h 2344739"/>
              <a:gd name="connsiteX187" fmla="*/ 3344026 w 12192001"/>
              <a:gd name="connsiteY187" fmla="*/ 1981192 h 2344739"/>
              <a:gd name="connsiteX188" fmla="*/ 3341698 w 12192001"/>
              <a:gd name="connsiteY188" fmla="*/ 1980217 h 2344739"/>
              <a:gd name="connsiteX189" fmla="*/ 3262356 w 12192001"/>
              <a:gd name="connsiteY189" fmla="*/ 1986094 h 2344739"/>
              <a:gd name="connsiteX190" fmla="*/ 3142556 w 12192001"/>
              <a:gd name="connsiteY190" fmla="*/ 1993869 h 2344739"/>
              <a:gd name="connsiteX191" fmla="*/ 3030291 w 12192001"/>
              <a:gd name="connsiteY191" fmla="*/ 1996512 h 2344739"/>
              <a:gd name="connsiteX192" fmla="*/ 2781569 w 12192001"/>
              <a:gd name="connsiteY192" fmla="*/ 2018333 h 2344739"/>
              <a:gd name="connsiteX193" fmla="*/ 2646527 w 12192001"/>
              <a:gd name="connsiteY193" fmla="*/ 2028869 h 2344739"/>
              <a:gd name="connsiteX194" fmla="*/ 2568028 w 12192001"/>
              <a:gd name="connsiteY194" fmla="*/ 2002628 h 2344739"/>
              <a:gd name="connsiteX195" fmla="*/ 2443255 w 12192001"/>
              <a:gd name="connsiteY195" fmla="*/ 2016529 h 2344739"/>
              <a:gd name="connsiteX196" fmla="*/ 2315112 w 12192001"/>
              <a:gd name="connsiteY196" fmla="*/ 2024996 h 2344739"/>
              <a:gd name="connsiteX197" fmla="*/ 2208578 w 12192001"/>
              <a:gd name="connsiteY197" fmla="*/ 2019763 h 2344739"/>
              <a:gd name="connsiteX198" fmla="*/ 2094665 w 12192001"/>
              <a:gd name="connsiteY198" fmla="*/ 2003052 h 2344739"/>
              <a:gd name="connsiteX199" fmla="*/ 1997356 w 12192001"/>
              <a:gd name="connsiteY199" fmla="*/ 1995032 h 2344739"/>
              <a:gd name="connsiteX200" fmla="*/ 1928172 w 12192001"/>
              <a:gd name="connsiteY200" fmla="*/ 2016977 h 2344739"/>
              <a:gd name="connsiteX201" fmla="*/ 1921650 w 12192001"/>
              <a:gd name="connsiteY201" fmla="*/ 2012146 h 2344739"/>
              <a:gd name="connsiteX202" fmla="*/ 1873080 w 12192001"/>
              <a:gd name="connsiteY202" fmla="*/ 2013741 h 2344739"/>
              <a:gd name="connsiteX203" fmla="*/ 1786655 w 12192001"/>
              <a:gd name="connsiteY203" fmla="*/ 2041363 h 2344739"/>
              <a:gd name="connsiteX204" fmla="*/ 1738204 w 12192001"/>
              <a:gd name="connsiteY204" fmla="*/ 2036312 h 2344739"/>
              <a:gd name="connsiteX205" fmla="*/ 1675071 w 12192001"/>
              <a:gd name="connsiteY205" fmla="*/ 2019963 h 2344739"/>
              <a:gd name="connsiteX206" fmla="*/ 1608669 w 12192001"/>
              <a:gd name="connsiteY206" fmla="*/ 2013066 h 2344739"/>
              <a:gd name="connsiteX207" fmla="*/ 1496110 w 12192001"/>
              <a:gd name="connsiteY207" fmla="*/ 1987476 h 2344739"/>
              <a:gd name="connsiteX208" fmla="*/ 1149979 w 12192001"/>
              <a:gd name="connsiteY208" fmla="*/ 1938041 h 2344739"/>
              <a:gd name="connsiteX209" fmla="*/ 858269 w 12192001"/>
              <a:gd name="connsiteY209" fmla="*/ 1928608 h 2344739"/>
              <a:gd name="connsiteX210" fmla="*/ 837540 w 12192001"/>
              <a:gd name="connsiteY210" fmla="*/ 1929821 h 2344739"/>
              <a:gd name="connsiteX211" fmla="*/ 816809 w 12192001"/>
              <a:gd name="connsiteY211" fmla="*/ 1927857 h 2344739"/>
              <a:gd name="connsiteX212" fmla="*/ 811506 w 12192001"/>
              <a:gd name="connsiteY212" fmla="*/ 1930751 h 2344739"/>
              <a:gd name="connsiteX213" fmla="*/ 797041 w 12192001"/>
              <a:gd name="connsiteY213" fmla="*/ 1930446 h 2344739"/>
              <a:gd name="connsiteX214" fmla="*/ 767901 w 12192001"/>
              <a:gd name="connsiteY214" fmla="*/ 1932653 h 2344739"/>
              <a:gd name="connsiteX215" fmla="*/ 763053 w 12192001"/>
              <a:gd name="connsiteY215" fmla="*/ 1930432 h 2344739"/>
              <a:gd name="connsiteX216" fmla="*/ 720047 w 12192001"/>
              <a:gd name="connsiteY216" fmla="*/ 1929661 h 2344739"/>
              <a:gd name="connsiteX217" fmla="*/ 719742 w 12192001"/>
              <a:gd name="connsiteY217" fmla="*/ 1928399 h 2344739"/>
              <a:gd name="connsiteX218" fmla="*/ 708875 w 12192001"/>
              <a:gd name="connsiteY218" fmla="*/ 1922722 h 2344739"/>
              <a:gd name="connsiteX219" fmla="*/ 596792 w 12192001"/>
              <a:gd name="connsiteY219" fmla="*/ 1879864 h 2344739"/>
              <a:gd name="connsiteX220" fmla="*/ 578535 w 12192001"/>
              <a:gd name="connsiteY220" fmla="*/ 1877212 h 2344739"/>
              <a:gd name="connsiteX221" fmla="*/ 571717 w 12192001"/>
              <a:gd name="connsiteY221" fmla="*/ 1877401 h 2344739"/>
              <a:gd name="connsiteX222" fmla="*/ 445099 w 12192001"/>
              <a:gd name="connsiteY222" fmla="*/ 1839371 h 2344739"/>
              <a:gd name="connsiteX223" fmla="*/ 404015 w 12192001"/>
              <a:gd name="connsiteY223" fmla="*/ 1833548 h 2344739"/>
              <a:gd name="connsiteX224" fmla="*/ 292435 w 12192001"/>
              <a:gd name="connsiteY224" fmla="*/ 1812852 h 2344739"/>
              <a:gd name="connsiteX225" fmla="*/ 118381 w 12192001"/>
              <a:gd name="connsiteY225" fmla="*/ 1761047 h 2344739"/>
              <a:gd name="connsiteX226" fmla="*/ 15526 w 12192001"/>
              <a:gd name="connsiteY226" fmla="*/ 1758191 h 2344739"/>
              <a:gd name="connsiteX227" fmla="*/ 2 w 12192001"/>
              <a:gd name="connsiteY227" fmla="*/ 1752722 h 2344739"/>
              <a:gd name="connsiteX228" fmla="*/ 1 w 12192001"/>
              <a:gd name="connsiteY228" fmla="*/ 762497 h 2344739"/>
              <a:gd name="connsiteX229" fmla="*/ 0 w 12192001"/>
              <a:gd name="connsiteY229" fmla="*/ 762497 h 2344739"/>
              <a:gd name="connsiteX230" fmla="*/ 0 w 12192001"/>
              <a:gd name="connsiteY230" fmla="*/ 222213 h 2344739"/>
              <a:gd name="connsiteX231" fmla="*/ 0 w 12192001"/>
              <a:gd name="connsiteY231"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218559 w 12192001"/>
              <a:gd name="connsiteY111" fmla="*/ 2156680 h 2344739"/>
              <a:gd name="connsiteX112" fmla="*/ 7201101 w 12192001"/>
              <a:gd name="connsiteY112" fmla="*/ 2161230 h 2344739"/>
              <a:gd name="connsiteX113" fmla="*/ 7197004 w 12192001"/>
              <a:gd name="connsiteY113" fmla="*/ 2166588 h 2344739"/>
              <a:gd name="connsiteX114" fmla="*/ 7170808 w 12192001"/>
              <a:gd name="connsiteY114" fmla="*/ 2171236 h 2344739"/>
              <a:gd name="connsiteX115" fmla="*/ 7096988 w 12192001"/>
              <a:gd name="connsiteY115" fmla="*/ 2183464 h 2344739"/>
              <a:gd name="connsiteX116" fmla="*/ 7018496 w 12192001"/>
              <a:gd name="connsiteY116" fmla="*/ 2183090 h 2344739"/>
              <a:gd name="connsiteX117" fmla="*/ 6904146 w 12192001"/>
              <a:gd name="connsiteY117" fmla="*/ 2212596 h 2344739"/>
              <a:gd name="connsiteX118" fmla="*/ 6708222 w 12192001"/>
              <a:gd name="connsiteY118" fmla="*/ 2240551 h 2344739"/>
              <a:gd name="connsiteX119" fmla="*/ 6549454 w 12192001"/>
              <a:gd name="connsiteY119" fmla="*/ 2269327 h 2344739"/>
              <a:gd name="connsiteX120" fmla="*/ 6317560 w 12192001"/>
              <a:gd name="connsiteY120" fmla="*/ 2316127 h 2344739"/>
              <a:gd name="connsiteX121" fmla="*/ 6168674 w 12192001"/>
              <a:gd name="connsiteY121" fmla="*/ 2318214 h 2344739"/>
              <a:gd name="connsiteX122" fmla="*/ 6073848 w 12192001"/>
              <a:gd name="connsiteY122" fmla="*/ 2338676 h 2344739"/>
              <a:gd name="connsiteX123" fmla="*/ 6068529 w 12192001"/>
              <a:gd name="connsiteY123" fmla="*/ 2337139 h 2344739"/>
              <a:gd name="connsiteX124" fmla="*/ 6048638 w 12192001"/>
              <a:gd name="connsiteY124" fmla="*/ 2337822 h 2344739"/>
              <a:gd name="connsiteX125" fmla="*/ 6041285 w 12192001"/>
              <a:gd name="connsiteY125" fmla="*/ 2329473 h 2344739"/>
              <a:gd name="connsiteX126" fmla="*/ 6010090 w 12192001"/>
              <a:gd name="connsiteY126" fmla="*/ 2324380 h 2344739"/>
              <a:gd name="connsiteX127" fmla="*/ 5957375 w 12192001"/>
              <a:gd name="connsiteY127" fmla="*/ 2328024 h 2344739"/>
              <a:gd name="connsiteX128" fmla="*/ 5758919 w 12192001"/>
              <a:gd name="connsiteY128" fmla="*/ 2343716 h 2344739"/>
              <a:gd name="connsiteX129" fmla="*/ 5626960 w 12192001"/>
              <a:gd name="connsiteY129" fmla="*/ 2344739 h 2344739"/>
              <a:gd name="connsiteX130" fmla="*/ 5470906 w 12192001"/>
              <a:gd name="connsiteY130" fmla="*/ 2330719 h 2344739"/>
              <a:gd name="connsiteX131" fmla="*/ 5432761 w 12192001"/>
              <a:gd name="connsiteY131" fmla="*/ 2319466 h 2344739"/>
              <a:gd name="connsiteX132" fmla="*/ 5381669 w 12192001"/>
              <a:gd name="connsiteY132" fmla="*/ 2301764 h 2344739"/>
              <a:gd name="connsiteX133" fmla="*/ 5261764 w 12192001"/>
              <a:gd name="connsiteY133" fmla="*/ 2281347 h 2344739"/>
              <a:gd name="connsiteX134" fmla="*/ 5222961 w 12192001"/>
              <a:gd name="connsiteY134" fmla="*/ 2270223 h 2344739"/>
              <a:gd name="connsiteX135" fmla="*/ 5174660 w 12192001"/>
              <a:gd name="connsiteY135" fmla="*/ 2267233 h 2344739"/>
              <a:gd name="connsiteX136" fmla="*/ 5156554 w 12192001"/>
              <a:gd name="connsiteY136" fmla="*/ 2260010 h 2344739"/>
              <a:gd name="connsiteX137" fmla="*/ 5142599 w 12192001"/>
              <a:gd name="connsiteY137" fmla="*/ 2256610 h 2344739"/>
              <a:gd name="connsiteX138" fmla="*/ 5139596 w 12192001"/>
              <a:gd name="connsiteY138" fmla="*/ 2254509 h 2344739"/>
              <a:gd name="connsiteX139" fmla="*/ 5121659 w 12192001"/>
              <a:gd name="connsiteY139" fmla="*/ 2243656 h 2344739"/>
              <a:gd name="connsiteX140" fmla="*/ 5065790 w 12192001"/>
              <a:gd name="connsiteY140" fmla="*/ 2250227 h 2344739"/>
              <a:gd name="connsiteX141" fmla="*/ 5011514 w 12192001"/>
              <a:gd name="connsiteY141" fmla="*/ 2233846 h 2344739"/>
              <a:gd name="connsiteX142" fmla="*/ 4840441 w 12192001"/>
              <a:gd name="connsiteY142" fmla="*/ 2209829 h 2344739"/>
              <a:gd name="connsiteX143" fmla="*/ 4762447 w 12192001"/>
              <a:gd name="connsiteY143" fmla="*/ 2182061 h 2344739"/>
              <a:gd name="connsiteX144" fmla="*/ 4723186 w 12192001"/>
              <a:gd name="connsiteY144" fmla="*/ 2173047 h 2344739"/>
              <a:gd name="connsiteX145" fmla="*/ 4721176 w 12192001"/>
              <a:gd name="connsiteY145" fmla="*/ 2172298 h 2344739"/>
              <a:gd name="connsiteX146" fmla="*/ 4722111 w 12192001"/>
              <a:gd name="connsiteY146" fmla="*/ 2172087 h 2344739"/>
              <a:gd name="connsiteX147" fmla="*/ 4717202 w 12192001"/>
              <a:gd name="connsiteY147" fmla="*/ 2170817 h 2344739"/>
              <a:gd name="connsiteX148" fmla="*/ 4721176 w 12192001"/>
              <a:gd name="connsiteY148" fmla="*/ 2172298 h 2344739"/>
              <a:gd name="connsiteX149" fmla="*/ 4715526 w 12192001"/>
              <a:gd name="connsiteY149" fmla="*/ 2173573 h 2344739"/>
              <a:gd name="connsiteX150" fmla="*/ 4515814 w 12192001"/>
              <a:gd name="connsiteY150" fmla="*/ 2163671 h 2344739"/>
              <a:gd name="connsiteX151" fmla="*/ 4428543 w 12192001"/>
              <a:gd name="connsiteY151" fmla="*/ 2153020 h 2344739"/>
              <a:gd name="connsiteX152" fmla="*/ 4362875 w 12192001"/>
              <a:gd name="connsiteY152" fmla="*/ 2151674 h 2344739"/>
              <a:gd name="connsiteX153" fmla="*/ 4316966 w 12192001"/>
              <a:gd name="connsiteY153" fmla="*/ 2158289 h 2344739"/>
              <a:gd name="connsiteX154" fmla="*/ 4315110 w 12192001"/>
              <a:gd name="connsiteY154" fmla="*/ 2156948 h 2344739"/>
              <a:gd name="connsiteX155" fmla="*/ 4295144 w 12192001"/>
              <a:gd name="connsiteY155" fmla="*/ 2155069 h 2344739"/>
              <a:gd name="connsiteX156" fmla="*/ 4290064 w 12192001"/>
              <a:gd name="connsiteY156" fmla="*/ 2157986 h 2344739"/>
              <a:gd name="connsiteX157" fmla="*/ 4276142 w 12192001"/>
              <a:gd name="connsiteY157" fmla="*/ 2157740 h 2344739"/>
              <a:gd name="connsiteX158" fmla="*/ 4248117 w 12192001"/>
              <a:gd name="connsiteY158" fmla="*/ 2160064 h 2344739"/>
              <a:gd name="connsiteX159" fmla="*/ 4202051 w 12192001"/>
              <a:gd name="connsiteY159" fmla="*/ 2157269 h 2344739"/>
              <a:gd name="connsiteX160" fmla="*/ 4201745 w 12192001"/>
              <a:gd name="connsiteY160" fmla="*/ 2156010 h 2344739"/>
              <a:gd name="connsiteX161" fmla="*/ 4191248 w 12192001"/>
              <a:gd name="connsiteY161" fmla="*/ 2150376 h 2344739"/>
              <a:gd name="connsiteX162" fmla="*/ 4142745 w 12192001"/>
              <a:gd name="connsiteY162" fmla="*/ 2134511 h 2344739"/>
              <a:gd name="connsiteX163" fmla="*/ 4083097 w 12192001"/>
              <a:gd name="connsiteY163" fmla="*/ 2107978 h 2344739"/>
              <a:gd name="connsiteX164" fmla="*/ 4074546 w 12192001"/>
              <a:gd name="connsiteY164" fmla="*/ 2107143 h 2344739"/>
              <a:gd name="connsiteX165" fmla="*/ 4074427 w 12192001"/>
              <a:gd name="connsiteY165" fmla="*/ 2106844 h 2344739"/>
              <a:gd name="connsiteX166" fmla="*/ 4065510 w 12192001"/>
              <a:gd name="connsiteY166" fmla="*/ 2105400 h 2344739"/>
              <a:gd name="connsiteX167" fmla="*/ 4058954 w 12192001"/>
              <a:gd name="connsiteY167" fmla="*/ 2105618 h 2344739"/>
              <a:gd name="connsiteX168" fmla="*/ 4042364 w 12192001"/>
              <a:gd name="connsiteY168" fmla="*/ 2103997 h 2344739"/>
              <a:gd name="connsiteX169" fmla="*/ 4036997 w 12192001"/>
              <a:gd name="connsiteY169" fmla="*/ 2101563 h 2344739"/>
              <a:gd name="connsiteX170" fmla="*/ 4035363 w 12192001"/>
              <a:gd name="connsiteY170" fmla="*/ 2097896 h 2344739"/>
              <a:gd name="connsiteX171" fmla="*/ 4033778 w 12192001"/>
              <a:gd name="connsiteY171" fmla="*/ 2098131 h 2344739"/>
              <a:gd name="connsiteX172" fmla="*/ 4004538 w 12192001"/>
              <a:gd name="connsiteY172" fmla="*/ 2085563 h 2344739"/>
              <a:gd name="connsiteX173" fmla="*/ 3936846 w 12192001"/>
              <a:gd name="connsiteY173" fmla="*/ 2068106 h 2344739"/>
              <a:gd name="connsiteX174" fmla="*/ 3897275 w 12192001"/>
              <a:gd name="connsiteY174" fmla="*/ 2062451 h 2344739"/>
              <a:gd name="connsiteX175" fmla="*/ 3789760 w 12192001"/>
              <a:gd name="connsiteY175" fmla="*/ 2042213 h 2344739"/>
              <a:gd name="connsiteX176" fmla="*/ 3682513 w 12192001"/>
              <a:gd name="connsiteY176" fmla="*/ 2018290 h 2344739"/>
              <a:gd name="connsiteX177" fmla="*/ 3610035 w 12192001"/>
              <a:gd name="connsiteY177" fmla="*/ 1986019 h 2344739"/>
              <a:gd name="connsiteX178" fmla="*/ 3603855 w 12192001"/>
              <a:gd name="connsiteY178" fmla="*/ 1987381 h 2344739"/>
              <a:gd name="connsiteX179" fmla="*/ 3594736 w 12192001"/>
              <a:gd name="connsiteY179" fmla="*/ 1987545 h 2344739"/>
              <a:gd name="connsiteX180" fmla="*/ 3594501 w 12192001"/>
              <a:gd name="connsiteY180" fmla="*/ 1987276 h 2344739"/>
              <a:gd name="connsiteX181" fmla="*/ 3585978 w 12192001"/>
              <a:gd name="connsiteY181" fmla="*/ 1987966 h 2344739"/>
              <a:gd name="connsiteX182" fmla="*/ 3536135 w 12192001"/>
              <a:gd name="connsiteY182" fmla="*/ 1978267 h 2344739"/>
              <a:gd name="connsiteX183" fmla="*/ 3473223 w 12192001"/>
              <a:gd name="connsiteY183" fmla="*/ 1974606 h 2344739"/>
              <a:gd name="connsiteX184" fmla="*/ 3400728 w 12192001"/>
              <a:gd name="connsiteY184" fmla="*/ 1962558 h 2344739"/>
              <a:gd name="connsiteX185" fmla="*/ 3363888 w 12192001"/>
              <a:gd name="connsiteY185" fmla="*/ 1979510 h 2344739"/>
              <a:gd name="connsiteX186" fmla="*/ 3344026 w 12192001"/>
              <a:gd name="connsiteY186" fmla="*/ 1981192 h 2344739"/>
              <a:gd name="connsiteX187" fmla="*/ 3341698 w 12192001"/>
              <a:gd name="connsiteY187" fmla="*/ 1980217 h 2344739"/>
              <a:gd name="connsiteX188" fmla="*/ 3262356 w 12192001"/>
              <a:gd name="connsiteY188" fmla="*/ 1986094 h 2344739"/>
              <a:gd name="connsiteX189" fmla="*/ 3142556 w 12192001"/>
              <a:gd name="connsiteY189" fmla="*/ 1993869 h 2344739"/>
              <a:gd name="connsiteX190" fmla="*/ 3030291 w 12192001"/>
              <a:gd name="connsiteY190" fmla="*/ 1996512 h 2344739"/>
              <a:gd name="connsiteX191" fmla="*/ 2781569 w 12192001"/>
              <a:gd name="connsiteY191" fmla="*/ 2018333 h 2344739"/>
              <a:gd name="connsiteX192" fmla="*/ 2646527 w 12192001"/>
              <a:gd name="connsiteY192" fmla="*/ 2028869 h 2344739"/>
              <a:gd name="connsiteX193" fmla="*/ 2568028 w 12192001"/>
              <a:gd name="connsiteY193" fmla="*/ 2002628 h 2344739"/>
              <a:gd name="connsiteX194" fmla="*/ 2443255 w 12192001"/>
              <a:gd name="connsiteY194" fmla="*/ 2016529 h 2344739"/>
              <a:gd name="connsiteX195" fmla="*/ 2315112 w 12192001"/>
              <a:gd name="connsiteY195" fmla="*/ 2024996 h 2344739"/>
              <a:gd name="connsiteX196" fmla="*/ 2208578 w 12192001"/>
              <a:gd name="connsiteY196" fmla="*/ 2019763 h 2344739"/>
              <a:gd name="connsiteX197" fmla="*/ 2094665 w 12192001"/>
              <a:gd name="connsiteY197" fmla="*/ 2003052 h 2344739"/>
              <a:gd name="connsiteX198" fmla="*/ 1997356 w 12192001"/>
              <a:gd name="connsiteY198" fmla="*/ 1995032 h 2344739"/>
              <a:gd name="connsiteX199" fmla="*/ 1928172 w 12192001"/>
              <a:gd name="connsiteY199" fmla="*/ 2016977 h 2344739"/>
              <a:gd name="connsiteX200" fmla="*/ 1921650 w 12192001"/>
              <a:gd name="connsiteY200" fmla="*/ 2012146 h 2344739"/>
              <a:gd name="connsiteX201" fmla="*/ 1873080 w 12192001"/>
              <a:gd name="connsiteY201" fmla="*/ 2013741 h 2344739"/>
              <a:gd name="connsiteX202" fmla="*/ 1786655 w 12192001"/>
              <a:gd name="connsiteY202" fmla="*/ 2041363 h 2344739"/>
              <a:gd name="connsiteX203" fmla="*/ 1738204 w 12192001"/>
              <a:gd name="connsiteY203" fmla="*/ 2036312 h 2344739"/>
              <a:gd name="connsiteX204" fmla="*/ 1675071 w 12192001"/>
              <a:gd name="connsiteY204" fmla="*/ 2019963 h 2344739"/>
              <a:gd name="connsiteX205" fmla="*/ 1608669 w 12192001"/>
              <a:gd name="connsiteY205" fmla="*/ 2013066 h 2344739"/>
              <a:gd name="connsiteX206" fmla="*/ 1496110 w 12192001"/>
              <a:gd name="connsiteY206" fmla="*/ 1987476 h 2344739"/>
              <a:gd name="connsiteX207" fmla="*/ 1149979 w 12192001"/>
              <a:gd name="connsiteY207" fmla="*/ 1938041 h 2344739"/>
              <a:gd name="connsiteX208" fmla="*/ 858269 w 12192001"/>
              <a:gd name="connsiteY208" fmla="*/ 1928608 h 2344739"/>
              <a:gd name="connsiteX209" fmla="*/ 837540 w 12192001"/>
              <a:gd name="connsiteY209" fmla="*/ 1929821 h 2344739"/>
              <a:gd name="connsiteX210" fmla="*/ 816809 w 12192001"/>
              <a:gd name="connsiteY210" fmla="*/ 1927857 h 2344739"/>
              <a:gd name="connsiteX211" fmla="*/ 811506 w 12192001"/>
              <a:gd name="connsiteY211" fmla="*/ 1930751 h 2344739"/>
              <a:gd name="connsiteX212" fmla="*/ 797041 w 12192001"/>
              <a:gd name="connsiteY212" fmla="*/ 1930446 h 2344739"/>
              <a:gd name="connsiteX213" fmla="*/ 767901 w 12192001"/>
              <a:gd name="connsiteY213" fmla="*/ 1932653 h 2344739"/>
              <a:gd name="connsiteX214" fmla="*/ 763053 w 12192001"/>
              <a:gd name="connsiteY214" fmla="*/ 1930432 h 2344739"/>
              <a:gd name="connsiteX215" fmla="*/ 720047 w 12192001"/>
              <a:gd name="connsiteY215" fmla="*/ 1929661 h 2344739"/>
              <a:gd name="connsiteX216" fmla="*/ 719742 w 12192001"/>
              <a:gd name="connsiteY216" fmla="*/ 1928399 h 2344739"/>
              <a:gd name="connsiteX217" fmla="*/ 708875 w 12192001"/>
              <a:gd name="connsiteY217" fmla="*/ 1922722 h 2344739"/>
              <a:gd name="connsiteX218" fmla="*/ 596792 w 12192001"/>
              <a:gd name="connsiteY218" fmla="*/ 1879864 h 2344739"/>
              <a:gd name="connsiteX219" fmla="*/ 578535 w 12192001"/>
              <a:gd name="connsiteY219" fmla="*/ 1877212 h 2344739"/>
              <a:gd name="connsiteX220" fmla="*/ 571717 w 12192001"/>
              <a:gd name="connsiteY220" fmla="*/ 1877401 h 2344739"/>
              <a:gd name="connsiteX221" fmla="*/ 445099 w 12192001"/>
              <a:gd name="connsiteY221" fmla="*/ 1839371 h 2344739"/>
              <a:gd name="connsiteX222" fmla="*/ 404015 w 12192001"/>
              <a:gd name="connsiteY222" fmla="*/ 1833548 h 2344739"/>
              <a:gd name="connsiteX223" fmla="*/ 292435 w 12192001"/>
              <a:gd name="connsiteY223" fmla="*/ 1812852 h 2344739"/>
              <a:gd name="connsiteX224" fmla="*/ 118381 w 12192001"/>
              <a:gd name="connsiteY224" fmla="*/ 1761047 h 2344739"/>
              <a:gd name="connsiteX225" fmla="*/ 15526 w 12192001"/>
              <a:gd name="connsiteY225" fmla="*/ 1758191 h 2344739"/>
              <a:gd name="connsiteX226" fmla="*/ 2 w 12192001"/>
              <a:gd name="connsiteY226" fmla="*/ 1752722 h 2344739"/>
              <a:gd name="connsiteX227" fmla="*/ 1 w 12192001"/>
              <a:gd name="connsiteY227" fmla="*/ 762497 h 2344739"/>
              <a:gd name="connsiteX228" fmla="*/ 0 w 12192001"/>
              <a:gd name="connsiteY228" fmla="*/ 762497 h 2344739"/>
              <a:gd name="connsiteX229" fmla="*/ 0 w 12192001"/>
              <a:gd name="connsiteY229" fmla="*/ 222213 h 2344739"/>
              <a:gd name="connsiteX230" fmla="*/ 0 w 12192001"/>
              <a:gd name="connsiteY230"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20047 w 12192001"/>
              <a:gd name="connsiteY213" fmla="*/ 1929661 h 2344739"/>
              <a:gd name="connsiteX214" fmla="*/ 719742 w 12192001"/>
              <a:gd name="connsiteY214" fmla="*/ 1928399 h 2344739"/>
              <a:gd name="connsiteX215" fmla="*/ 708875 w 12192001"/>
              <a:gd name="connsiteY215" fmla="*/ 1922722 h 2344739"/>
              <a:gd name="connsiteX216" fmla="*/ 596792 w 12192001"/>
              <a:gd name="connsiteY216" fmla="*/ 1879864 h 2344739"/>
              <a:gd name="connsiteX217" fmla="*/ 578535 w 12192001"/>
              <a:gd name="connsiteY217" fmla="*/ 1877212 h 2344739"/>
              <a:gd name="connsiteX218" fmla="*/ 571717 w 12192001"/>
              <a:gd name="connsiteY218" fmla="*/ 1877401 h 2344739"/>
              <a:gd name="connsiteX219" fmla="*/ 445099 w 12192001"/>
              <a:gd name="connsiteY219" fmla="*/ 1839371 h 2344739"/>
              <a:gd name="connsiteX220" fmla="*/ 404015 w 12192001"/>
              <a:gd name="connsiteY220" fmla="*/ 1833548 h 2344739"/>
              <a:gd name="connsiteX221" fmla="*/ 292435 w 12192001"/>
              <a:gd name="connsiteY221" fmla="*/ 1812852 h 2344739"/>
              <a:gd name="connsiteX222" fmla="*/ 118381 w 12192001"/>
              <a:gd name="connsiteY222" fmla="*/ 1761047 h 2344739"/>
              <a:gd name="connsiteX223" fmla="*/ 15526 w 12192001"/>
              <a:gd name="connsiteY223" fmla="*/ 1758191 h 2344739"/>
              <a:gd name="connsiteX224" fmla="*/ 2 w 12192001"/>
              <a:gd name="connsiteY224" fmla="*/ 1752722 h 2344739"/>
              <a:gd name="connsiteX225" fmla="*/ 1 w 12192001"/>
              <a:gd name="connsiteY225" fmla="*/ 762497 h 2344739"/>
              <a:gd name="connsiteX226" fmla="*/ 0 w 12192001"/>
              <a:gd name="connsiteY226" fmla="*/ 762497 h 2344739"/>
              <a:gd name="connsiteX227" fmla="*/ 0 w 12192001"/>
              <a:gd name="connsiteY227" fmla="*/ 222213 h 2344739"/>
              <a:gd name="connsiteX228" fmla="*/ 0 w 12192001"/>
              <a:gd name="connsiteY228"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67901 w 12192001"/>
              <a:gd name="connsiteY211" fmla="*/ 1932653 h 2344739"/>
              <a:gd name="connsiteX212" fmla="*/ 720047 w 12192001"/>
              <a:gd name="connsiteY212" fmla="*/ 1929661 h 2344739"/>
              <a:gd name="connsiteX213" fmla="*/ 719742 w 12192001"/>
              <a:gd name="connsiteY213" fmla="*/ 1928399 h 2344739"/>
              <a:gd name="connsiteX214" fmla="*/ 708875 w 12192001"/>
              <a:gd name="connsiteY214" fmla="*/ 1922722 h 2344739"/>
              <a:gd name="connsiteX215" fmla="*/ 596792 w 12192001"/>
              <a:gd name="connsiteY215" fmla="*/ 1879864 h 2344739"/>
              <a:gd name="connsiteX216" fmla="*/ 578535 w 12192001"/>
              <a:gd name="connsiteY216" fmla="*/ 1877212 h 2344739"/>
              <a:gd name="connsiteX217" fmla="*/ 571717 w 12192001"/>
              <a:gd name="connsiteY217" fmla="*/ 1877401 h 2344739"/>
              <a:gd name="connsiteX218" fmla="*/ 445099 w 12192001"/>
              <a:gd name="connsiteY218" fmla="*/ 1839371 h 2344739"/>
              <a:gd name="connsiteX219" fmla="*/ 404015 w 12192001"/>
              <a:gd name="connsiteY219" fmla="*/ 1833548 h 2344739"/>
              <a:gd name="connsiteX220" fmla="*/ 292435 w 12192001"/>
              <a:gd name="connsiteY220" fmla="*/ 1812852 h 2344739"/>
              <a:gd name="connsiteX221" fmla="*/ 118381 w 12192001"/>
              <a:gd name="connsiteY221" fmla="*/ 1761047 h 2344739"/>
              <a:gd name="connsiteX222" fmla="*/ 15526 w 12192001"/>
              <a:gd name="connsiteY222" fmla="*/ 1758191 h 2344739"/>
              <a:gd name="connsiteX223" fmla="*/ 2 w 12192001"/>
              <a:gd name="connsiteY223" fmla="*/ 1752722 h 2344739"/>
              <a:gd name="connsiteX224" fmla="*/ 1 w 12192001"/>
              <a:gd name="connsiteY224" fmla="*/ 762497 h 2344739"/>
              <a:gd name="connsiteX225" fmla="*/ 0 w 12192001"/>
              <a:gd name="connsiteY225" fmla="*/ 762497 h 2344739"/>
              <a:gd name="connsiteX226" fmla="*/ 0 w 12192001"/>
              <a:gd name="connsiteY226" fmla="*/ 222213 h 2344739"/>
              <a:gd name="connsiteX227" fmla="*/ 0 w 12192001"/>
              <a:gd name="connsiteY227"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762497 h 2344739"/>
              <a:gd name="connsiteX225" fmla="*/ 0 w 12192001"/>
              <a:gd name="connsiteY225" fmla="*/ 222213 h 2344739"/>
              <a:gd name="connsiteX226" fmla="*/ 0 w 12192001"/>
              <a:gd name="connsiteY22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222213 h 2344739"/>
              <a:gd name="connsiteX225" fmla="*/ 0 w 12192001"/>
              <a:gd name="connsiteY225"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53521 w 12193149"/>
              <a:gd name="connsiteY90" fmla="*/ 1957169 h 2344739"/>
              <a:gd name="connsiteX91" fmla="*/ 8321252 w 12193149"/>
              <a:gd name="connsiteY91" fmla="*/ 1974587 h 2344739"/>
              <a:gd name="connsiteX92" fmla="*/ 8315581 w 12193149"/>
              <a:gd name="connsiteY92" fmla="*/ 1974913 h 2344739"/>
              <a:gd name="connsiteX93" fmla="*/ 8296322 w 12193149"/>
              <a:gd name="connsiteY93" fmla="*/ 1988808 h 2344739"/>
              <a:gd name="connsiteX94" fmla="*/ 8285424 w 12193149"/>
              <a:gd name="connsiteY94" fmla="*/ 1994631 h 2344739"/>
              <a:gd name="connsiteX95" fmla="*/ 8284298 w 12193149"/>
              <a:gd name="connsiteY95" fmla="*/ 1999074 h 2344739"/>
              <a:gd name="connsiteX96" fmla="*/ 8267224 w 12193149"/>
              <a:gd name="connsiteY96" fmla="*/ 2006249 h 2344739"/>
              <a:gd name="connsiteX97" fmla="*/ 8264525 w 12193149"/>
              <a:gd name="connsiteY97" fmla="*/ 2006019 h 2344739"/>
              <a:gd name="connsiteX98" fmla="*/ 8253181 w 12193149"/>
              <a:gd name="connsiteY98" fmla="*/ 2015862 h 2344739"/>
              <a:gd name="connsiteX99" fmla="*/ 8246982 w 12193149"/>
              <a:gd name="connsiteY99" fmla="*/ 2028854 h 2344739"/>
              <a:gd name="connsiteX100" fmla="*/ 8091420 w 12193149"/>
              <a:gd name="connsiteY100" fmla="*/ 2075015 h 2344739"/>
              <a:gd name="connsiteX101" fmla="*/ 7906555 w 12193149"/>
              <a:gd name="connsiteY101" fmla="*/ 2116988 h 2344739"/>
              <a:gd name="connsiteX102" fmla="*/ 7719893 w 12193149"/>
              <a:gd name="connsiteY102" fmla="*/ 2142703 h 2344739"/>
              <a:gd name="connsiteX103" fmla="*/ 7615495 w 12193149"/>
              <a:gd name="connsiteY103" fmla="*/ 2139232 h 2344739"/>
              <a:gd name="connsiteX104" fmla="*/ 7528691 w 12193149"/>
              <a:gd name="connsiteY104" fmla="*/ 2145060 h 2344739"/>
              <a:gd name="connsiteX105" fmla="*/ 7520719 w 12193149"/>
              <a:gd name="connsiteY105" fmla="*/ 2147613 h 2344739"/>
              <a:gd name="connsiteX106" fmla="*/ 7508559 w 12193149"/>
              <a:gd name="connsiteY106" fmla="*/ 2148948 h 2344739"/>
              <a:gd name="connsiteX107" fmla="*/ 7508188 w 12193149"/>
              <a:gd name="connsiteY107" fmla="*/ 2148621 h 2344739"/>
              <a:gd name="connsiteX108" fmla="*/ 7496943 w 12193149"/>
              <a:gd name="connsiteY108" fmla="*/ 2150573 h 2344739"/>
              <a:gd name="connsiteX109" fmla="*/ 7406539 w 12193149"/>
              <a:gd name="connsiteY109" fmla="*/ 2142468 h 2344739"/>
              <a:gd name="connsiteX110" fmla="*/ 7219707 w 12193149"/>
              <a:gd name="connsiteY110" fmla="*/ 2156680 h 2344739"/>
              <a:gd name="connsiteX111" fmla="*/ 7202249 w 12193149"/>
              <a:gd name="connsiteY111" fmla="*/ 2161230 h 2344739"/>
              <a:gd name="connsiteX112" fmla="*/ 7198152 w 12193149"/>
              <a:gd name="connsiteY112" fmla="*/ 2166588 h 2344739"/>
              <a:gd name="connsiteX113" fmla="*/ 7171956 w 12193149"/>
              <a:gd name="connsiteY113" fmla="*/ 2171236 h 2344739"/>
              <a:gd name="connsiteX114" fmla="*/ 7098136 w 12193149"/>
              <a:gd name="connsiteY114" fmla="*/ 2183464 h 2344739"/>
              <a:gd name="connsiteX115" fmla="*/ 7019644 w 12193149"/>
              <a:gd name="connsiteY115" fmla="*/ 2183090 h 2344739"/>
              <a:gd name="connsiteX116" fmla="*/ 6905294 w 12193149"/>
              <a:gd name="connsiteY116" fmla="*/ 2212596 h 2344739"/>
              <a:gd name="connsiteX117" fmla="*/ 6709370 w 12193149"/>
              <a:gd name="connsiteY117" fmla="*/ 2240551 h 2344739"/>
              <a:gd name="connsiteX118" fmla="*/ 6550602 w 12193149"/>
              <a:gd name="connsiteY118" fmla="*/ 2269327 h 2344739"/>
              <a:gd name="connsiteX119" fmla="*/ 6318708 w 12193149"/>
              <a:gd name="connsiteY119" fmla="*/ 2316127 h 2344739"/>
              <a:gd name="connsiteX120" fmla="*/ 6169822 w 12193149"/>
              <a:gd name="connsiteY120" fmla="*/ 2318214 h 2344739"/>
              <a:gd name="connsiteX121" fmla="*/ 6074996 w 12193149"/>
              <a:gd name="connsiteY121" fmla="*/ 2338676 h 2344739"/>
              <a:gd name="connsiteX122" fmla="*/ 6069677 w 12193149"/>
              <a:gd name="connsiteY122" fmla="*/ 2337139 h 2344739"/>
              <a:gd name="connsiteX123" fmla="*/ 6049786 w 12193149"/>
              <a:gd name="connsiteY123" fmla="*/ 2337822 h 2344739"/>
              <a:gd name="connsiteX124" fmla="*/ 6042433 w 12193149"/>
              <a:gd name="connsiteY124" fmla="*/ 2329473 h 2344739"/>
              <a:gd name="connsiteX125" fmla="*/ 6011238 w 12193149"/>
              <a:gd name="connsiteY125" fmla="*/ 2324380 h 2344739"/>
              <a:gd name="connsiteX126" fmla="*/ 5958523 w 12193149"/>
              <a:gd name="connsiteY126" fmla="*/ 2328024 h 2344739"/>
              <a:gd name="connsiteX127" fmla="*/ 5760067 w 12193149"/>
              <a:gd name="connsiteY127" fmla="*/ 2343716 h 2344739"/>
              <a:gd name="connsiteX128" fmla="*/ 5628108 w 12193149"/>
              <a:gd name="connsiteY128" fmla="*/ 2344739 h 2344739"/>
              <a:gd name="connsiteX129" fmla="*/ 5472054 w 12193149"/>
              <a:gd name="connsiteY129" fmla="*/ 2330719 h 2344739"/>
              <a:gd name="connsiteX130" fmla="*/ 5433909 w 12193149"/>
              <a:gd name="connsiteY130" fmla="*/ 2319466 h 2344739"/>
              <a:gd name="connsiteX131" fmla="*/ 5382817 w 12193149"/>
              <a:gd name="connsiteY131" fmla="*/ 2301764 h 2344739"/>
              <a:gd name="connsiteX132" fmla="*/ 5262912 w 12193149"/>
              <a:gd name="connsiteY132" fmla="*/ 2281347 h 2344739"/>
              <a:gd name="connsiteX133" fmla="*/ 5224109 w 12193149"/>
              <a:gd name="connsiteY133" fmla="*/ 2270223 h 2344739"/>
              <a:gd name="connsiteX134" fmla="*/ 5175808 w 12193149"/>
              <a:gd name="connsiteY134" fmla="*/ 2267233 h 2344739"/>
              <a:gd name="connsiteX135" fmla="*/ 5157702 w 12193149"/>
              <a:gd name="connsiteY135" fmla="*/ 2260010 h 2344739"/>
              <a:gd name="connsiteX136" fmla="*/ 5143747 w 12193149"/>
              <a:gd name="connsiteY136" fmla="*/ 2256610 h 2344739"/>
              <a:gd name="connsiteX137" fmla="*/ 5140744 w 12193149"/>
              <a:gd name="connsiteY137" fmla="*/ 2254509 h 2344739"/>
              <a:gd name="connsiteX138" fmla="*/ 5122807 w 12193149"/>
              <a:gd name="connsiteY138" fmla="*/ 2243656 h 2344739"/>
              <a:gd name="connsiteX139" fmla="*/ 5066938 w 12193149"/>
              <a:gd name="connsiteY139" fmla="*/ 2250227 h 2344739"/>
              <a:gd name="connsiteX140" fmla="*/ 5012662 w 12193149"/>
              <a:gd name="connsiteY140" fmla="*/ 2233846 h 2344739"/>
              <a:gd name="connsiteX141" fmla="*/ 4841589 w 12193149"/>
              <a:gd name="connsiteY141" fmla="*/ 2209829 h 2344739"/>
              <a:gd name="connsiteX142" fmla="*/ 4763595 w 12193149"/>
              <a:gd name="connsiteY142" fmla="*/ 2182061 h 2344739"/>
              <a:gd name="connsiteX143" fmla="*/ 4724334 w 12193149"/>
              <a:gd name="connsiteY143" fmla="*/ 2173047 h 2344739"/>
              <a:gd name="connsiteX144" fmla="*/ 4722324 w 12193149"/>
              <a:gd name="connsiteY144" fmla="*/ 2172298 h 2344739"/>
              <a:gd name="connsiteX145" fmla="*/ 4723259 w 12193149"/>
              <a:gd name="connsiteY145" fmla="*/ 2172087 h 2344739"/>
              <a:gd name="connsiteX146" fmla="*/ 4718350 w 12193149"/>
              <a:gd name="connsiteY146" fmla="*/ 2170817 h 2344739"/>
              <a:gd name="connsiteX147" fmla="*/ 4722324 w 12193149"/>
              <a:gd name="connsiteY147" fmla="*/ 2172298 h 2344739"/>
              <a:gd name="connsiteX148" fmla="*/ 4716674 w 12193149"/>
              <a:gd name="connsiteY148" fmla="*/ 2173573 h 2344739"/>
              <a:gd name="connsiteX149" fmla="*/ 4516962 w 12193149"/>
              <a:gd name="connsiteY149" fmla="*/ 2163671 h 2344739"/>
              <a:gd name="connsiteX150" fmla="*/ 4429691 w 12193149"/>
              <a:gd name="connsiteY150" fmla="*/ 2153020 h 2344739"/>
              <a:gd name="connsiteX151" fmla="*/ 4364023 w 12193149"/>
              <a:gd name="connsiteY151" fmla="*/ 2151674 h 2344739"/>
              <a:gd name="connsiteX152" fmla="*/ 4318114 w 12193149"/>
              <a:gd name="connsiteY152" fmla="*/ 2158289 h 2344739"/>
              <a:gd name="connsiteX153" fmla="*/ 4316258 w 12193149"/>
              <a:gd name="connsiteY153" fmla="*/ 2156948 h 2344739"/>
              <a:gd name="connsiteX154" fmla="*/ 4296292 w 12193149"/>
              <a:gd name="connsiteY154" fmla="*/ 2155069 h 2344739"/>
              <a:gd name="connsiteX155" fmla="*/ 4291212 w 12193149"/>
              <a:gd name="connsiteY155" fmla="*/ 2157986 h 2344739"/>
              <a:gd name="connsiteX156" fmla="*/ 4277290 w 12193149"/>
              <a:gd name="connsiteY156" fmla="*/ 2157740 h 2344739"/>
              <a:gd name="connsiteX157" fmla="*/ 4249265 w 12193149"/>
              <a:gd name="connsiteY157" fmla="*/ 2160064 h 2344739"/>
              <a:gd name="connsiteX158" fmla="*/ 4203199 w 12193149"/>
              <a:gd name="connsiteY158" fmla="*/ 2157269 h 2344739"/>
              <a:gd name="connsiteX159" fmla="*/ 4202893 w 12193149"/>
              <a:gd name="connsiteY159" fmla="*/ 2156010 h 2344739"/>
              <a:gd name="connsiteX160" fmla="*/ 4192396 w 12193149"/>
              <a:gd name="connsiteY160" fmla="*/ 2150376 h 2344739"/>
              <a:gd name="connsiteX161" fmla="*/ 4143893 w 12193149"/>
              <a:gd name="connsiteY161" fmla="*/ 2134511 h 2344739"/>
              <a:gd name="connsiteX162" fmla="*/ 4084245 w 12193149"/>
              <a:gd name="connsiteY162" fmla="*/ 2107978 h 2344739"/>
              <a:gd name="connsiteX163" fmla="*/ 4075694 w 12193149"/>
              <a:gd name="connsiteY163" fmla="*/ 2107143 h 2344739"/>
              <a:gd name="connsiteX164" fmla="*/ 4075575 w 12193149"/>
              <a:gd name="connsiteY164" fmla="*/ 2106844 h 2344739"/>
              <a:gd name="connsiteX165" fmla="*/ 4066658 w 12193149"/>
              <a:gd name="connsiteY165" fmla="*/ 2105400 h 2344739"/>
              <a:gd name="connsiteX166" fmla="*/ 4060102 w 12193149"/>
              <a:gd name="connsiteY166" fmla="*/ 2105618 h 2344739"/>
              <a:gd name="connsiteX167" fmla="*/ 4043512 w 12193149"/>
              <a:gd name="connsiteY167" fmla="*/ 2103997 h 2344739"/>
              <a:gd name="connsiteX168" fmla="*/ 4038145 w 12193149"/>
              <a:gd name="connsiteY168" fmla="*/ 2101563 h 2344739"/>
              <a:gd name="connsiteX169" fmla="*/ 4036511 w 12193149"/>
              <a:gd name="connsiteY169" fmla="*/ 2097896 h 2344739"/>
              <a:gd name="connsiteX170" fmla="*/ 4034926 w 12193149"/>
              <a:gd name="connsiteY170" fmla="*/ 2098131 h 2344739"/>
              <a:gd name="connsiteX171" fmla="*/ 4005686 w 12193149"/>
              <a:gd name="connsiteY171" fmla="*/ 2085563 h 2344739"/>
              <a:gd name="connsiteX172" fmla="*/ 3937994 w 12193149"/>
              <a:gd name="connsiteY172" fmla="*/ 2068106 h 2344739"/>
              <a:gd name="connsiteX173" fmla="*/ 3898423 w 12193149"/>
              <a:gd name="connsiteY173" fmla="*/ 2062451 h 2344739"/>
              <a:gd name="connsiteX174" fmla="*/ 3790908 w 12193149"/>
              <a:gd name="connsiteY174" fmla="*/ 2042213 h 2344739"/>
              <a:gd name="connsiteX175" fmla="*/ 3683661 w 12193149"/>
              <a:gd name="connsiteY175" fmla="*/ 2018290 h 2344739"/>
              <a:gd name="connsiteX176" fmla="*/ 3611183 w 12193149"/>
              <a:gd name="connsiteY176" fmla="*/ 1986019 h 2344739"/>
              <a:gd name="connsiteX177" fmla="*/ 3605003 w 12193149"/>
              <a:gd name="connsiteY177" fmla="*/ 1987381 h 2344739"/>
              <a:gd name="connsiteX178" fmla="*/ 3595884 w 12193149"/>
              <a:gd name="connsiteY178" fmla="*/ 1987545 h 2344739"/>
              <a:gd name="connsiteX179" fmla="*/ 3595649 w 12193149"/>
              <a:gd name="connsiteY179" fmla="*/ 1987276 h 2344739"/>
              <a:gd name="connsiteX180" fmla="*/ 3587126 w 12193149"/>
              <a:gd name="connsiteY180" fmla="*/ 1987966 h 2344739"/>
              <a:gd name="connsiteX181" fmla="*/ 3537283 w 12193149"/>
              <a:gd name="connsiteY181" fmla="*/ 1978267 h 2344739"/>
              <a:gd name="connsiteX182" fmla="*/ 3474371 w 12193149"/>
              <a:gd name="connsiteY182" fmla="*/ 1974606 h 2344739"/>
              <a:gd name="connsiteX183" fmla="*/ 3401876 w 12193149"/>
              <a:gd name="connsiteY183" fmla="*/ 1962558 h 2344739"/>
              <a:gd name="connsiteX184" fmla="*/ 3365036 w 12193149"/>
              <a:gd name="connsiteY184" fmla="*/ 1979510 h 2344739"/>
              <a:gd name="connsiteX185" fmla="*/ 3345174 w 12193149"/>
              <a:gd name="connsiteY185" fmla="*/ 1981192 h 2344739"/>
              <a:gd name="connsiteX186" fmla="*/ 3342846 w 12193149"/>
              <a:gd name="connsiteY186" fmla="*/ 1980217 h 2344739"/>
              <a:gd name="connsiteX187" fmla="*/ 3263504 w 12193149"/>
              <a:gd name="connsiteY187" fmla="*/ 1986094 h 2344739"/>
              <a:gd name="connsiteX188" fmla="*/ 3143704 w 12193149"/>
              <a:gd name="connsiteY188" fmla="*/ 1993869 h 2344739"/>
              <a:gd name="connsiteX189" fmla="*/ 3031439 w 12193149"/>
              <a:gd name="connsiteY189" fmla="*/ 1996512 h 2344739"/>
              <a:gd name="connsiteX190" fmla="*/ 2782717 w 12193149"/>
              <a:gd name="connsiteY190" fmla="*/ 2018333 h 2344739"/>
              <a:gd name="connsiteX191" fmla="*/ 2647675 w 12193149"/>
              <a:gd name="connsiteY191" fmla="*/ 2028869 h 2344739"/>
              <a:gd name="connsiteX192" fmla="*/ 2569176 w 12193149"/>
              <a:gd name="connsiteY192" fmla="*/ 2002628 h 2344739"/>
              <a:gd name="connsiteX193" fmla="*/ 2444403 w 12193149"/>
              <a:gd name="connsiteY193" fmla="*/ 2016529 h 2344739"/>
              <a:gd name="connsiteX194" fmla="*/ 2316260 w 12193149"/>
              <a:gd name="connsiteY194" fmla="*/ 2024996 h 2344739"/>
              <a:gd name="connsiteX195" fmla="*/ 2209726 w 12193149"/>
              <a:gd name="connsiteY195" fmla="*/ 2019763 h 2344739"/>
              <a:gd name="connsiteX196" fmla="*/ 2095813 w 12193149"/>
              <a:gd name="connsiteY196" fmla="*/ 2003052 h 2344739"/>
              <a:gd name="connsiteX197" fmla="*/ 1998504 w 12193149"/>
              <a:gd name="connsiteY197" fmla="*/ 1995032 h 2344739"/>
              <a:gd name="connsiteX198" fmla="*/ 1929320 w 12193149"/>
              <a:gd name="connsiteY198" fmla="*/ 2016977 h 2344739"/>
              <a:gd name="connsiteX199" fmla="*/ 1922798 w 12193149"/>
              <a:gd name="connsiteY199" fmla="*/ 2012146 h 2344739"/>
              <a:gd name="connsiteX200" fmla="*/ 1874228 w 12193149"/>
              <a:gd name="connsiteY200" fmla="*/ 2013741 h 2344739"/>
              <a:gd name="connsiteX201" fmla="*/ 1787803 w 12193149"/>
              <a:gd name="connsiteY201" fmla="*/ 2041363 h 2344739"/>
              <a:gd name="connsiteX202" fmla="*/ 1739352 w 12193149"/>
              <a:gd name="connsiteY202" fmla="*/ 2036312 h 2344739"/>
              <a:gd name="connsiteX203" fmla="*/ 1676219 w 12193149"/>
              <a:gd name="connsiteY203" fmla="*/ 2019963 h 2344739"/>
              <a:gd name="connsiteX204" fmla="*/ 1609817 w 12193149"/>
              <a:gd name="connsiteY204" fmla="*/ 2013066 h 2344739"/>
              <a:gd name="connsiteX205" fmla="*/ 1497258 w 12193149"/>
              <a:gd name="connsiteY205" fmla="*/ 1987476 h 2344739"/>
              <a:gd name="connsiteX206" fmla="*/ 1151127 w 12193149"/>
              <a:gd name="connsiteY206" fmla="*/ 1938041 h 2344739"/>
              <a:gd name="connsiteX207" fmla="*/ 859417 w 12193149"/>
              <a:gd name="connsiteY207" fmla="*/ 1928608 h 2344739"/>
              <a:gd name="connsiteX208" fmla="*/ 838688 w 12193149"/>
              <a:gd name="connsiteY208" fmla="*/ 1929821 h 2344739"/>
              <a:gd name="connsiteX209" fmla="*/ 817957 w 12193149"/>
              <a:gd name="connsiteY209" fmla="*/ 1927857 h 2344739"/>
              <a:gd name="connsiteX210" fmla="*/ 812654 w 12193149"/>
              <a:gd name="connsiteY210" fmla="*/ 1930751 h 2344739"/>
              <a:gd name="connsiteX211" fmla="*/ 721195 w 12193149"/>
              <a:gd name="connsiteY211" fmla="*/ 1929661 h 2344739"/>
              <a:gd name="connsiteX212" fmla="*/ 720890 w 12193149"/>
              <a:gd name="connsiteY212" fmla="*/ 1928399 h 2344739"/>
              <a:gd name="connsiteX213" fmla="*/ 710023 w 12193149"/>
              <a:gd name="connsiteY213" fmla="*/ 1922722 h 2344739"/>
              <a:gd name="connsiteX214" fmla="*/ 597940 w 12193149"/>
              <a:gd name="connsiteY214" fmla="*/ 1879864 h 2344739"/>
              <a:gd name="connsiteX215" fmla="*/ 579683 w 12193149"/>
              <a:gd name="connsiteY215" fmla="*/ 1877212 h 2344739"/>
              <a:gd name="connsiteX216" fmla="*/ 572865 w 12193149"/>
              <a:gd name="connsiteY216" fmla="*/ 1877401 h 2344739"/>
              <a:gd name="connsiteX217" fmla="*/ 446247 w 12193149"/>
              <a:gd name="connsiteY217" fmla="*/ 1839371 h 2344739"/>
              <a:gd name="connsiteX218" fmla="*/ 405163 w 12193149"/>
              <a:gd name="connsiteY218" fmla="*/ 1833548 h 2344739"/>
              <a:gd name="connsiteX219" fmla="*/ 293583 w 12193149"/>
              <a:gd name="connsiteY219" fmla="*/ 1812852 h 2344739"/>
              <a:gd name="connsiteX220" fmla="*/ 119529 w 12193149"/>
              <a:gd name="connsiteY220" fmla="*/ 1761047 h 2344739"/>
              <a:gd name="connsiteX221" fmla="*/ 16674 w 12193149"/>
              <a:gd name="connsiteY221" fmla="*/ 1758191 h 2344739"/>
              <a:gd name="connsiteX222" fmla="*/ 1150 w 12193149"/>
              <a:gd name="connsiteY222" fmla="*/ 1752722 h 2344739"/>
              <a:gd name="connsiteX223" fmla="*/ 1148 w 12193149"/>
              <a:gd name="connsiteY223" fmla="*/ 222213 h 2344739"/>
              <a:gd name="connsiteX224" fmla="*/ 1148 w 12193149"/>
              <a:gd name="connsiteY224"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21252 w 12193149"/>
              <a:gd name="connsiteY90" fmla="*/ 1974587 h 2344739"/>
              <a:gd name="connsiteX91" fmla="*/ 8315581 w 12193149"/>
              <a:gd name="connsiteY91" fmla="*/ 1974913 h 2344739"/>
              <a:gd name="connsiteX92" fmla="*/ 8296322 w 12193149"/>
              <a:gd name="connsiteY92" fmla="*/ 1988808 h 2344739"/>
              <a:gd name="connsiteX93" fmla="*/ 8285424 w 12193149"/>
              <a:gd name="connsiteY93" fmla="*/ 1994631 h 2344739"/>
              <a:gd name="connsiteX94" fmla="*/ 8284298 w 12193149"/>
              <a:gd name="connsiteY94" fmla="*/ 1999074 h 2344739"/>
              <a:gd name="connsiteX95" fmla="*/ 8267224 w 12193149"/>
              <a:gd name="connsiteY95" fmla="*/ 2006249 h 2344739"/>
              <a:gd name="connsiteX96" fmla="*/ 8264525 w 12193149"/>
              <a:gd name="connsiteY96" fmla="*/ 2006019 h 2344739"/>
              <a:gd name="connsiteX97" fmla="*/ 8253181 w 12193149"/>
              <a:gd name="connsiteY97" fmla="*/ 2015862 h 2344739"/>
              <a:gd name="connsiteX98" fmla="*/ 8246982 w 12193149"/>
              <a:gd name="connsiteY98" fmla="*/ 2028854 h 2344739"/>
              <a:gd name="connsiteX99" fmla="*/ 8091420 w 12193149"/>
              <a:gd name="connsiteY99" fmla="*/ 2075015 h 2344739"/>
              <a:gd name="connsiteX100" fmla="*/ 7906555 w 12193149"/>
              <a:gd name="connsiteY100" fmla="*/ 2116988 h 2344739"/>
              <a:gd name="connsiteX101" fmla="*/ 7719893 w 12193149"/>
              <a:gd name="connsiteY101" fmla="*/ 2142703 h 2344739"/>
              <a:gd name="connsiteX102" fmla="*/ 7615495 w 12193149"/>
              <a:gd name="connsiteY102" fmla="*/ 2139232 h 2344739"/>
              <a:gd name="connsiteX103" fmla="*/ 7528691 w 12193149"/>
              <a:gd name="connsiteY103" fmla="*/ 2145060 h 2344739"/>
              <a:gd name="connsiteX104" fmla="*/ 7520719 w 12193149"/>
              <a:gd name="connsiteY104" fmla="*/ 2147613 h 2344739"/>
              <a:gd name="connsiteX105" fmla="*/ 7508559 w 12193149"/>
              <a:gd name="connsiteY105" fmla="*/ 2148948 h 2344739"/>
              <a:gd name="connsiteX106" fmla="*/ 7508188 w 12193149"/>
              <a:gd name="connsiteY106" fmla="*/ 2148621 h 2344739"/>
              <a:gd name="connsiteX107" fmla="*/ 7496943 w 12193149"/>
              <a:gd name="connsiteY107" fmla="*/ 2150573 h 2344739"/>
              <a:gd name="connsiteX108" fmla="*/ 7406539 w 12193149"/>
              <a:gd name="connsiteY108" fmla="*/ 2142468 h 2344739"/>
              <a:gd name="connsiteX109" fmla="*/ 7219707 w 12193149"/>
              <a:gd name="connsiteY109" fmla="*/ 2156680 h 2344739"/>
              <a:gd name="connsiteX110" fmla="*/ 7202249 w 12193149"/>
              <a:gd name="connsiteY110" fmla="*/ 2161230 h 2344739"/>
              <a:gd name="connsiteX111" fmla="*/ 7198152 w 12193149"/>
              <a:gd name="connsiteY111" fmla="*/ 2166588 h 2344739"/>
              <a:gd name="connsiteX112" fmla="*/ 7171956 w 12193149"/>
              <a:gd name="connsiteY112" fmla="*/ 2171236 h 2344739"/>
              <a:gd name="connsiteX113" fmla="*/ 7098136 w 12193149"/>
              <a:gd name="connsiteY113" fmla="*/ 2183464 h 2344739"/>
              <a:gd name="connsiteX114" fmla="*/ 7019644 w 12193149"/>
              <a:gd name="connsiteY114" fmla="*/ 2183090 h 2344739"/>
              <a:gd name="connsiteX115" fmla="*/ 6905294 w 12193149"/>
              <a:gd name="connsiteY115" fmla="*/ 2212596 h 2344739"/>
              <a:gd name="connsiteX116" fmla="*/ 6709370 w 12193149"/>
              <a:gd name="connsiteY116" fmla="*/ 2240551 h 2344739"/>
              <a:gd name="connsiteX117" fmla="*/ 6550602 w 12193149"/>
              <a:gd name="connsiteY117" fmla="*/ 2269327 h 2344739"/>
              <a:gd name="connsiteX118" fmla="*/ 6318708 w 12193149"/>
              <a:gd name="connsiteY118" fmla="*/ 2316127 h 2344739"/>
              <a:gd name="connsiteX119" fmla="*/ 6169822 w 12193149"/>
              <a:gd name="connsiteY119" fmla="*/ 2318214 h 2344739"/>
              <a:gd name="connsiteX120" fmla="*/ 6074996 w 12193149"/>
              <a:gd name="connsiteY120" fmla="*/ 2338676 h 2344739"/>
              <a:gd name="connsiteX121" fmla="*/ 6069677 w 12193149"/>
              <a:gd name="connsiteY121" fmla="*/ 2337139 h 2344739"/>
              <a:gd name="connsiteX122" fmla="*/ 6049786 w 12193149"/>
              <a:gd name="connsiteY122" fmla="*/ 2337822 h 2344739"/>
              <a:gd name="connsiteX123" fmla="*/ 6042433 w 12193149"/>
              <a:gd name="connsiteY123" fmla="*/ 2329473 h 2344739"/>
              <a:gd name="connsiteX124" fmla="*/ 6011238 w 12193149"/>
              <a:gd name="connsiteY124" fmla="*/ 2324380 h 2344739"/>
              <a:gd name="connsiteX125" fmla="*/ 5958523 w 12193149"/>
              <a:gd name="connsiteY125" fmla="*/ 2328024 h 2344739"/>
              <a:gd name="connsiteX126" fmla="*/ 5760067 w 12193149"/>
              <a:gd name="connsiteY126" fmla="*/ 2343716 h 2344739"/>
              <a:gd name="connsiteX127" fmla="*/ 5628108 w 12193149"/>
              <a:gd name="connsiteY127" fmla="*/ 2344739 h 2344739"/>
              <a:gd name="connsiteX128" fmla="*/ 5472054 w 12193149"/>
              <a:gd name="connsiteY128" fmla="*/ 2330719 h 2344739"/>
              <a:gd name="connsiteX129" fmla="*/ 5433909 w 12193149"/>
              <a:gd name="connsiteY129" fmla="*/ 2319466 h 2344739"/>
              <a:gd name="connsiteX130" fmla="*/ 5382817 w 12193149"/>
              <a:gd name="connsiteY130" fmla="*/ 2301764 h 2344739"/>
              <a:gd name="connsiteX131" fmla="*/ 5262912 w 12193149"/>
              <a:gd name="connsiteY131" fmla="*/ 2281347 h 2344739"/>
              <a:gd name="connsiteX132" fmla="*/ 5224109 w 12193149"/>
              <a:gd name="connsiteY132" fmla="*/ 2270223 h 2344739"/>
              <a:gd name="connsiteX133" fmla="*/ 5175808 w 12193149"/>
              <a:gd name="connsiteY133" fmla="*/ 2267233 h 2344739"/>
              <a:gd name="connsiteX134" fmla="*/ 5157702 w 12193149"/>
              <a:gd name="connsiteY134" fmla="*/ 2260010 h 2344739"/>
              <a:gd name="connsiteX135" fmla="*/ 5143747 w 12193149"/>
              <a:gd name="connsiteY135" fmla="*/ 2256610 h 2344739"/>
              <a:gd name="connsiteX136" fmla="*/ 5140744 w 12193149"/>
              <a:gd name="connsiteY136" fmla="*/ 2254509 h 2344739"/>
              <a:gd name="connsiteX137" fmla="*/ 5122807 w 12193149"/>
              <a:gd name="connsiteY137" fmla="*/ 2243656 h 2344739"/>
              <a:gd name="connsiteX138" fmla="*/ 5066938 w 12193149"/>
              <a:gd name="connsiteY138" fmla="*/ 2250227 h 2344739"/>
              <a:gd name="connsiteX139" fmla="*/ 5012662 w 12193149"/>
              <a:gd name="connsiteY139" fmla="*/ 2233846 h 2344739"/>
              <a:gd name="connsiteX140" fmla="*/ 4841589 w 12193149"/>
              <a:gd name="connsiteY140" fmla="*/ 2209829 h 2344739"/>
              <a:gd name="connsiteX141" fmla="*/ 4763595 w 12193149"/>
              <a:gd name="connsiteY141" fmla="*/ 2182061 h 2344739"/>
              <a:gd name="connsiteX142" fmla="*/ 4724334 w 12193149"/>
              <a:gd name="connsiteY142" fmla="*/ 2173047 h 2344739"/>
              <a:gd name="connsiteX143" fmla="*/ 4722324 w 12193149"/>
              <a:gd name="connsiteY143" fmla="*/ 2172298 h 2344739"/>
              <a:gd name="connsiteX144" fmla="*/ 4723259 w 12193149"/>
              <a:gd name="connsiteY144" fmla="*/ 2172087 h 2344739"/>
              <a:gd name="connsiteX145" fmla="*/ 4718350 w 12193149"/>
              <a:gd name="connsiteY145" fmla="*/ 2170817 h 2344739"/>
              <a:gd name="connsiteX146" fmla="*/ 4722324 w 12193149"/>
              <a:gd name="connsiteY146" fmla="*/ 2172298 h 2344739"/>
              <a:gd name="connsiteX147" fmla="*/ 4716674 w 12193149"/>
              <a:gd name="connsiteY147" fmla="*/ 2173573 h 2344739"/>
              <a:gd name="connsiteX148" fmla="*/ 4516962 w 12193149"/>
              <a:gd name="connsiteY148" fmla="*/ 2163671 h 2344739"/>
              <a:gd name="connsiteX149" fmla="*/ 4429691 w 12193149"/>
              <a:gd name="connsiteY149" fmla="*/ 2153020 h 2344739"/>
              <a:gd name="connsiteX150" fmla="*/ 4364023 w 12193149"/>
              <a:gd name="connsiteY150" fmla="*/ 2151674 h 2344739"/>
              <a:gd name="connsiteX151" fmla="*/ 4318114 w 12193149"/>
              <a:gd name="connsiteY151" fmla="*/ 2158289 h 2344739"/>
              <a:gd name="connsiteX152" fmla="*/ 4316258 w 12193149"/>
              <a:gd name="connsiteY152" fmla="*/ 2156948 h 2344739"/>
              <a:gd name="connsiteX153" fmla="*/ 4296292 w 12193149"/>
              <a:gd name="connsiteY153" fmla="*/ 2155069 h 2344739"/>
              <a:gd name="connsiteX154" fmla="*/ 4291212 w 12193149"/>
              <a:gd name="connsiteY154" fmla="*/ 2157986 h 2344739"/>
              <a:gd name="connsiteX155" fmla="*/ 4277290 w 12193149"/>
              <a:gd name="connsiteY155" fmla="*/ 2157740 h 2344739"/>
              <a:gd name="connsiteX156" fmla="*/ 4249265 w 12193149"/>
              <a:gd name="connsiteY156" fmla="*/ 2160064 h 2344739"/>
              <a:gd name="connsiteX157" fmla="*/ 4203199 w 12193149"/>
              <a:gd name="connsiteY157" fmla="*/ 2157269 h 2344739"/>
              <a:gd name="connsiteX158" fmla="*/ 4202893 w 12193149"/>
              <a:gd name="connsiteY158" fmla="*/ 2156010 h 2344739"/>
              <a:gd name="connsiteX159" fmla="*/ 4192396 w 12193149"/>
              <a:gd name="connsiteY159" fmla="*/ 2150376 h 2344739"/>
              <a:gd name="connsiteX160" fmla="*/ 4143893 w 12193149"/>
              <a:gd name="connsiteY160" fmla="*/ 2134511 h 2344739"/>
              <a:gd name="connsiteX161" fmla="*/ 4084245 w 12193149"/>
              <a:gd name="connsiteY161" fmla="*/ 2107978 h 2344739"/>
              <a:gd name="connsiteX162" fmla="*/ 4075694 w 12193149"/>
              <a:gd name="connsiteY162" fmla="*/ 2107143 h 2344739"/>
              <a:gd name="connsiteX163" fmla="*/ 4075575 w 12193149"/>
              <a:gd name="connsiteY163" fmla="*/ 2106844 h 2344739"/>
              <a:gd name="connsiteX164" fmla="*/ 4066658 w 12193149"/>
              <a:gd name="connsiteY164" fmla="*/ 2105400 h 2344739"/>
              <a:gd name="connsiteX165" fmla="*/ 4060102 w 12193149"/>
              <a:gd name="connsiteY165" fmla="*/ 2105618 h 2344739"/>
              <a:gd name="connsiteX166" fmla="*/ 4043512 w 12193149"/>
              <a:gd name="connsiteY166" fmla="*/ 2103997 h 2344739"/>
              <a:gd name="connsiteX167" fmla="*/ 4038145 w 12193149"/>
              <a:gd name="connsiteY167" fmla="*/ 2101563 h 2344739"/>
              <a:gd name="connsiteX168" fmla="*/ 4036511 w 12193149"/>
              <a:gd name="connsiteY168" fmla="*/ 2097896 h 2344739"/>
              <a:gd name="connsiteX169" fmla="*/ 4034926 w 12193149"/>
              <a:gd name="connsiteY169" fmla="*/ 2098131 h 2344739"/>
              <a:gd name="connsiteX170" fmla="*/ 4005686 w 12193149"/>
              <a:gd name="connsiteY170" fmla="*/ 2085563 h 2344739"/>
              <a:gd name="connsiteX171" fmla="*/ 3937994 w 12193149"/>
              <a:gd name="connsiteY171" fmla="*/ 2068106 h 2344739"/>
              <a:gd name="connsiteX172" fmla="*/ 3898423 w 12193149"/>
              <a:gd name="connsiteY172" fmla="*/ 2062451 h 2344739"/>
              <a:gd name="connsiteX173" fmla="*/ 3790908 w 12193149"/>
              <a:gd name="connsiteY173" fmla="*/ 2042213 h 2344739"/>
              <a:gd name="connsiteX174" fmla="*/ 3683661 w 12193149"/>
              <a:gd name="connsiteY174" fmla="*/ 2018290 h 2344739"/>
              <a:gd name="connsiteX175" fmla="*/ 3611183 w 12193149"/>
              <a:gd name="connsiteY175" fmla="*/ 1986019 h 2344739"/>
              <a:gd name="connsiteX176" fmla="*/ 3605003 w 12193149"/>
              <a:gd name="connsiteY176" fmla="*/ 1987381 h 2344739"/>
              <a:gd name="connsiteX177" fmla="*/ 3595884 w 12193149"/>
              <a:gd name="connsiteY177" fmla="*/ 1987545 h 2344739"/>
              <a:gd name="connsiteX178" fmla="*/ 3595649 w 12193149"/>
              <a:gd name="connsiteY178" fmla="*/ 1987276 h 2344739"/>
              <a:gd name="connsiteX179" fmla="*/ 3587126 w 12193149"/>
              <a:gd name="connsiteY179" fmla="*/ 1987966 h 2344739"/>
              <a:gd name="connsiteX180" fmla="*/ 3537283 w 12193149"/>
              <a:gd name="connsiteY180" fmla="*/ 1978267 h 2344739"/>
              <a:gd name="connsiteX181" fmla="*/ 3474371 w 12193149"/>
              <a:gd name="connsiteY181" fmla="*/ 1974606 h 2344739"/>
              <a:gd name="connsiteX182" fmla="*/ 3401876 w 12193149"/>
              <a:gd name="connsiteY182" fmla="*/ 1962558 h 2344739"/>
              <a:gd name="connsiteX183" fmla="*/ 3365036 w 12193149"/>
              <a:gd name="connsiteY183" fmla="*/ 1979510 h 2344739"/>
              <a:gd name="connsiteX184" fmla="*/ 3345174 w 12193149"/>
              <a:gd name="connsiteY184" fmla="*/ 1981192 h 2344739"/>
              <a:gd name="connsiteX185" fmla="*/ 3342846 w 12193149"/>
              <a:gd name="connsiteY185" fmla="*/ 1980217 h 2344739"/>
              <a:gd name="connsiteX186" fmla="*/ 3263504 w 12193149"/>
              <a:gd name="connsiteY186" fmla="*/ 1986094 h 2344739"/>
              <a:gd name="connsiteX187" fmla="*/ 3143704 w 12193149"/>
              <a:gd name="connsiteY187" fmla="*/ 1993869 h 2344739"/>
              <a:gd name="connsiteX188" fmla="*/ 3031439 w 12193149"/>
              <a:gd name="connsiteY188" fmla="*/ 1996512 h 2344739"/>
              <a:gd name="connsiteX189" fmla="*/ 2782717 w 12193149"/>
              <a:gd name="connsiteY189" fmla="*/ 2018333 h 2344739"/>
              <a:gd name="connsiteX190" fmla="*/ 2647675 w 12193149"/>
              <a:gd name="connsiteY190" fmla="*/ 2028869 h 2344739"/>
              <a:gd name="connsiteX191" fmla="*/ 2569176 w 12193149"/>
              <a:gd name="connsiteY191" fmla="*/ 2002628 h 2344739"/>
              <a:gd name="connsiteX192" fmla="*/ 2444403 w 12193149"/>
              <a:gd name="connsiteY192" fmla="*/ 2016529 h 2344739"/>
              <a:gd name="connsiteX193" fmla="*/ 2316260 w 12193149"/>
              <a:gd name="connsiteY193" fmla="*/ 2024996 h 2344739"/>
              <a:gd name="connsiteX194" fmla="*/ 2209726 w 12193149"/>
              <a:gd name="connsiteY194" fmla="*/ 2019763 h 2344739"/>
              <a:gd name="connsiteX195" fmla="*/ 2095813 w 12193149"/>
              <a:gd name="connsiteY195" fmla="*/ 2003052 h 2344739"/>
              <a:gd name="connsiteX196" fmla="*/ 1998504 w 12193149"/>
              <a:gd name="connsiteY196" fmla="*/ 1995032 h 2344739"/>
              <a:gd name="connsiteX197" fmla="*/ 1929320 w 12193149"/>
              <a:gd name="connsiteY197" fmla="*/ 2016977 h 2344739"/>
              <a:gd name="connsiteX198" fmla="*/ 1922798 w 12193149"/>
              <a:gd name="connsiteY198" fmla="*/ 2012146 h 2344739"/>
              <a:gd name="connsiteX199" fmla="*/ 1874228 w 12193149"/>
              <a:gd name="connsiteY199" fmla="*/ 2013741 h 2344739"/>
              <a:gd name="connsiteX200" fmla="*/ 1787803 w 12193149"/>
              <a:gd name="connsiteY200" fmla="*/ 2041363 h 2344739"/>
              <a:gd name="connsiteX201" fmla="*/ 1739352 w 12193149"/>
              <a:gd name="connsiteY201" fmla="*/ 2036312 h 2344739"/>
              <a:gd name="connsiteX202" fmla="*/ 1676219 w 12193149"/>
              <a:gd name="connsiteY202" fmla="*/ 2019963 h 2344739"/>
              <a:gd name="connsiteX203" fmla="*/ 1609817 w 12193149"/>
              <a:gd name="connsiteY203" fmla="*/ 2013066 h 2344739"/>
              <a:gd name="connsiteX204" fmla="*/ 1497258 w 12193149"/>
              <a:gd name="connsiteY204" fmla="*/ 1987476 h 2344739"/>
              <a:gd name="connsiteX205" fmla="*/ 1151127 w 12193149"/>
              <a:gd name="connsiteY205" fmla="*/ 1938041 h 2344739"/>
              <a:gd name="connsiteX206" fmla="*/ 859417 w 12193149"/>
              <a:gd name="connsiteY206" fmla="*/ 1928608 h 2344739"/>
              <a:gd name="connsiteX207" fmla="*/ 838688 w 12193149"/>
              <a:gd name="connsiteY207" fmla="*/ 1929821 h 2344739"/>
              <a:gd name="connsiteX208" fmla="*/ 817957 w 12193149"/>
              <a:gd name="connsiteY208" fmla="*/ 1927857 h 2344739"/>
              <a:gd name="connsiteX209" fmla="*/ 812654 w 12193149"/>
              <a:gd name="connsiteY209" fmla="*/ 1930751 h 2344739"/>
              <a:gd name="connsiteX210" fmla="*/ 721195 w 12193149"/>
              <a:gd name="connsiteY210" fmla="*/ 1929661 h 2344739"/>
              <a:gd name="connsiteX211" fmla="*/ 720890 w 12193149"/>
              <a:gd name="connsiteY211" fmla="*/ 1928399 h 2344739"/>
              <a:gd name="connsiteX212" fmla="*/ 710023 w 12193149"/>
              <a:gd name="connsiteY212" fmla="*/ 1922722 h 2344739"/>
              <a:gd name="connsiteX213" fmla="*/ 597940 w 12193149"/>
              <a:gd name="connsiteY213" fmla="*/ 1879864 h 2344739"/>
              <a:gd name="connsiteX214" fmla="*/ 579683 w 12193149"/>
              <a:gd name="connsiteY214" fmla="*/ 1877212 h 2344739"/>
              <a:gd name="connsiteX215" fmla="*/ 572865 w 12193149"/>
              <a:gd name="connsiteY215" fmla="*/ 1877401 h 2344739"/>
              <a:gd name="connsiteX216" fmla="*/ 446247 w 12193149"/>
              <a:gd name="connsiteY216" fmla="*/ 1839371 h 2344739"/>
              <a:gd name="connsiteX217" fmla="*/ 405163 w 12193149"/>
              <a:gd name="connsiteY217" fmla="*/ 1833548 h 2344739"/>
              <a:gd name="connsiteX218" fmla="*/ 293583 w 12193149"/>
              <a:gd name="connsiteY218" fmla="*/ 1812852 h 2344739"/>
              <a:gd name="connsiteX219" fmla="*/ 119529 w 12193149"/>
              <a:gd name="connsiteY219" fmla="*/ 1761047 h 2344739"/>
              <a:gd name="connsiteX220" fmla="*/ 16674 w 12193149"/>
              <a:gd name="connsiteY220" fmla="*/ 1758191 h 2344739"/>
              <a:gd name="connsiteX221" fmla="*/ 1150 w 12193149"/>
              <a:gd name="connsiteY221" fmla="*/ 1752722 h 2344739"/>
              <a:gd name="connsiteX222" fmla="*/ 1148 w 12193149"/>
              <a:gd name="connsiteY222" fmla="*/ 222213 h 2344739"/>
              <a:gd name="connsiteX223" fmla="*/ 1148 w 12193149"/>
              <a:gd name="connsiteY223"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14960 w 12193149"/>
              <a:gd name="connsiteY68" fmla="*/ 1919069 h 2344739"/>
              <a:gd name="connsiteX69" fmla="*/ 9054601 w 12193149"/>
              <a:gd name="connsiteY69" fmla="*/ 1910755 h 2344739"/>
              <a:gd name="connsiteX70" fmla="*/ 9006634 w 12193149"/>
              <a:gd name="connsiteY70" fmla="*/ 1914040 h 2344739"/>
              <a:gd name="connsiteX71" fmla="*/ 9006349 w 12193149"/>
              <a:gd name="connsiteY71" fmla="*/ 1913800 h 2344739"/>
              <a:gd name="connsiteX72" fmla="*/ 8997380 w 12193149"/>
              <a:gd name="connsiteY72" fmla="*/ 1915011 h 2344739"/>
              <a:gd name="connsiteX73" fmla="*/ 8991542 w 12193149"/>
              <a:gd name="connsiteY73" fmla="*/ 1917072 h 2344739"/>
              <a:gd name="connsiteX74" fmla="*/ 8975485 w 12193149"/>
              <a:gd name="connsiteY74" fmla="*/ 1920298 h 2344739"/>
              <a:gd name="connsiteX75" fmla="*/ 8969159 w 12193149"/>
              <a:gd name="connsiteY75" fmla="*/ 1919598 h 2344739"/>
              <a:gd name="connsiteX76" fmla="*/ 8964196 w 12193149"/>
              <a:gd name="connsiteY76" fmla="*/ 1917373 h 2344739"/>
              <a:gd name="connsiteX77" fmla="*/ 8930136 w 12193149"/>
              <a:gd name="connsiteY77" fmla="*/ 1914185 h 2344739"/>
              <a:gd name="connsiteX78" fmla="*/ 8753592 w 12193149"/>
              <a:gd name="connsiteY78" fmla="*/ 1933417 h 2344739"/>
              <a:gd name="connsiteX79" fmla="*/ 8708995 w 12193149"/>
              <a:gd name="connsiteY79" fmla="*/ 1935518 h 2344739"/>
              <a:gd name="connsiteX80" fmla="*/ 8597219 w 12193149"/>
              <a:gd name="connsiteY80" fmla="*/ 1944090 h 2344739"/>
              <a:gd name="connsiteX81" fmla="*/ 8526378 w 12193149"/>
              <a:gd name="connsiteY81" fmla="*/ 1929248 h 2344739"/>
              <a:gd name="connsiteX82" fmla="*/ 8512131 w 12193149"/>
              <a:gd name="connsiteY82" fmla="*/ 1935163 h 2344739"/>
              <a:gd name="connsiteX83" fmla="*/ 8507315 w 12193149"/>
              <a:gd name="connsiteY83" fmla="*/ 1938164 h 2344739"/>
              <a:gd name="connsiteX84" fmla="*/ 8499116 w 12193149"/>
              <a:gd name="connsiteY84" fmla="*/ 1940902 h 2344739"/>
              <a:gd name="connsiteX85" fmla="*/ 8498742 w 12193149"/>
              <a:gd name="connsiteY85" fmla="*/ 1940723 h 2344739"/>
              <a:gd name="connsiteX86" fmla="*/ 8491397 w 12193149"/>
              <a:gd name="connsiteY86" fmla="*/ 1943773 h 2344739"/>
              <a:gd name="connsiteX87" fmla="*/ 8368330 w 12193149"/>
              <a:gd name="connsiteY87" fmla="*/ 1957815 h 2344739"/>
              <a:gd name="connsiteX88" fmla="*/ 8354947 w 12193149"/>
              <a:gd name="connsiteY88" fmla="*/ 1958009 h 2344739"/>
              <a:gd name="connsiteX89" fmla="*/ 8321252 w 12193149"/>
              <a:gd name="connsiteY89" fmla="*/ 1974587 h 2344739"/>
              <a:gd name="connsiteX90" fmla="*/ 8315581 w 12193149"/>
              <a:gd name="connsiteY90" fmla="*/ 1974913 h 2344739"/>
              <a:gd name="connsiteX91" fmla="*/ 8296322 w 12193149"/>
              <a:gd name="connsiteY91" fmla="*/ 1988808 h 2344739"/>
              <a:gd name="connsiteX92" fmla="*/ 8285424 w 12193149"/>
              <a:gd name="connsiteY92" fmla="*/ 1994631 h 2344739"/>
              <a:gd name="connsiteX93" fmla="*/ 8284298 w 12193149"/>
              <a:gd name="connsiteY93" fmla="*/ 1999074 h 2344739"/>
              <a:gd name="connsiteX94" fmla="*/ 8267224 w 12193149"/>
              <a:gd name="connsiteY94" fmla="*/ 2006249 h 2344739"/>
              <a:gd name="connsiteX95" fmla="*/ 8264525 w 12193149"/>
              <a:gd name="connsiteY95" fmla="*/ 2006019 h 2344739"/>
              <a:gd name="connsiteX96" fmla="*/ 8253181 w 12193149"/>
              <a:gd name="connsiteY96" fmla="*/ 2015862 h 2344739"/>
              <a:gd name="connsiteX97" fmla="*/ 8246982 w 12193149"/>
              <a:gd name="connsiteY97" fmla="*/ 2028854 h 2344739"/>
              <a:gd name="connsiteX98" fmla="*/ 8091420 w 12193149"/>
              <a:gd name="connsiteY98" fmla="*/ 2075015 h 2344739"/>
              <a:gd name="connsiteX99" fmla="*/ 7906555 w 12193149"/>
              <a:gd name="connsiteY99" fmla="*/ 2116988 h 2344739"/>
              <a:gd name="connsiteX100" fmla="*/ 7719893 w 12193149"/>
              <a:gd name="connsiteY100" fmla="*/ 2142703 h 2344739"/>
              <a:gd name="connsiteX101" fmla="*/ 7615495 w 12193149"/>
              <a:gd name="connsiteY101" fmla="*/ 2139232 h 2344739"/>
              <a:gd name="connsiteX102" fmla="*/ 7528691 w 12193149"/>
              <a:gd name="connsiteY102" fmla="*/ 2145060 h 2344739"/>
              <a:gd name="connsiteX103" fmla="*/ 7520719 w 12193149"/>
              <a:gd name="connsiteY103" fmla="*/ 2147613 h 2344739"/>
              <a:gd name="connsiteX104" fmla="*/ 7508559 w 12193149"/>
              <a:gd name="connsiteY104" fmla="*/ 2148948 h 2344739"/>
              <a:gd name="connsiteX105" fmla="*/ 7508188 w 12193149"/>
              <a:gd name="connsiteY105" fmla="*/ 2148621 h 2344739"/>
              <a:gd name="connsiteX106" fmla="*/ 7496943 w 12193149"/>
              <a:gd name="connsiteY106" fmla="*/ 2150573 h 2344739"/>
              <a:gd name="connsiteX107" fmla="*/ 7406539 w 12193149"/>
              <a:gd name="connsiteY107" fmla="*/ 2142468 h 2344739"/>
              <a:gd name="connsiteX108" fmla="*/ 7219707 w 12193149"/>
              <a:gd name="connsiteY108" fmla="*/ 2156680 h 2344739"/>
              <a:gd name="connsiteX109" fmla="*/ 7202249 w 12193149"/>
              <a:gd name="connsiteY109" fmla="*/ 2161230 h 2344739"/>
              <a:gd name="connsiteX110" fmla="*/ 7198152 w 12193149"/>
              <a:gd name="connsiteY110" fmla="*/ 2166588 h 2344739"/>
              <a:gd name="connsiteX111" fmla="*/ 7171956 w 12193149"/>
              <a:gd name="connsiteY111" fmla="*/ 2171236 h 2344739"/>
              <a:gd name="connsiteX112" fmla="*/ 7098136 w 12193149"/>
              <a:gd name="connsiteY112" fmla="*/ 2183464 h 2344739"/>
              <a:gd name="connsiteX113" fmla="*/ 7019644 w 12193149"/>
              <a:gd name="connsiteY113" fmla="*/ 2183090 h 2344739"/>
              <a:gd name="connsiteX114" fmla="*/ 6905294 w 12193149"/>
              <a:gd name="connsiteY114" fmla="*/ 2212596 h 2344739"/>
              <a:gd name="connsiteX115" fmla="*/ 6709370 w 12193149"/>
              <a:gd name="connsiteY115" fmla="*/ 2240551 h 2344739"/>
              <a:gd name="connsiteX116" fmla="*/ 6550602 w 12193149"/>
              <a:gd name="connsiteY116" fmla="*/ 2269327 h 2344739"/>
              <a:gd name="connsiteX117" fmla="*/ 6318708 w 12193149"/>
              <a:gd name="connsiteY117" fmla="*/ 2316127 h 2344739"/>
              <a:gd name="connsiteX118" fmla="*/ 6169822 w 12193149"/>
              <a:gd name="connsiteY118" fmla="*/ 2318214 h 2344739"/>
              <a:gd name="connsiteX119" fmla="*/ 6074996 w 12193149"/>
              <a:gd name="connsiteY119" fmla="*/ 2338676 h 2344739"/>
              <a:gd name="connsiteX120" fmla="*/ 6069677 w 12193149"/>
              <a:gd name="connsiteY120" fmla="*/ 2337139 h 2344739"/>
              <a:gd name="connsiteX121" fmla="*/ 6049786 w 12193149"/>
              <a:gd name="connsiteY121" fmla="*/ 2337822 h 2344739"/>
              <a:gd name="connsiteX122" fmla="*/ 6042433 w 12193149"/>
              <a:gd name="connsiteY122" fmla="*/ 2329473 h 2344739"/>
              <a:gd name="connsiteX123" fmla="*/ 6011238 w 12193149"/>
              <a:gd name="connsiteY123" fmla="*/ 2324380 h 2344739"/>
              <a:gd name="connsiteX124" fmla="*/ 5958523 w 12193149"/>
              <a:gd name="connsiteY124" fmla="*/ 2328024 h 2344739"/>
              <a:gd name="connsiteX125" fmla="*/ 5760067 w 12193149"/>
              <a:gd name="connsiteY125" fmla="*/ 2343716 h 2344739"/>
              <a:gd name="connsiteX126" fmla="*/ 5628108 w 12193149"/>
              <a:gd name="connsiteY126" fmla="*/ 2344739 h 2344739"/>
              <a:gd name="connsiteX127" fmla="*/ 5472054 w 12193149"/>
              <a:gd name="connsiteY127" fmla="*/ 2330719 h 2344739"/>
              <a:gd name="connsiteX128" fmla="*/ 5433909 w 12193149"/>
              <a:gd name="connsiteY128" fmla="*/ 2319466 h 2344739"/>
              <a:gd name="connsiteX129" fmla="*/ 5382817 w 12193149"/>
              <a:gd name="connsiteY129" fmla="*/ 2301764 h 2344739"/>
              <a:gd name="connsiteX130" fmla="*/ 5262912 w 12193149"/>
              <a:gd name="connsiteY130" fmla="*/ 2281347 h 2344739"/>
              <a:gd name="connsiteX131" fmla="*/ 5224109 w 12193149"/>
              <a:gd name="connsiteY131" fmla="*/ 2270223 h 2344739"/>
              <a:gd name="connsiteX132" fmla="*/ 5175808 w 12193149"/>
              <a:gd name="connsiteY132" fmla="*/ 2267233 h 2344739"/>
              <a:gd name="connsiteX133" fmla="*/ 5157702 w 12193149"/>
              <a:gd name="connsiteY133" fmla="*/ 2260010 h 2344739"/>
              <a:gd name="connsiteX134" fmla="*/ 5143747 w 12193149"/>
              <a:gd name="connsiteY134" fmla="*/ 2256610 h 2344739"/>
              <a:gd name="connsiteX135" fmla="*/ 5140744 w 12193149"/>
              <a:gd name="connsiteY135" fmla="*/ 2254509 h 2344739"/>
              <a:gd name="connsiteX136" fmla="*/ 5122807 w 12193149"/>
              <a:gd name="connsiteY136" fmla="*/ 2243656 h 2344739"/>
              <a:gd name="connsiteX137" fmla="*/ 5066938 w 12193149"/>
              <a:gd name="connsiteY137" fmla="*/ 2250227 h 2344739"/>
              <a:gd name="connsiteX138" fmla="*/ 5012662 w 12193149"/>
              <a:gd name="connsiteY138" fmla="*/ 2233846 h 2344739"/>
              <a:gd name="connsiteX139" fmla="*/ 4841589 w 12193149"/>
              <a:gd name="connsiteY139" fmla="*/ 2209829 h 2344739"/>
              <a:gd name="connsiteX140" fmla="*/ 4763595 w 12193149"/>
              <a:gd name="connsiteY140" fmla="*/ 2182061 h 2344739"/>
              <a:gd name="connsiteX141" fmla="*/ 4724334 w 12193149"/>
              <a:gd name="connsiteY141" fmla="*/ 2173047 h 2344739"/>
              <a:gd name="connsiteX142" fmla="*/ 4722324 w 12193149"/>
              <a:gd name="connsiteY142" fmla="*/ 2172298 h 2344739"/>
              <a:gd name="connsiteX143" fmla="*/ 4723259 w 12193149"/>
              <a:gd name="connsiteY143" fmla="*/ 2172087 h 2344739"/>
              <a:gd name="connsiteX144" fmla="*/ 4718350 w 12193149"/>
              <a:gd name="connsiteY144" fmla="*/ 2170817 h 2344739"/>
              <a:gd name="connsiteX145" fmla="*/ 4722324 w 12193149"/>
              <a:gd name="connsiteY145" fmla="*/ 2172298 h 2344739"/>
              <a:gd name="connsiteX146" fmla="*/ 4716674 w 12193149"/>
              <a:gd name="connsiteY146" fmla="*/ 2173573 h 2344739"/>
              <a:gd name="connsiteX147" fmla="*/ 4516962 w 12193149"/>
              <a:gd name="connsiteY147" fmla="*/ 2163671 h 2344739"/>
              <a:gd name="connsiteX148" fmla="*/ 4429691 w 12193149"/>
              <a:gd name="connsiteY148" fmla="*/ 2153020 h 2344739"/>
              <a:gd name="connsiteX149" fmla="*/ 4364023 w 12193149"/>
              <a:gd name="connsiteY149" fmla="*/ 2151674 h 2344739"/>
              <a:gd name="connsiteX150" fmla="*/ 4318114 w 12193149"/>
              <a:gd name="connsiteY150" fmla="*/ 2158289 h 2344739"/>
              <a:gd name="connsiteX151" fmla="*/ 4316258 w 12193149"/>
              <a:gd name="connsiteY151" fmla="*/ 2156948 h 2344739"/>
              <a:gd name="connsiteX152" fmla="*/ 4296292 w 12193149"/>
              <a:gd name="connsiteY152" fmla="*/ 2155069 h 2344739"/>
              <a:gd name="connsiteX153" fmla="*/ 4291212 w 12193149"/>
              <a:gd name="connsiteY153" fmla="*/ 2157986 h 2344739"/>
              <a:gd name="connsiteX154" fmla="*/ 4277290 w 12193149"/>
              <a:gd name="connsiteY154" fmla="*/ 2157740 h 2344739"/>
              <a:gd name="connsiteX155" fmla="*/ 4249265 w 12193149"/>
              <a:gd name="connsiteY155" fmla="*/ 2160064 h 2344739"/>
              <a:gd name="connsiteX156" fmla="*/ 4203199 w 12193149"/>
              <a:gd name="connsiteY156" fmla="*/ 2157269 h 2344739"/>
              <a:gd name="connsiteX157" fmla="*/ 4202893 w 12193149"/>
              <a:gd name="connsiteY157" fmla="*/ 2156010 h 2344739"/>
              <a:gd name="connsiteX158" fmla="*/ 4192396 w 12193149"/>
              <a:gd name="connsiteY158" fmla="*/ 2150376 h 2344739"/>
              <a:gd name="connsiteX159" fmla="*/ 4143893 w 12193149"/>
              <a:gd name="connsiteY159" fmla="*/ 2134511 h 2344739"/>
              <a:gd name="connsiteX160" fmla="*/ 4084245 w 12193149"/>
              <a:gd name="connsiteY160" fmla="*/ 2107978 h 2344739"/>
              <a:gd name="connsiteX161" fmla="*/ 4075694 w 12193149"/>
              <a:gd name="connsiteY161" fmla="*/ 2107143 h 2344739"/>
              <a:gd name="connsiteX162" fmla="*/ 4075575 w 12193149"/>
              <a:gd name="connsiteY162" fmla="*/ 2106844 h 2344739"/>
              <a:gd name="connsiteX163" fmla="*/ 4066658 w 12193149"/>
              <a:gd name="connsiteY163" fmla="*/ 2105400 h 2344739"/>
              <a:gd name="connsiteX164" fmla="*/ 4060102 w 12193149"/>
              <a:gd name="connsiteY164" fmla="*/ 2105618 h 2344739"/>
              <a:gd name="connsiteX165" fmla="*/ 4043512 w 12193149"/>
              <a:gd name="connsiteY165" fmla="*/ 2103997 h 2344739"/>
              <a:gd name="connsiteX166" fmla="*/ 4038145 w 12193149"/>
              <a:gd name="connsiteY166" fmla="*/ 2101563 h 2344739"/>
              <a:gd name="connsiteX167" fmla="*/ 4036511 w 12193149"/>
              <a:gd name="connsiteY167" fmla="*/ 2097896 h 2344739"/>
              <a:gd name="connsiteX168" fmla="*/ 4034926 w 12193149"/>
              <a:gd name="connsiteY168" fmla="*/ 2098131 h 2344739"/>
              <a:gd name="connsiteX169" fmla="*/ 4005686 w 12193149"/>
              <a:gd name="connsiteY169" fmla="*/ 2085563 h 2344739"/>
              <a:gd name="connsiteX170" fmla="*/ 3937994 w 12193149"/>
              <a:gd name="connsiteY170" fmla="*/ 2068106 h 2344739"/>
              <a:gd name="connsiteX171" fmla="*/ 3898423 w 12193149"/>
              <a:gd name="connsiteY171" fmla="*/ 2062451 h 2344739"/>
              <a:gd name="connsiteX172" fmla="*/ 3790908 w 12193149"/>
              <a:gd name="connsiteY172" fmla="*/ 2042213 h 2344739"/>
              <a:gd name="connsiteX173" fmla="*/ 3683661 w 12193149"/>
              <a:gd name="connsiteY173" fmla="*/ 2018290 h 2344739"/>
              <a:gd name="connsiteX174" fmla="*/ 3611183 w 12193149"/>
              <a:gd name="connsiteY174" fmla="*/ 1986019 h 2344739"/>
              <a:gd name="connsiteX175" fmla="*/ 3605003 w 12193149"/>
              <a:gd name="connsiteY175" fmla="*/ 1987381 h 2344739"/>
              <a:gd name="connsiteX176" fmla="*/ 3595884 w 12193149"/>
              <a:gd name="connsiteY176" fmla="*/ 1987545 h 2344739"/>
              <a:gd name="connsiteX177" fmla="*/ 3595649 w 12193149"/>
              <a:gd name="connsiteY177" fmla="*/ 1987276 h 2344739"/>
              <a:gd name="connsiteX178" fmla="*/ 3587126 w 12193149"/>
              <a:gd name="connsiteY178" fmla="*/ 1987966 h 2344739"/>
              <a:gd name="connsiteX179" fmla="*/ 3537283 w 12193149"/>
              <a:gd name="connsiteY179" fmla="*/ 1978267 h 2344739"/>
              <a:gd name="connsiteX180" fmla="*/ 3474371 w 12193149"/>
              <a:gd name="connsiteY180" fmla="*/ 1974606 h 2344739"/>
              <a:gd name="connsiteX181" fmla="*/ 3401876 w 12193149"/>
              <a:gd name="connsiteY181" fmla="*/ 1962558 h 2344739"/>
              <a:gd name="connsiteX182" fmla="*/ 3365036 w 12193149"/>
              <a:gd name="connsiteY182" fmla="*/ 1979510 h 2344739"/>
              <a:gd name="connsiteX183" fmla="*/ 3345174 w 12193149"/>
              <a:gd name="connsiteY183" fmla="*/ 1981192 h 2344739"/>
              <a:gd name="connsiteX184" fmla="*/ 3342846 w 12193149"/>
              <a:gd name="connsiteY184" fmla="*/ 1980217 h 2344739"/>
              <a:gd name="connsiteX185" fmla="*/ 3263504 w 12193149"/>
              <a:gd name="connsiteY185" fmla="*/ 1986094 h 2344739"/>
              <a:gd name="connsiteX186" fmla="*/ 3143704 w 12193149"/>
              <a:gd name="connsiteY186" fmla="*/ 1993869 h 2344739"/>
              <a:gd name="connsiteX187" fmla="*/ 3031439 w 12193149"/>
              <a:gd name="connsiteY187" fmla="*/ 1996512 h 2344739"/>
              <a:gd name="connsiteX188" fmla="*/ 2782717 w 12193149"/>
              <a:gd name="connsiteY188" fmla="*/ 2018333 h 2344739"/>
              <a:gd name="connsiteX189" fmla="*/ 2647675 w 12193149"/>
              <a:gd name="connsiteY189" fmla="*/ 2028869 h 2344739"/>
              <a:gd name="connsiteX190" fmla="*/ 2569176 w 12193149"/>
              <a:gd name="connsiteY190" fmla="*/ 2002628 h 2344739"/>
              <a:gd name="connsiteX191" fmla="*/ 2444403 w 12193149"/>
              <a:gd name="connsiteY191" fmla="*/ 2016529 h 2344739"/>
              <a:gd name="connsiteX192" fmla="*/ 2316260 w 12193149"/>
              <a:gd name="connsiteY192" fmla="*/ 2024996 h 2344739"/>
              <a:gd name="connsiteX193" fmla="*/ 2209726 w 12193149"/>
              <a:gd name="connsiteY193" fmla="*/ 2019763 h 2344739"/>
              <a:gd name="connsiteX194" fmla="*/ 2095813 w 12193149"/>
              <a:gd name="connsiteY194" fmla="*/ 2003052 h 2344739"/>
              <a:gd name="connsiteX195" fmla="*/ 1998504 w 12193149"/>
              <a:gd name="connsiteY195" fmla="*/ 1995032 h 2344739"/>
              <a:gd name="connsiteX196" fmla="*/ 1929320 w 12193149"/>
              <a:gd name="connsiteY196" fmla="*/ 2016977 h 2344739"/>
              <a:gd name="connsiteX197" fmla="*/ 1922798 w 12193149"/>
              <a:gd name="connsiteY197" fmla="*/ 2012146 h 2344739"/>
              <a:gd name="connsiteX198" fmla="*/ 1874228 w 12193149"/>
              <a:gd name="connsiteY198" fmla="*/ 2013741 h 2344739"/>
              <a:gd name="connsiteX199" fmla="*/ 1787803 w 12193149"/>
              <a:gd name="connsiteY199" fmla="*/ 2041363 h 2344739"/>
              <a:gd name="connsiteX200" fmla="*/ 1739352 w 12193149"/>
              <a:gd name="connsiteY200" fmla="*/ 2036312 h 2344739"/>
              <a:gd name="connsiteX201" fmla="*/ 1676219 w 12193149"/>
              <a:gd name="connsiteY201" fmla="*/ 2019963 h 2344739"/>
              <a:gd name="connsiteX202" fmla="*/ 1609817 w 12193149"/>
              <a:gd name="connsiteY202" fmla="*/ 2013066 h 2344739"/>
              <a:gd name="connsiteX203" fmla="*/ 1497258 w 12193149"/>
              <a:gd name="connsiteY203" fmla="*/ 1987476 h 2344739"/>
              <a:gd name="connsiteX204" fmla="*/ 1151127 w 12193149"/>
              <a:gd name="connsiteY204" fmla="*/ 1938041 h 2344739"/>
              <a:gd name="connsiteX205" fmla="*/ 859417 w 12193149"/>
              <a:gd name="connsiteY205" fmla="*/ 1928608 h 2344739"/>
              <a:gd name="connsiteX206" fmla="*/ 838688 w 12193149"/>
              <a:gd name="connsiteY206" fmla="*/ 1929821 h 2344739"/>
              <a:gd name="connsiteX207" fmla="*/ 817957 w 12193149"/>
              <a:gd name="connsiteY207" fmla="*/ 1927857 h 2344739"/>
              <a:gd name="connsiteX208" fmla="*/ 812654 w 12193149"/>
              <a:gd name="connsiteY208" fmla="*/ 1930751 h 2344739"/>
              <a:gd name="connsiteX209" fmla="*/ 721195 w 12193149"/>
              <a:gd name="connsiteY209" fmla="*/ 1929661 h 2344739"/>
              <a:gd name="connsiteX210" fmla="*/ 720890 w 12193149"/>
              <a:gd name="connsiteY210" fmla="*/ 1928399 h 2344739"/>
              <a:gd name="connsiteX211" fmla="*/ 710023 w 12193149"/>
              <a:gd name="connsiteY211" fmla="*/ 1922722 h 2344739"/>
              <a:gd name="connsiteX212" fmla="*/ 597940 w 12193149"/>
              <a:gd name="connsiteY212" fmla="*/ 1879864 h 2344739"/>
              <a:gd name="connsiteX213" fmla="*/ 579683 w 12193149"/>
              <a:gd name="connsiteY213" fmla="*/ 1877212 h 2344739"/>
              <a:gd name="connsiteX214" fmla="*/ 572865 w 12193149"/>
              <a:gd name="connsiteY214" fmla="*/ 1877401 h 2344739"/>
              <a:gd name="connsiteX215" fmla="*/ 446247 w 12193149"/>
              <a:gd name="connsiteY215" fmla="*/ 1839371 h 2344739"/>
              <a:gd name="connsiteX216" fmla="*/ 405163 w 12193149"/>
              <a:gd name="connsiteY216" fmla="*/ 1833548 h 2344739"/>
              <a:gd name="connsiteX217" fmla="*/ 293583 w 12193149"/>
              <a:gd name="connsiteY217" fmla="*/ 1812852 h 2344739"/>
              <a:gd name="connsiteX218" fmla="*/ 119529 w 12193149"/>
              <a:gd name="connsiteY218" fmla="*/ 1761047 h 2344739"/>
              <a:gd name="connsiteX219" fmla="*/ 16674 w 12193149"/>
              <a:gd name="connsiteY219" fmla="*/ 1758191 h 2344739"/>
              <a:gd name="connsiteX220" fmla="*/ 1150 w 12193149"/>
              <a:gd name="connsiteY220" fmla="*/ 1752722 h 2344739"/>
              <a:gd name="connsiteX221" fmla="*/ 1148 w 12193149"/>
              <a:gd name="connsiteY221" fmla="*/ 222213 h 2344739"/>
              <a:gd name="connsiteX222" fmla="*/ 1148 w 12193149"/>
              <a:gd name="connsiteY222"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38590 w 12193149"/>
              <a:gd name="connsiteY65" fmla="*/ 1869293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585655 w 12193149"/>
              <a:gd name="connsiteY63" fmla="*/ 1795542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219707 w 12193149"/>
              <a:gd name="connsiteY105" fmla="*/ 2156680 h 2344739"/>
              <a:gd name="connsiteX106" fmla="*/ 7202249 w 12193149"/>
              <a:gd name="connsiteY106" fmla="*/ 2161230 h 2344739"/>
              <a:gd name="connsiteX107" fmla="*/ 7198152 w 12193149"/>
              <a:gd name="connsiteY107" fmla="*/ 2166588 h 2344739"/>
              <a:gd name="connsiteX108" fmla="*/ 7171956 w 12193149"/>
              <a:gd name="connsiteY108" fmla="*/ 2171236 h 2344739"/>
              <a:gd name="connsiteX109" fmla="*/ 7098136 w 12193149"/>
              <a:gd name="connsiteY109" fmla="*/ 2183464 h 2344739"/>
              <a:gd name="connsiteX110" fmla="*/ 7019644 w 12193149"/>
              <a:gd name="connsiteY110" fmla="*/ 2183090 h 2344739"/>
              <a:gd name="connsiteX111" fmla="*/ 6905294 w 12193149"/>
              <a:gd name="connsiteY111" fmla="*/ 2212596 h 2344739"/>
              <a:gd name="connsiteX112" fmla="*/ 6709370 w 12193149"/>
              <a:gd name="connsiteY112" fmla="*/ 2240551 h 2344739"/>
              <a:gd name="connsiteX113" fmla="*/ 6550602 w 12193149"/>
              <a:gd name="connsiteY113" fmla="*/ 2269327 h 2344739"/>
              <a:gd name="connsiteX114" fmla="*/ 6318708 w 12193149"/>
              <a:gd name="connsiteY114" fmla="*/ 2316127 h 2344739"/>
              <a:gd name="connsiteX115" fmla="*/ 6169822 w 12193149"/>
              <a:gd name="connsiteY115" fmla="*/ 2318214 h 2344739"/>
              <a:gd name="connsiteX116" fmla="*/ 6074996 w 12193149"/>
              <a:gd name="connsiteY116" fmla="*/ 2338676 h 2344739"/>
              <a:gd name="connsiteX117" fmla="*/ 6069677 w 12193149"/>
              <a:gd name="connsiteY117" fmla="*/ 2337139 h 2344739"/>
              <a:gd name="connsiteX118" fmla="*/ 6049786 w 12193149"/>
              <a:gd name="connsiteY118" fmla="*/ 2337822 h 2344739"/>
              <a:gd name="connsiteX119" fmla="*/ 6042433 w 12193149"/>
              <a:gd name="connsiteY119" fmla="*/ 2329473 h 2344739"/>
              <a:gd name="connsiteX120" fmla="*/ 6011238 w 12193149"/>
              <a:gd name="connsiteY120" fmla="*/ 2324380 h 2344739"/>
              <a:gd name="connsiteX121" fmla="*/ 5958523 w 12193149"/>
              <a:gd name="connsiteY121" fmla="*/ 2328024 h 2344739"/>
              <a:gd name="connsiteX122" fmla="*/ 5760067 w 12193149"/>
              <a:gd name="connsiteY122" fmla="*/ 2343716 h 2344739"/>
              <a:gd name="connsiteX123" fmla="*/ 5628108 w 12193149"/>
              <a:gd name="connsiteY123" fmla="*/ 2344739 h 2344739"/>
              <a:gd name="connsiteX124" fmla="*/ 5472054 w 12193149"/>
              <a:gd name="connsiteY124" fmla="*/ 2330719 h 2344739"/>
              <a:gd name="connsiteX125" fmla="*/ 5433909 w 12193149"/>
              <a:gd name="connsiteY125" fmla="*/ 2319466 h 2344739"/>
              <a:gd name="connsiteX126" fmla="*/ 5382817 w 12193149"/>
              <a:gd name="connsiteY126" fmla="*/ 2301764 h 2344739"/>
              <a:gd name="connsiteX127" fmla="*/ 5262912 w 12193149"/>
              <a:gd name="connsiteY127" fmla="*/ 2281347 h 2344739"/>
              <a:gd name="connsiteX128" fmla="*/ 5224109 w 12193149"/>
              <a:gd name="connsiteY128" fmla="*/ 2270223 h 2344739"/>
              <a:gd name="connsiteX129" fmla="*/ 5175808 w 12193149"/>
              <a:gd name="connsiteY129" fmla="*/ 2267233 h 2344739"/>
              <a:gd name="connsiteX130" fmla="*/ 5157702 w 12193149"/>
              <a:gd name="connsiteY130" fmla="*/ 2260010 h 2344739"/>
              <a:gd name="connsiteX131" fmla="*/ 5143747 w 12193149"/>
              <a:gd name="connsiteY131" fmla="*/ 2256610 h 2344739"/>
              <a:gd name="connsiteX132" fmla="*/ 5140744 w 12193149"/>
              <a:gd name="connsiteY132" fmla="*/ 2254509 h 2344739"/>
              <a:gd name="connsiteX133" fmla="*/ 5122807 w 12193149"/>
              <a:gd name="connsiteY133" fmla="*/ 2243656 h 2344739"/>
              <a:gd name="connsiteX134" fmla="*/ 5066938 w 12193149"/>
              <a:gd name="connsiteY134" fmla="*/ 2250227 h 2344739"/>
              <a:gd name="connsiteX135" fmla="*/ 5012662 w 12193149"/>
              <a:gd name="connsiteY135" fmla="*/ 2233846 h 2344739"/>
              <a:gd name="connsiteX136" fmla="*/ 4841589 w 12193149"/>
              <a:gd name="connsiteY136" fmla="*/ 2209829 h 2344739"/>
              <a:gd name="connsiteX137" fmla="*/ 4763595 w 12193149"/>
              <a:gd name="connsiteY137" fmla="*/ 2182061 h 2344739"/>
              <a:gd name="connsiteX138" fmla="*/ 4724334 w 12193149"/>
              <a:gd name="connsiteY138" fmla="*/ 2173047 h 2344739"/>
              <a:gd name="connsiteX139" fmla="*/ 4722324 w 12193149"/>
              <a:gd name="connsiteY139" fmla="*/ 2172298 h 2344739"/>
              <a:gd name="connsiteX140" fmla="*/ 4723259 w 12193149"/>
              <a:gd name="connsiteY140" fmla="*/ 2172087 h 2344739"/>
              <a:gd name="connsiteX141" fmla="*/ 4718350 w 12193149"/>
              <a:gd name="connsiteY141" fmla="*/ 2170817 h 2344739"/>
              <a:gd name="connsiteX142" fmla="*/ 4722324 w 12193149"/>
              <a:gd name="connsiteY142" fmla="*/ 2172298 h 2344739"/>
              <a:gd name="connsiteX143" fmla="*/ 4716674 w 12193149"/>
              <a:gd name="connsiteY143" fmla="*/ 2173573 h 2344739"/>
              <a:gd name="connsiteX144" fmla="*/ 4516962 w 12193149"/>
              <a:gd name="connsiteY144" fmla="*/ 2163671 h 2344739"/>
              <a:gd name="connsiteX145" fmla="*/ 4429691 w 12193149"/>
              <a:gd name="connsiteY145" fmla="*/ 2153020 h 2344739"/>
              <a:gd name="connsiteX146" fmla="*/ 4364023 w 12193149"/>
              <a:gd name="connsiteY146" fmla="*/ 2151674 h 2344739"/>
              <a:gd name="connsiteX147" fmla="*/ 4318114 w 12193149"/>
              <a:gd name="connsiteY147" fmla="*/ 2158289 h 2344739"/>
              <a:gd name="connsiteX148" fmla="*/ 4316258 w 12193149"/>
              <a:gd name="connsiteY148" fmla="*/ 2156948 h 2344739"/>
              <a:gd name="connsiteX149" fmla="*/ 4296292 w 12193149"/>
              <a:gd name="connsiteY149" fmla="*/ 2155069 h 2344739"/>
              <a:gd name="connsiteX150" fmla="*/ 4291212 w 12193149"/>
              <a:gd name="connsiteY150" fmla="*/ 2157986 h 2344739"/>
              <a:gd name="connsiteX151" fmla="*/ 4277290 w 12193149"/>
              <a:gd name="connsiteY151" fmla="*/ 2157740 h 2344739"/>
              <a:gd name="connsiteX152" fmla="*/ 4249265 w 12193149"/>
              <a:gd name="connsiteY152" fmla="*/ 2160064 h 2344739"/>
              <a:gd name="connsiteX153" fmla="*/ 4203199 w 12193149"/>
              <a:gd name="connsiteY153" fmla="*/ 2157269 h 2344739"/>
              <a:gd name="connsiteX154" fmla="*/ 4202893 w 12193149"/>
              <a:gd name="connsiteY154" fmla="*/ 2156010 h 2344739"/>
              <a:gd name="connsiteX155" fmla="*/ 4192396 w 12193149"/>
              <a:gd name="connsiteY155" fmla="*/ 2150376 h 2344739"/>
              <a:gd name="connsiteX156" fmla="*/ 4143893 w 12193149"/>
              <a:gd name="connsiteY156" fmla="*/ 2134511 h 2344739"/>
              <a:gd name="connsiteX157" fmla="*/ 4084245 w 12193149"/>
              <a:gd name="connsiteY157" fmla="*/ 2107978 h 2344739"/>
              <a:gd name="connsiteX158" fmla="*/ 4075694 w 12193149"/>
              <a:gd name="connsiteY158" fmla="*/ 2107143 h 2344739"/>
              <a:gd name="connsiteX159" fmla="*/ 4075575 w 12193149"/>
              <a:gd name="connsiteY159" fmla="*/ 2106844 h 2344739"/>
              <a:gd name="connsiteX160" fmla="*/ 4066658 w 12193149"/>
              <a:gd name="connsiteY160" fmla="*/ 2105400 h 2344739"/>
              <a:gd name="connsiteX161" fmla="*/ 4060102 w 12193149"/>
              <a:gd name="connsiteY161" fmla="*/ 2105618 h 2344739"/>
              <a:gd name="connsiteX162" fmla="*/ 4043512 w 12193149"/>
              <a:gd name="connsiteY162" fmla="*/ 2103997 h 2344739"/>
              <a:gd name="connsiteX163" fmla="*/ 4038145 w 12193149"/>
              <a:gd name="connsiteY163" fmla="*/ 2101563 h 2344739"/>
              <a:gd name="connsiteX164" fmla="*/ 4036511 w 12193149"/>
              <a:gd name="connsiteY164" fmla="*/ 2097896 h 2344739"/>
              <a:gd name="connsiteX165" fmla="*/ 4034926 w 12193149"/>
              <a:gd name="connsiteY165" fmla="*/ 2098131 h 2344739"/>
              <a:gd name="connsiteX166" fmla="*/ 4005686 w 12193149"/>
              <a:gd name="connsiteY166" fmla="*/ 2085563 h 2344739"/>
              <a:gd name="connsiteX167" fmla="*/ 3937994 w 12193149"/>
              <a:gd name="connsiteY167" fmla="*/ 2068106 h 2344739"/>
              <a:gd name="connsiteX168" fmla="*/ 3898423 w 12193149"/>
              <a:gd name="connsiteY168" fmla="*/ 2062451 h 2344739"/>
              <a:gd name="connsiteX169" fmla="*/ 3790908 w 12193149"/>
              <a:gd name="connsiteY169" fmla="*/ 2042213 h 2344739"/>
              <a:gd name="connsiteX170" fmla="*/ 3683661 w 12193149"/>
              <a:gd name="connsiteY170" fmla="*/ 2018290 h 2344739"/>
              <a:gd name="connsiteX171" fmla="*/ 3611183 w 12193149"/>
              <a:gd name="connsiteY171" fmla="*/ 1986019 h 2344739"/>
              <a:gd name="connsiteX172" fmla="*/ 3605003 w 12193149"/>
              <a:gd name="connsiteY172" fmla="*/ 1987381 h 2344739"/>
              <a:gd name="connsiteX173" fmla="*/ 3595884 w 12193149"/>
              <a:gd name="connsiteY173" fmla="*/ 1987545 h 2344739"/>
              <a:gd name="connsiteX174" fmla="*/ 3595649 w 12193149"/>
              <a:gd name="connsiteY174" fmla="*/ 1987276 h 2344739"/>
              <a:gd name="connsiteX175" fmla="*/ 3587126 w 12193149"/>
              <a:gd name="connsiteY175" fmla="*/ 1987966 h 2344739"/>
              <a:gd name="connsiteX176" fmla="*/ 3537283 w 12193149"/>
              <a:gd name="connsiteY176" fmla="*/ 1978267 h 2344739"/>
              <a:gd name="connsiteX177" fmla="*/ 3474371 w 12193149"/>
              <a:gd name="connsiteY177" fmla="*/ 1974606 h 2344739"/>
              <a:gd name="connsiteX178" fmla="*/ 3401876 w 12193149"/>
              <a:gd name="connsiteY178" fmla="*/ 1962558 h 2344739"/>
              <a:gd name="connsiteX179" fmla="*/ 3365036 w 12193149"/>
              <a:gd name="connsiteY179" fmla="*/ 1979510 h 2344739"/>
              <a:gd name="connsiteX180" fmla="*/ 3345174 w 12193149"/>
              <a:gd name="connsiteY180" fmla="*/ 1981192 h 2344739"/>
              <a:gd name="connsiteX181" fmla="*/ 3342846 w 12193149"/>
              <a:gd name="connsiteY181" fmla="*/ 1980217 h 2344739"/>
              <a:gd name="connsiteX182" fmla="*/ 3263504 w 12193149"/>
              <a:gd name="connsiteY182" fmla="*/ 1986094 h 2344739"/>
              <a:gd name="connsiteX183" fmla="*/ 3143704 w 12193149"/>
              <a:gd name="connsiteY183" fmla="*/ 1993869 h 2344739"/>
              <a:gd name="connsiteX184" fmla="*/ 3031439 w 12193149"/>
              <a:gd name="connsiteY184" fmla="*/ 1996512 h 2344739"/>
              <a:gd name="connsiteX185" fmla="*/ 2782717 w 12193149"/>
              <a:gd name="connsiteY185" fmla="*/ 2018333 h 2344739"/>
              <a:gd name="connsiteX186" fmla="*/ 2647675 w 12193149"/>
              <a:gd name="connsiteY186" fmla="*/ 2028869 h 2344739"/>
              <a:gd name="connsiteX187" fmla="*/ 2569176 w 12193149"/>
              <a:gd name="connsiteY187" fmla="*/ 2002628 h 2344739"/>
              <a:gd name="connsiteX188" fmla="*/ 2444403 w 12193149"/>
              <a:gd name="connsiteY188" fmla="*/ 2016529 h 2344739"/>
              <a:gd name="connsiteX189" fmla="*/ 2316260 w 12193149"/>
              <a:gd name="connsiteY189" fmla="*/ 2024996 h 2344739"/>
              <a:gd name="connsiteX190" fmla="*/ 2209726 w 12193149"/>
              <a:gd name="connsiteY190" fmla="*/ 2019763 h 2344739"/>
              <a:gd name="connsiteX191" fmla="*/ 2095813 w 12193149"/>
              <a:gd name="connsiteY191" fmla="*/ 2003052 h 2344739"/>
              <a:gd name="connsiteX192" fmla="*/ 1998504 w 12193149"/>
              <a:gd name="connsiteY192" fmla="*/ 1995032 h 2344739"/>
              <a:gd name="connsiteX193" fmla="*/ 1929320 w 12193149"/>
              <a:gd name="connsiteY193" fmla="*/ 2016977 h 2344739"/>
              <a:gd name="connsiteX194" fmla="*/ 1922798 w 12193149"/>
              <a:gd name="connsiteY194" fmla="*/ 2012146 h 2344739"/>
              <a:gd name="connsiteX195" fmla="*/ 1874228 w 12193149"/>
              <a:gd name="connsiteY195" fmla="*/ 2013741 h 2344739"/>
              <a:gd name="connsiteX196" fmla="*/ 1787803 w 12193149"/>
              <a:gd name="connsiteY196" fmla="*/ 2041363 h 2344739"/>
              <a:gd name="connsiteX197" fmla="*/ 1739352 w 12193149"/>
              <a:gd name="connsiteY197" fmla="*/ 2036312 h 2344739"/>
              <a:gd name="connsiteX198" fmla="*/ 1676219 w 12193149"/>
              <a:gd name="connsiteY198" fmla="*/ 2019963 h 2344739"/>
              <a:gd name="connsiteX199" fmla="*/ 1609817 w 12193149"/>
              <a:gd name="connsiteY199" fmla="*/ 2013066 h 2344739"/>
              <a:gd name="connsiteX200" fmla="*/ 1497258 w 12193149"/>
              <a:gd name="connsiteY200" fmla="*/ 1987476 h 2344739"/>
              <a:gd name="connsiteX201" fmla="*/ 1151127 w 12193149"/>
              <a:gd name="connsiteY201" fmla="*/ 1938041 h 2344739"/>
              <a:gd name="connsiteX202" fmla="*/ 859417 w 12193149"/>
              <a:gd name="connsiteY202" fmla="*/ 1928608 h 2344739"/>
              <a:gd name="connsiteX203" fmla="*/ 838688 w 12193149"/>
              <a:gd name="connsiteY203" fmla="*/ 1929821 h 2344739"/>
              <a:gd name="connsiteX204" fmla="*/ 817957 w 12193149"/>
              <a:gd name="connsiteY204" fmla="*/ 1927857 h 2344739"/>
              <a:gd name="connsiteX205" fmla="*/ 812654 w 12193149"/>
              <a:gd name="connsiteY205" fmla="*/ 1930751 h 2344739"/>
              <a:gd name="connsiteX206" fmla="*/ 721195 w 12193149"/>
              <a:gd name="connsiteY206" fmla="*/ 1929661 h 2344739"/>
              <a:gd name="connsiteX207" fmla="*/ 720890 w 12193149"/>
              <a:gd name="connsiteY207" fmla="*/ 1928399 h 2344739"/>
              <a:gd name="connsiteX208" fmla="*/ 710023 w 12193149"/>
              <a:gd name="connsiteY208" fmla="*/ 1922722 h 2344739"/>
              <a:gd name="connsiteX209" fmla="*/ 597940 w 12193149"/>
              <a:gd name="connsiteY209" fmla="*/ 1879864 h 2344739"/>
              <a:gd name="connsiteX210" fmla="*/ 579683 w 12193149"/>
              <a:gd name="connsiteY210" fmla="*/ 1877212 h 2344739"/>
              <a:gd name="connsiteX211" fmla="*/ 572865 w 12193149"/>
              <a:gd name="connsiteY211" fmla="*/ 1877401 h 2344739"/>
              <a:gd name="connsiteX212" fmla="*/ 446247 w 12193149"/>
              <a:gd name="connsiteY212" fmla="*/ 1839371 h 2344739"/>
              <a:gd name="connsiteX213" fmla="*/ 405163 w 12193149"/>
              <a:gd name="connsiteY213" fmla="*/ 1833548 h 2344739"/>
              <a:gd name="connsiteX214" fmla="*/ 293583 w 12193149"/>
              <a:gd name="connsiteY214" fmla="*/ 1812852 h 2344739"/>
              <a:gd name="connsiteX215" fmla="*/ 119529 w 12193149"/>
              <a:gd name="connsiteY215" fmla="*/ 1761047 h 2344739"/>
              <a:gd name="connsiteX216" fmla="*/ 16674 w 12193149"/>
              <a:gd name="connsiteY216" fmla="*/ 1758191 h 2344739"/>
              <a:gd name="connsiteX217" fmla="*/ 1150 w 12193149"/>
              <a:gd name="connsiteY217" fmla="*/ 1752722 h 2344739"/>
              <a:gd name="connsiteX218" fmla="*/ 1148 w 12193149"/>
              <a:gd name="connsiteY218" fmla="*/ 222213 h 2344739"/>
              <a:gd name="connsiteX219" fmla="*/ 1148 w 12193149"/>
              <a:gd name="connsiteY219"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590693 w 12193149"/>
              <a:gd name="connsiteY23" fmla="*/ 963777 h 2344739"/>
              <a:gd name="connsiteX24" fmla="*/ 11506817 w 12193149"/>
              <a:gd name="connsiteY24" fmla="*/ 1033623 h 2344739"/>
              <a:gd name="connsiteX25" fmla="*/ 11280332 w 12193149"/>
              <a:gd name="connsiteY25" fmla="*/ 1223571 h 2344739"/>
              <a:gd name="connsiteX26" fmla="*/ 11228309 w 12193149"/>
              <a:gd name="connsiteY26" fmla="*/ 1276236 h 2344739"/>
              <a:gd name="connsiteX27" fmla="*/ 11218087 w 12193149"/>
              <a:gd name="connsiteY27" fmla="*/ 1275961 h 2344739"/>
              <a:gd name="connsiteX28" fmla="*/ 11217184 w 12193149"/>
              <a:gd name="connsiteY28" fmla="*/ 1275018 h 2344739"/>
              <a:gd name="connsiteX29" fmla="*/ 11188885 w 12193149"/>
              <a:gd name="connsiteY29" fmla="*/ 1292383 h 2344739"/>
              <a:gd name="connsiteX30" fmla="*/ 11184501 w 12193149"/>
              <a:gd name="connsiteY30" fmla="*/ 1292525 h 2344739"/>
              <a:gd name="connsiteX31" fmla="*/ 11166854 w 12193149"/>
              <a:gd name="connsiteY31" fmla="*/ 1306612 h 2344739"/>
              <a:gd name="connsiteX32" fmla="*/ 11157311 w 12193149"/>
              <a:gd name="connsiteY32" fmla="*/ 1312414 h 2344739"/>
              <a:gd name="connsiteX33" fmla="*/ 11155496 w 12193149"/>
              <a:gd name="connsiteY33" fmla="*/ 1317097 h 2344739"/>
              <a:gd name="connsiteX34" fmla="*/ 11140961 w 12193149"/>
              <a:gd name="connsiteY34" fmla="*/ 1324115 h 2344739"/>
              <a:gd name="connsiteX35" fmla="*/ 11138961 w 12193149"/>
              <a:gd name="connsiteY35" fmla="*/ 1323772 h 2344739"/>
              <a:gd name="connsiteX36" fmla="*/ 11128208 w 12193149"/>
              <a:gd name="connsiteY36" fmla="*/ 1333832 h 2344739"/>
              <a:gd name="connsiteX37" fmla="*/ 11120691 w 12193149"/>
              <a:gd name="connsiteY37" fmla="*/ 1347424 h 2344739"/>
              <a:gd name="connsiteX38" fmla="*/ 10894683 w 12193149"/>
              <a:gd name="connsiteY38" fmla="*/ 1473399 h 2344739"/>
              <a:gd name="connsiteX39" fmla="*/ 10773300 w 12193149"/>
              <a:gd name="connsiteY39" fmla="*/ 1523191 h 2344739"/>
              <a:gd name="connsiteX40" fmla="*/ 10627668 w 12193149"/>
              <a:gd name="connsiteY40" fmla="*/ 1559229 h 2344739"/>
              <a:gd name="connsiteX41" fmla="*/ 10581895 w 12193149"/>
              <a:gd name="connsiteY41" fmla="*/ 1568689 h 2344739"/>
              <a:gd name="connsiteX42" fmla="*/ 10547790 w 12193149"/>
              <a:gd name="connsiteY42" fmla="*/ 1598423 h 2344739"/>
              <a:gd name="connsiteX43" fmla="*/ 10529643 w 12193149"/>
              <a:gd name="connsiteY43" fmla="*/ 1596907 h 2344739"/>
              <a:gd name="connsiteX44" fmla="*/ 10526446 w 12193149"/>
              <a:gd name="connsiteY44" fmla="*/ 1596411 h 2344739"/>
              <a:gd name="connsiteX45" fmla="*/ 10515129 w 12193149"/>
              <a:gd name="connsiteY45" fmla="*/ 1599537 h 2344739"/>
              <a:gd name="connsiteX46" fmla="*/ 10491735 w 12193149"/>
              <a:gd name="connsiteY46" fmla="*/ 1594156 h 2344739"/>
              <a:gd name="connsiteX47" fmla="*/ 10471418 w 12193149"/>
              <a:gd name="connsiteY47" fmla="*/ 1601693 h 2344739"/>
              <a:gd name="connsiteX48" fmla="*/ 10377042 w 12193149"/>
              <a:gd name="connsiteY48" fmla="*/ 1644598 h 2344739"/>
              <a:gd name="connsiteX49" fmla="*/ 10319338 w 12193149"/>
              <a:gd name="connsiteY49" fmla="*/ 1666221 h 2344739"/>
              <a:gd name="connsiteX50" fmla="*/ 10295467 w 12193149"/>
              <a:gd name="connsiteY50" fmla="*/ 1668079 h 2344739"/>
              <a:gd name="connsiteX51" fmla="*/ 10263443 w 12193149"/>
              <a:gd name="connsiteY51" fmla="*/ 1674948 h 2344739"/>
              <a:gd name="connsiteX52" fmla="*/ 10205418 w 12193149"/>
              <a:gd name="connsiteY52" fmla="*/ 1682149 h 2344739"/>
              <a:gd name="connsiteX53" fmla="*/ 10177759 w 12193149"/>
              <a:gd name="connsiteY53" fmla="*/ 1692943 h 2344739"/>
              <a:gd name="connsiteX54" fmla="*/ 10165070 w 12193149"/>
              <a:gd name="connsiteY54" fmla="*/ 1693739 h 2344739"/>
              <a:gd name="connsiteX55" fmla="*/ 10156308 w 12193149"/>
              <a:gd name="connsiteY55" fmla="*/ 1707487 h 2344739"/>
              <a:gd name="connsiteX56" fmla="*/ 10118267 w 12193149"/>
              <a:gd name="connsiteY56" fmla="*/ 1731142 h 2344739"/>
              <a:gd name="connsiteX57" fmla="*/ 10083317 w 12193149"/>
              <a:gd name="connsiteY57" fmla="*/ 1743296 h 2344739"/>
              <a:gd name="connsiteX58" fmla="*/ 10040388 w 12193149"/>
              <a:gd name="connsiteY58" fmla="*/ 1741632 h 2344739"/>
              <a:gd name="connsiteX59" fmla="*/ 9961167 w 12193149"/>
              <a:gd name="connsiteY59" fmla="*/ 1757147 h 2344739"/>
              <a:gd name="connsiteX60" fmla="*/ 9848940 w 12193149"/>
              <a:gd name="connsiteY60" fmla="*/ 1763915 h 2344739"/>
              <a:gd name="connsiteX61" fmla="*/ 9729457 w 12193149"/>
              <a:gd name="connsiteY61" fmla="*/ 1784122 h 2344739"/>
              <a:gd name="connsiteX62" fmla="*/ 9613704 w 12193149"/>
              <a:gd name="connsiteY62" fmla="*/ 1812371 h 2344739"/>
              <a:gd name="connsiteX63" fmla="*/ 9338590 w 12193149"/>
              <a:gd name="connsiteY63" fmla="*/ 1869293 h 2344739"/>
              <a:gd name="connsiteX64" fmla="*/ 9232518 w 12193149"/>
              <a:gd name="connsiteY64" fmla="*/ 1893149 h 2344739"/>
              <a:gd name="connsiteX65" fmla="*/ 9156690 w 12193149"/>
              <a:gd name="connsiteY65" fmla="*/ 1903228 h 2344739"/>
              <a:gd name="connsiteX66" fmla="*/ 9054601 w 12193149"/>
              <a:gd name="connsiteY66" fmla="*/ 1910755 h 2344739"/>
              <a:gd name="connsiteX67" fmla="*/ 9006634 w 12193149"/>
              <a:gd name="connsiteY67" fmla="*/ 1914040 h 2344739"/>
              <a:gd name="connsiteX68" fmla="*/ 9006349 w 12193149"/>
              <a:gd name="connsiteY68" fmla="*/ 1913800 h 2344739"/>
              <a:gd name="connsiteX69" fmla="*/ 8997380 w 12193149"/>
              <a:gd name="connsiteY69" fmla="*/ 1915011 h 2344739"/>
              <a:gd name="connsiteX70" fmla="*/ 8991542 w 12193149"/>
              <a:gd name="connsiteY70" fmla="*/ 1917072 h 2344739"/>
              <a:gd name="connsiteX71" fmla="*/ 8975485 w 12193149"/>
              <a:gd name="connsiteY71" fmla="*/ 1920298 h 2344739"/>
              <a:gd name="connsiteX72" fmla="*/ 8969159 w 12193149"/>
              <a:gd name="connsiteY72" fmla="*/ 1919598 h 2344739"/>
              <a:gd name="connsiteX73" fmla="*/ 8964196 w 12193149"/>
              <a:gd name="connsiteY73" fmla="*/ 1917373 h 2344739"/>
              <a:gd name="connsiteX74" fmla="*/ 8930136 w 12193149"/>
              <a:gd name="connsiteY74" fmla="*/ 1914185 h 2344739"/>
              <a:gd name="connsiteX75" fmla="*/ 8753592 w 12193149"/>
              <a:gd name="connsiteY75" fmla="*/ 1933417 h 2344739"/>
              <a:gd name="connsiteX76" fmla="*/ 8708995 w 12193149"/>
              <a:gd name="connsiteY76" fmla="*/ 1935518 h 2344739"/>
              <a:gd name="connsiteX77" fmla="*/ 8597219 w 12193149"/>
              <a:gd name="connsiteY77" fmla="*/ 1944090 h 2344739"/>
              <a:gd name="connsiteX78" fmla="*/ 8526378 w 12193149"/>
              <a:gd name="connsiteY78" fmla="*/ 1929248 h 2344739"/>
              <a:gd name="connsiteX79" fmla="*/ 8512131 w 12193149"/>
              <a:gd name="connsiteY79" fmla="*/ 1935163 h 2344739"/>
              <a:gd name="connsiteX80" fmla="*/ 8507315 w 12193149"/>
              <a:gd name="connsiteY80" fmla="*/ 1938164 h 2344739"/>
              <a:gd name="connsiteX81" fmla="*/ 8499116 w 12193149"/>
              <a:gd name="connsiteY81" fmla="*/ 1940902 h 2344739"/>
              <a:gd name="connsiteX82" fmla="*/ 8498742 w 12193149"/>
              <a:gd name="connsiteY82" fmla="*/ 1940723 h 2344739"/>
              <a:gd name="connsiteX83" fmla="*/ 8491397 w 12193149"/>
              <a:gd name="connsiteY83" fmla="*/ 1943773 h 2344739"/>
              <a:gd name="connsiteX84" fmla="*/ 8368330 w 12193149"/>
              <a:gd name="connsiteY84" fmla="*/ 1957815 h 2344739"/>
              <a:gd name="connsiteX85" fmla="*/ 8354947 w 12193149"/>
              <a:gd name="connsiteY85" fmla="*/ 1958009 h 2344739"/>
              <a:gd name="connsiteX86" fmla="*/ 8321252 w 12193149"/>
              <a:gd name="connsiteY86" fmla="*/ 1974587 h 2344739"/>
              <a:gd name="connsiteX87" fmla="*/ 8315581 w 12193149"/>
              <a:gd name="connsiteY87" fmla="*/ 1974913 h 2344739"/>
              <a:gd name="connsiteX88" fmla="*/ 8296322 w 12193149"/>
              <a:gd name="connsiteY88" fmla="*/ 1988808 h 2344739"/>
              <a:gd name="connsiteX89" fmla="*/ 8285424 w 12193149"/>
              <a:gd name="connsiteY89" fmla="*/ 1994631 h 2344739"/>
              <a:gd name="connsiteX90" fmla="*/ 8284298 w 12193149"/>
              <a:gd name="connsiteY90" fmla="*/ 1999074 h 2344739"/>
              <a:gd name="connsiteX91" fmla="*/ 8267224 w 12193149"/>
              <a:gd name="connsiteY91" fmla="*/ 2006249 h 2344739"/>
              <a:gd name="connsiteX92" fmla="*/ 8264525 w 12193149"/>
              <a:gd name="connsiteY92" fmla="*/ 2006019 h 2344739"/>
              <a:gd name="connsiteX93" fmla="*/ 8253181 w 12193149"/>
              <a:gd name="connsiteY93" fmla="*/ 2015862 h 2344739"/>
              <a:gd name="connsiteX94" fmla="*/ 8246982 w 12193149"/>
              <a:gd name="connsiteY94" fmla="*/ 2028854 h 2344739"/>
              <a:gd name="connsiteX95" fmla="*/ 8091420 w 12193149"/>
              <a:gd name="connsiteY95" fmla="*/ 2075015 h 2344739"/>
              <a:gd name="connsiteX96" fmla="*/ 7906555 w 12193149"/>
              <a:gd name="connsiteY96" fmla="*/ 2116988 h 2344739"/>
              <a:gd name="connsiteX97" fmla="*/ 7719893 w 12193149"/>
              <a:gd name="connsiteY97" fmla="*/ 2142703 h 2344739"/>
              <a:gd name="connsiteX98" fmla="*/ 7615495 w 12193149"/>
              <a:gd name="connsiteY98" fmla="*/ 2139232 h 2344739"/>
              <a:gd name="connsiteX99" fmla="*/ 7528691 w 12193149"/>
              <a:gd name="connsiteY99" fmla="*/ 2145060 h 2344739"/>
              <a:gd name="connsiteX100" fmla="*/ 7520719 w 12193149"/>
              <a:gd name="connsiteY100" fmla="*/ 2147613 h 2344739"/>
              <a:gd name="connsiteX101" fmla="*/ 7508559 w 12193149"/>
              <a:gd name="connsiteY101" fmla="*/ 2148948 h 2344739"/>
              <a:gd name="connsiteX102" fmla="*/ 7508188 w 12193149"/>
              <a:gd name="connsiteY102" fmla="*/ 2148621 h 2344739"/>
              <a:gd name="connsiteX103" fmla="*/ 7496943 w 12193149"/>
              <a:gd name="connsiteY103" fmla="*/ 2150573 h 2344739"/>
              <a:gd name="connsiteX104" fmla="*/ 7219707 w 12193149"/>
              <a:gd name="connsiteY104" fmla="*/ 2156680 h 2344739"/>
              <a:gd name="connsiteX105" fmla="*/ 7202249 w 12193149"/>
              <a:gd name="connsiteY105" fmla="*/ 2161230 h 2344739"/>
              <a:gd name="connsiteX106" fmla="*/ 7198152 w 12193149"/>
              <a:gd name="connsiteY106" fmla="*/ 2166588 h 2344739"/>
              <a:gd name="connsiteX107" fmla="*/ 7171956 w 12193149"/>
              <a:gd name="connsiteY107" fmla="*/ 2171236 h 2344739"/>
              <a:gd name="connsiteX108" fmla="*/ 7098136 w 12193149"/>
              <a:gd name="connsiteY108" fmla="*/ 2183464 h 2344739"/>
              <a:gd name="connsiteX109" fmla="*/ 7019644 w 12193149"/>
              <a:gd name="connsiteY109" fmla="*/ 2183090 h 2344739"/>
              <a:gd name="connsiteX110" fmla="*/ 6905294 w 12193149"/>
              <a:gd name="connsiteY110" fmla="*/ 2212596 h 2344739"/>
              <a:gd name="connsiteX111" fmla="*/ 6709370 w 12193149"/>
              <a:gd name="connsiteY111" fmla="*/ 2240551 h 2344739"/>
              <a:gd name="connsiteX112" fmla="*/ 6550602 w 12193149"/>
              <a:gd name="connsiteY112" fmla="*/ 2269327 h 2344739"/>
              <a:gd name="connsiteX113" fmla="*/ 6318708 w 12193149"/>
              <a:gd name="connsiteY113" fmla="*/ 2316127 h 2344739"/>
              <a:gd name="connsiteX114" fmla="*/ 6169822 w 12193149"/>
              <a:gd name="connsiteY114" fmla="*/ 2318214 h 2344739"/>
              <a:gd name="connsiteX115" fmla="*/ 6074996 w 12193149"/>
              <a:gd name="connsiteY115" fmla="*/ 2338676 h 2344739"/>
              <a:gd name="connsiteX116" fmla="*/ 6069677 w 12193149"/>
              <a:gd name="connsiteY116" fmla="*/ 2337139 h 2344739"/>
              <a:gd name="connsiteX117" fmla="*/ 6049786 w 12193149"/>
              <a:gd name="connsiteY117" fmla="*/ 2337822 h 2344739"/>
              <a:gd name="connsiteX118" fmla="*/ 6042433 w 12193149"/>
              <a:gd name="connsiteY118" fmla="*/ 2329473 h 2344739"/>
              <a:gd name="connsiteX119" fmla="*/ 6011238 w 12193149"/>
              <a:gd name="connsiteY119" fmla="*/ 2324380 h 2344739"/>
              <a:gd name="connsiteX120" fmla="*/ 5958523 w 12193149"/>
              <a:gd name="connsiteY120" fmla="*/ 2328024 h 2344739"/>
              <a:gd name="connsiteX121" fmla="*/ 5760067 w 12193149"/>
              <a:gd name="connsiteY121" fmla="*/ 2343716 h 2344739"/>
              <a:gd name="connsiteX122" fmla="*/ 5628108 w 12193149"/>
              <a:gd name="connsiteY122" fmla="*/ 2344739 h 2344739"/>
              <a:gd name="connsiteX123" fmla="*/ 5472054 w 12193149"/>
              <a:gd name="connsiteY123" fmla="*/ 2330719 h 2344739"/>
              <a:gd name="connsiteX124" fmla="*/ 5433909 w 12193149"/>
              <a:gd name="connsiteY124" fmla="*/ 2319466 h 2344739"/>
              <a:gd name="connsiteX125" fmla="*/ 5382817 w 12193149"/>
              <a:gd name="connsiteY125" fmla="*/ 2301764 h 2344739"/>
              <a:gd name="connsiteX126" fmla="*/ 5262912 w 12193149"/>
              <a:gd name="connsiteY126" fmla="*/ 2281347 h 2344739"/>
              <a:gd name="connsiteX127" fmla="*/ 5224109 w 12193149"/>
              <a:gd name="connsiteY127" fmla="*/ 2270223 h 2344739"/>
              <a:gd name="connsiteX128" fmla="*/ 5175808 w 12193149"/>
              <a:gd name="connsiteY128" fmla="*/ 2267233 h 2344739"/>
              <a:gd name="connsiteX129" fmla="*/ 5157702 w 12193149"/>
              <a:gd name="connsiteY129" fmla="*/ 2260010 h 2344739"/>
              <a:gd name="connsiteX130" fmla="*/ 5143747 w 12193149"/>
              <a:gd name="connsiteY130" fmla="*/ 2256610 h 2344739"/>
              <a:gd name="connsiteX131" fmla="*/ 5140744 w 12193149"/>
              <a:gd name="connsiteY131" fmla="*/ 2254509 h 2344739"/>
              <a:gd name="connsiteX132" fmla="*/ 5122807 w 12193149"/>
              <a:gd name="connsiteY132" fmla="*/ 2243656 h 2344739"/>
              <a:gd name="connsiteX133" fmla="*/ 5066938 w 12193149"/>
              <a:gd name="connsiteY133" fmla="*/ 2250227 h 2344739"/>
              <a:gd name="connsiteX134" fmla="*/ 5012662 w 12193149"/>
              <a:gd name="connsiteY134" fmla="*/ 2233846 h 2344739"/>
              <a:gd name="connsiteX135" fmla="*/ 4841589 w 12193149"/>
              <a:gd name="connsiteY135" fmla="*/ 2209829 h 2344739"/>
              <a:gd name="connsiteX136" fmla="*/ 4763595 w 12193149"/>
              <a:gd name="connsiteY136" fmla="*/ 2182061 h 2344739"/>
              <a:gd name="connsiteX137" fmla="*/ 4724334 w 12193149"/>
              <a:gd name="connsiteY137" fmla="*/ 2173047 h 2344739"/>
              <a:gd name="connsiteX138" fmla="*/ 4722324 w 12193149"/>
              <a:gd name="connsiteY138" fmla="*/ 2172298 h 2344739"/>
              <a:gd name="connsiteX139" fmla="*/ 4723259 w 12193149"/>
              <a:gd name="connsiteY139" fmla="*/ 2172087 h 2344739"/>
              <a:gd name="connsiteX140" fmla="*/ 4718350 w 12193149"/>
              <a:gd name="connsiteY140" fmla="*/ 2170817 h 2344739"/>
              <a:gd name="connsiteX141" fmla="*/ 4722324 w 12193149"/>
              <a:gd name="connsiteY141" fmla="*/ 2172298 h 2344739"/>
              <a:gd name="connsiteX142" fmla="*/ 4716674 w 12193149"/>
              <a:gd name="connsiteY142" fmla="*/ 2173573 h 2344739"/>
              <a:gd name="connsiteX143" fmla="*/ 4516962 w 12193149"/>
              <a:gd name="connsiteY143" fmla="*/ 2163671 h 2344739"/>
              <a:gd name="connsiteX144" fmla="*/ 4429691 w 12193149"/>
              <a:gd name="connsiteY144" fmla="*/ 2153020 h 2344739"/>
              <a:gd name="connsiteX145" fmla="*/ 4364023 w 12193149"/>
              <a:gd name="connsiteY145" fmla="*/ 2151674 h 2344739"/>
              <a:gd name="connsiteX146" fmla="*/ 4318114 w 12193149"/>
              <a:gd name="connsiteY146" fmla="*/ 2158289 h 2344739"/>
              <a:gd name="connsiteX147" fmla="*/ 4316258 w 12193149"/>
              <a:gd name="connsiteY147" fmla="*/ 2156948 h 2344739"/>
              <a:gd name="connsiteX148" fmla="*/ 4296292 w 12193149"/>
              <a:gd name="connsiteY148" fmla="*/ 2155069 h 2344739"/>
              <a:gd name="connsiteX149" fmla="*/ 4291212 w 12193149"/>
              <a:gd name="connsiteY149" fmla="*/ 2157986 h 2344739"/>
              <a:gd name="connsiteX150" fmla="*/ 4277290 w 12193149"/>
              <a:gd name="connsiteY150" fmla="*/ 2157740 h 2344739"/>
              <a:gd name="connsiteX151" fmla="*/ 4249265 w 12193149"/>
              <a:gd name="connsiteY151" fmla="*/ 2160064 h 2344739"/>
              <a:gd name="connsiteX152" fmla="*/ 4203199 w 12193149"/>
              <a:gd name="connsiteY152" fmla="*/ 2157269 h 2344739"/>
              <a:gd name="connsiteX153" fmla="*/ 4202893 w 12193149"/>
              <a:gd name="connsiteY153" fmla="*/ 2156010 h 2344739"/>
              <a:gd name="connsiteX154" fmla="*/ 4192396 w 12193149"/>
              <a:gd name="connsiteY154" fmla="*/ 2150376 h 2344739"/>
              <a:gd name="connsiteX155" fmla="*/ 4143893 w 12193149"/>
              <a:gd name="connsiteY155" fmla="*/ 2134511 h 2344739"/>
              <a:gd name="connsiteX156" fmla="*/ 4084245 w 12193149"/>
              <a:gd name="connsiteY156" fmla="*/ 2107978 h 2344739"/>
              <a:gd name="connsiteX157" fmla="*/ 4075694 w 12193149"/>
              <a:gd name="connsiteY157" fmla="*/ 2107143 h 2344739"/>
              <a:gd name="connsiteX158" fmla="*/ 4075575 w 12193149"/>
              <a:gd name="connsiteY158" fmla="*/ 2106844 h 2344739"/>
              <a:gd name="connsiteX159" fmla="*/ 4066658 w 12193149"/>
              <a:gd name="connsiteY159" fmla="*/ 2105400 h 2344739"/>
              <a:gd name="connsiteX160" fmla="*/ 4060102 w 12193149"/>
              <a:gd name="connsiteY160" fmla="*/ 2105618 h 2344739"/>
              <a:gd name="connsiteX161" fmla="*/ 4043512 w 12193149"/>
              <a:gd name="connsiteY161" fmla="*/ 2103997 h 2344739"/>
              <a:gd name="connsiteX162" fmla="*/ 4038145 w 12193149"/>
              <a:gd name="connsiteY162" fmla="*/ 2101563 h 2344739"/>
              <a:gd name="connsiteX163" fmla="*/ 4036511 w 12193149"/>
              <a:gd name="connsiteY163" fmla="*/ 2097896 h 2344739"/>
              <a:gd name="connsiteX164" fmla="*/ 4034926 w 12193149"/>
              <a:gd name="connsiteY164" fmla="*/ 2098131 h 2344739"/>
              <a:gd name="connsiteX165" fmla="*/ 4005686 w 12193149"/>
              <a:gd name="connsiteY165" fmla="*/ 2085563 h 2344739"/>
              <a:gd name="connsiteX166" fmla="*/ 3937994 w 12193149"/>
              <a:gd name="connsiteY166" fmla="*/ 2068106 h 2344739"/>
              <a:gd name="connsiteX167" fmla="*/ 3898423 w 12193149"/>
              <a:gd name="connsiteY167" fmla="*/ 2062451 h 2344739"/>
              <a:gd name="connsiteX168" fmla="*/ 3790908 w 12193149"/>
              <a:gd name="connsiteY168" fmla="*/ 2042213 h 2344739"/>
              <a:gd name="connsiteX169" fmla="*/ 3683661 w 12193149"/>
              <a:gd name="connsiteY169" fmla="*/ 2018290 h 2344739"/>
              <a:gd name="connsiteX170" fmla="*/ 3611183 w 12193149"/>
              <a:gd name="connsiteY170" fmla="*/ 1986019 h 2344739"/>
              <a:gd name="connsiteX171" fmla="*/ 3605003 w 12193149"/>
              <a:gd name="connsiteY171" fmla="*/ 1987381 h 2344739"/>
              <a:gd name="connsiteX172" fmla="*/ 3595884 w 12193149"/>
              <a:gd name="connsiteY172" fmla="*/ 1987545 h 2344739"/>
              <a:gd name="connsiteX173" fmla="*/ 3595649 w 12193149"/>
              <a:gd name="connsiteY173" fmla="*/ 1987276 h 2344739"/>
              <a:gd name="connsiteX174" fmla="*/ 3587126 w 12193149"/>
              <a:gd name="connsiteY174" fmla="*/ 1987966 h 2344739"/>
              <a:gd name="connsiteX175" fmla="*/ 3537283 w 12193149"/>
              <a:gd name="connsiteY175" fmla="*/ 1978267 h 2344739"/>
              <a:gd name="connsiteX176" fmla="*/ 3474371 w 12193149"/>
              <a:gd name="connsiteY176" fmla="*/ 1974606 h 2344739"/>
              <a:gd name="connsiteX177" fmla="*/ 3401876 w 12193149"/>
              <a:gd name="connsiteY177" fmla="*/ 1962558 h 2344739"/>
              <a:gd name="connsiteX178" fmla="*/ 3365036 w 12193149"/>
              <a:gd name="connsiteY178" fmla="*/ 1979510 h 2344739"/>
              <a:gd name="connsiteX179" fmla="*/ 3345174 w 12193149"/>
              <a:gd name="connsiteY179" fmla="*/ 1981192 h 2344739"/>
              <a:gd name="connsiteX180" fmla="*/ 3342846 w 12193149"/>
              <a:gd name="connsiteY180" fmla="*/ 1980217 h 2344739"/>
              <a:gd name="connsiteX181" fmla="*/ 3263504 w 12193149"/>
              <a:gd name="connsiteY181" fmla="*/ 1986094 h 2344739"/>
              <a:gd name="connsiteX182" fmla="*/ 3143704 w 12193149"/>
              <a:gd name="connsiteY182" fmla="*/ 1993869 h 2344739"/>
              <a:gd name="connsiteX183" fmla="*/ 3031439 w 12193149"/>
              <a:gd name="connsiteY183" fmla="*/ 1996512 h 2344739"/>
              <a:gd name="connsiteX184" fmla="*/ 2782717 w 12193149"/>
              <a:gd name="connsiteY184" fmla="*/ 2018333 h 2344739"/>
              <a:gd name="connsiteX185" fmla="*/ 2647675 w 12193149"/>
              <a:gd name="connsiteY185" fmla="*/ 2028869 h 2344739"/>
              <a:gd name="connsiteX186" fmla="*/ 2569176 w 12193149"/>
              <a:gd name="connsiteY186" fmla="*/ 2002628 h 2344739"/>
              <a:gd name="connsiteX187" fmla="*/ 2444403 w 12193149"/>
              <a:gd name="connsiteY187" fmla="*/ 2016529 h 2344739"/>
              <a:gd name="connsiteX188" fmla="*/ 2316260 w 12193149"/>
              <a:gd name="connsiteY188" fmla="*/ 2024996 h 2344739"/>
              <a:gd name="connsiteX189" fmla="*/ 2209726 w 12193149"/>
              <a:gd name="connsiteY189" fmla="*/ 2019763 h 2344739"/>
              <a:gd name="connsiteX190" fmla="*/ 2095813 w 12193149"/>
              <a:gd name="connsiteY190" fmla="*/ 2003052 h 2344739"/>
              <a:gd name="connsiteX191" fmla="*/ 1998504 w 12193149"/>
              <a:gd name="connsiteY191" fmla="*/ 1995032 h 2344739"/>
              <a:gd name="connsiteX192" fmla="*/ 1929320 w 12193149"/>
              <a:gd name="connsiteY192" fmla="*/ 2016977 h 2344739"/>
              <a:gd name="connsiteX193" fmla="*/ 1922798 w 12193149"/>
              <a:gd name="connsiteY193" fmla="*/ 2012146 h 2344739"/>
              <a:gd name="connsiteX194" fmla="*/ 1874228 w 12193149"/>
              <a:gd name="connsiteY194" fmla="*/ 2013741 h 2344739"/>
              <a:gd name="connsiteX195" fmla="*/ 1787803 w 12193149"/>
              <a:gd name="connsiteY195" fmla="*/ 2041363 h 2344739"/>
              <a:gd name="connsiteX196" fmla="*/ 1739352 w 12193149"/>
              <a:gd name="connsiteY196" fmla="*/ 2036312 h 2344739"/>
              <a:gd name="connsiteX197" fmla="*/ 1676219 w 12193149"/>
              <a:gd name="connsiteY197" fmla="*/ 2019963 h 2344739"/>
              <a:gd name="connsiteX198" fmla="*/ 1609817 w 12193149"/>
              <a:gd name="connsiteY198" fmla="*/ 2013066 h 2344739"/>
              <a:gd name="connsiteX199" fmla="*/ 1497258 w 12193149"/>
              <a:gd name="connsiteY199" fmla="*/ 1987476 h 2344739"/>
              <a:gd name="connsiteX200" fmla="*/ 1151127 w 12193149"/>
              <a:gd name="connsiteY200" fmla="*/ 1938041 h 2344739"/>
              <a:gd name="connsiteX201" fmla="*/ 859417 w 12193149"/>
              <a:gd name="connsiteY201" fmla="*/ 1928608 h 2344739"/>
              <a:gd name="connsiteX202" fmla="*/ 838688 w 12193149"/>
              <a:gd name="connsiteY202" fmla="*/ 1929821 h 2344739"/>
              <a:gd name="connsiteX203" fmla="*/ 817957 w 12193149"/>
              <a:gd name="connsiteY203" fmla="*/ 1927857 h 2344739"/>
              <a:gd name="connsiteX204" fmla="*/ 812654 w 12193149"/>
              <a:gd name="connsiteY204" fmla="*/ 1930751 h 2344739"/>
              <a:gd name="connsiteX205" fmla="*/ 721195 w 12193149"/>
              <a:gd name="connsiteY205" fmla="*/ 1929661 h 2344739"/>
              <a:gd name="connsiteX206" fmla="*/ 720890 w 12193149"/>
              <a:gd name="connsiteY206" fmla="*/ 1928399 h 2344739"/>
              <a:gd name="connsiteX207" fmla="*/ 710023 w 12193149"/>
              <a:gd name="connsiteY207" fmla="*/ 1922722 h 2344739"/>
              <a:gd name="connsiteX208" fmla="*/ 597940 w 12193149"/>
              <a:gd name="connsiteY208" fmla="*/ 1879864 h 2344739"/>
              <a:gd name="connsiteX209" fmla="*/ 579683 w 12193149"/>
              <a:gd name="connsiteY209" fmla="*/ 1877212 h 2344739"/>
              <a:gd name="connsiteX210" fmla="*/ 572865 w 12193149"/>
              <a:gd name="connsiteY210" fmla="*/ 1877401 h 2344739"/>
              <a:gd name="connsiteX211" fmla="*/ 446247 w 12193149"/>
              <a:gd name="connsiteY211" fmla="*/ 1839371 h 2344739"/>
              <a:gd name="connsiteX212" fmla="*/ 405163 w 12193149"/>
              <a:gd name="connsiteY212" fmla="*/ 1833548 h 2344739"/>
              <a:gd name="connsiteX213" fmla="*/ 293583 w 12193149"/>
              <a:gd name="connsiteY213" fmla="*/ 1812852 h 2344739"/>
              <a:gd name="connsiteX214" fmla="*/ 119529 w 12193149"/>
              <a:gd name="connsiteY214" fmla="*/ 1761047 h 2344739"/>
              <a:gd name="connsiteX215" fmla="*/ 16674 w 12193149"/>
              <a:gd name="connsiteY215" fmla="*/ 1758191 h 2344739"/>
              <a:gd name="connsiteX216" fmla="*/ 1150 w 12193149"/>
              <a:gd name="connsiteY216" fmla="*/ 1752722 h 2344739"/>
              <a:gd name="connsiteX217" fmla="*/ 1148 w 12193149"/>
              <a:gd name="connsiteY217" fmla="*/ 222213 h 2344739"/>
              <a:gd name="connsiteX218" fmla="*/ 1148 w 12193149"/>
              <a:gd name="connsiteY218"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9 w 12193149"/>
              <a:gd name="connsiteY3" fmla="*/ 579739 h 2344739"/>
              <a:gd name="connsiteX4" fmla="*/ 12185986 w 12193149"/>
              <a:gd name="connsiteY4" fmla="*/ 584189 h 2344739"/>
              <a:gd name="connsiteX5" fmla="*/ 12156363 w 12193149"/>
              <a:gd name="connsiteY5" fmla="*/ 597366 h 2344739"/>
              <a:gd name="connsiteX6" fmla="*/ 12139215 w 12193149"/>
              <a:gd name="connsiteY6" fmla="*/ 623179 h 2344739"/>
              <a:gd name="connsiteX7" fmla="*/ 12126327 w 12193149"/>
              <a:gd name="connsiteY7" fmla="*/ 624690 h 2344739"/>
              <a:gd name="connsiteX8" fmla="*/ 12124007 w 12193149"/>
              <a:gd name="connsiteY8" fmla="*/ 624794 h 2344739"/>
              <a:gd name="connsiteX9" fmla="*/ 12116854 w 12193149"/>
              <a:gd name="connsiteY9" fmla="*/ 628608 h 2344739"/>
              <a:gd name="connsiteX10" fmla="*/ 12099497 w 12193149"/>
              <a:gd name="connsiteY10" fmla="*/ 628139 h 2344739"/>
              <a:gd name="connsiteX11" fmla="*/ 12087073 w 12193149"/>
              <a:gd name="connsiteY11" fmla="*/ 636341 h 2344739"/>
              <a:gd name="connsiteX12" fmla="*/ 12031073 w 12193149"/>
              <a:gd name="connsiteY12" fmla="*/ 680009 h 2344739"/>
              <a:gd name="connsiteX13" fmla="*/ 11995833 w 12193149"/>
              <a:gd name="connsiteY13" fmla="*/ 703458 h 2344739"/>
              <a:gd name="connsiteX14" fmla="*/ 11979717 w 12193149"/>
              <a:gd name="connsiteY14" fmla="*/ 708161 h 2344739"/>
              <a:gd name="connsiteX15" fmla="*/ 11959046 w 12193149"/>
              <a:gd name="connsiteY15" fmla="*/ 717558 h 2344739"/>
              <a:gd name="connsiteX16" fmla="*/ 11920454 w 12193149"/>
              <a:gd name="connsiteY16" fmla="*/ 730883 h 2344739"/>
              <a:gd name="connsiteX17" fmla="*/ 11903656 w 12193149"/>
              <a:gd name="connsiteY17" fmla="*/ 742426 h 2344739"/>
              <a:gd name="connsiteX18" fmla="*/ 11895048 w 12193149"/>
              <a:gd name="connsiteY18" fmla="*/ 744791 h 2344739"/>
              <a:gd name="connsiteX19" fmla="*/ 11891968 w 12193149"/>
              <a:gd name="connsiteY19" fmla="*/ 755729 h 2344739"/>
              <a:gd name="connsiteX20" fmla="*/ 11870776 w 12193149"/>
              <a:gd name="connsiteY20" fmla="*/ 777816 h 2344739"/>
              <a:gd name="connsiteX21" fmla="*/ 11813376 w 12193149"/>
              <a:gd name="connsiteY21" fmla="*/ 797659 h 2344739"/>
              <a:gd name="connsiteX22" fmla="*/ 11590693 w 12193149"/>
              <a:gd name="connsiteY22" fmla="*/ 963777 h 2344739"/>
              <a:gd name="connsiteX23" fmla="*/ 11506817 w 12193149"/>
              <a:gd name="connsiteY23" fmla="*/ 1033623 h 2344739"/>
              <a:gd name="connsiteX24" fmla="*/ 11280332 w 12193149"/>
              <a:gd name="connsiteY24" fmla="*/ 1223571 h 2344739"/>
              <a:gd name="connsiteX25" fmla="*/ 11228309 w 12193149"/>
              <a:gd name="connsiteY25" fmla="*/ 1276236 h 2344739"/>
              <a:gd name="connsiteX26" fmla="*/ 11218087 w 12193149"/>
              <a:gd name="connsiteY26" fmla="*/ 1275961 h 2344739"/>
              <a:gd name="connsiteX27" fmla="*/ 11217184 w 12193149"/>
              <a:gd name="connsiteY27" fmla="*/ 1275018 h 2344739"/>
              <a:gd name="connsiteX28" fmla="*/ 11188885 w 12193149"/>
              <a:gd name="connsiteY28" fmla="*/ 1292383 h 2344739"/>
              <a:gd name="connsiteX29" fmla="*/ 11184501 w 12193149"/>
              <a:gd name="connsiteY29" fmla="*/ 1292525 h 2344739"/>
              <a:gd name="connsiteX30" fmla="*/ 11166854 w 12193149"/>
              <a:gd name="connsiteY30" fmla="*/ 1306612 h 2344739"/>
              <a:gd name="connsiteX31" fmla="*/ 11157311 w 12193149"/>
              <a:gd name="connsiteY31" fmla="*/ 1312414 h 2344739"/>
              <a:gd name="connsiteX32" fmla="*/ 11155496 w 12193149"/>
              <a:gd name="connsiteY32" fmla="*/ 1317097 h 2344739"/>
              <a:gd name="connsiteX33" fmla="*/ 11140961 w 12193149"/>
              <a:gd name="connsiteY33" fmla="*/ 1324115 h 2344739"/>
              <a:gd name="connsiteX34" fmla="*/ 11138961 w 12193149"/>
              <a:gd name="connsiteY34" fmla="*/ 1323772 h 2344739"/>
              <a:gd name="connsiteX35" fmla="*/ 11128208 w 12193149"/>
              <a:gd name="connsiteY35" fmla="*/ 1333832 h 2344739"/>
              <a:gd name="connsiteX36" fmla="*/ 11120691 w 12193149"/>
              <a:gd name="connsiteY36" fmla="*/ 1347424 h 2344739"/>
              <a:gd name="connsiteX37" fmla="*/ 10894683 w 12193149"/>
              <a:gd name="connsiteY37" fmla="*/ 1473399 h 2344739"/>
              <a:gd name="connsiteX38" fmla="*/ 10773300 w 12193149"/>
              <a:gd name="connsiteY38" fmla="*/ 1523191 h 2344739"/>
              <a:gd name="connsiteX39" fmla="*/ 10627668 w 12193149"/>
              <a:gd name="connsiteY39" fmla="*/ 1559229 h 2344739"/>
              <a:gd name="connsiteX40" fmla="*/ 10581895 w 12193149"/>
              <a:gd name="connsiteY40" fmla="*/ 1568689 h 2344739"/>
              <a:gd name="connsiteX41" fmla="*/ 10547790 w 12193149"/>
              <a:gd name="connsiteY41" fmla="*/ 1598423 h 2344739"/>
              <a:gd name="connsiteX42" fmla="*/ 10529643 w 12193149"/>
              <a:gd name="connsiteY42" fmla="*/ 1596907 h 2344739"/>
              <a:gd name="connsiteX43" fmla="*/ 10526446 w 12193149"/>
              <a:gd name="connsiteY43" fmla="*/ 1596411 h 2344739"/>
              <a:gd name="connsiteX44" fmla="*/ 10515129 w 12193149"/>
              <a:gd name="connsiteY44" fmla="*/ 1599537 h 2344739"/>
              <a:gd name="connsiteX45" fmla="*/ 10491735 w 12193149"/>
              <a:gd name="connsiteY45" fmla="*/ 1594156 h 2344739"/>
              <a:gd name="connsiteX46" fmla="*/ 10471418 w 12193149"/>
              <a:gd name="connsiteY46" fmla="*/ 1601693 h 2344739"/>
              <a:gd name="connsiteX47" fmla="*/ 10377042 w 12193149"/>
              <a:gd name="connsiteY47" fmla="*/ 1644598 h 2344739"/>
              <a:gd name="connsiteX48" fmla="*/ 10319338 w 12193149"/>
              <a:gd name="connsiteY48" fmla="*/ 1666221 h 2344739"/>
              <a:gd name="connsiteX49" fmla="*/ 10295467 w 12193149"/>
              <a:gd name="connsiteY49" fmla="*/ 1668079 h 2344739"/>
              <a:gd name="connsiteX50" fmla="*/ 10263443 w 12193149"/>
              <a:gd name="connsiteY50" fmla="*/ 1674948 h 2344739"/>
              <a:gd name="connsiteX51" fmla="*/ 10205418 w 12193149"/>
              <a:gd name="connsiteY51" fmla="*/ 1682149 h 2344739"/>
              <a:gd name="connsiteX52" fmla="*/ 10177759 w 12193149"/>
              <a:gd name="connsiteY52" fmla="*/ 1692943 h 2344739"/>
              <a:gd name="connsiteX53" fmla="*/ 10165070 w 12193149"/>
              <a:gd name="connsiteY53" fmla="*/ 1693739 h 2344739"/>
              <a:gd name="connsiteX54" fmla="*/ 10156308 w 12193149"/>
              <a:gd name="connsiteY54" fmla="*/ 1707487 h 2344739"/>
              <a:gd name="connsiteX55" fmla="*/ 10118267 w 12193149"/>
              <a:gd name="connsiteY55" fmla="*/ 1731142 h 2344739"/>
              <a:gd name="connsiteX56" fmla="*/ 10083317 w 12193149"/>
              <a:gd name="connsiteY56" fmla="*/ 1743296 h 2344739"/>
              <a:gd name="connsiteX57" fmla="*/ 10040388 w 12193149"/>
              <a:gd name="connsiteY57" fmla="*/ 1741632 h 2344739"/>
              <a:gd name="connsiteX58" fmla="*/ 9961167 w 12193149"/>
              <a:gd name="connsiteY58" fmla="*/ 1757147 h 2344739"/>
              <a:gd name="connsiteX59" fmla="*/ 9848940 w 12193149"/>
              <a:gd name="connsiteY59" fmla="*/ 1763915 h 2344739"/>
              <a:gd name="connsiteX60" fmla="*/ 9729457 w 12193149"/>
              <a:gd name="connsiteY60" fmla="*/ 1784122 h 2344739"/>
              <a:gd name="connsiteX61" fmla="*/ 9613704 w 12193149"/>
              <a:gd name="connsiteY61" fmla="*/ 1812371 h 2344739"/>
              <a:gd name="connsiteX62" fmla="*/ 9338590 w 12193149"/>
              <a:gd name="connsiteY62" fmla="*/ 1869293 h 2344739"/>
              <a:gd name="connsiteX63" fmla="*/ 9232518 w 12193149"/>
              <a:gd name="connsiteY63" fmla="*/ 1893149 h 2344739"/>
              <a:gd name="connsiteX64" fmla="*/ 9156690 w 12193149"/>
              <a:gd name="connsiteY64" fmla="*/ 1903228 h 2344739"/>
              <a:gd name="connsiteX65" fmla="*/ 9054601 w 12193149"/>
              <a:gd name="connsiteY65" fmla="*/ 1910755 h 2344739"/>
              <a:gd name="connsiteX66" fmla="*/ 9006634 w 12193149"/>
              <a:gd name="connsiteY66" fmla="*/ 1914040 h 2344739"/>
              <a:gd name="connsiteX67" fmla="*/ 9006349 w 12193149"/>
              <a:gd name="connsiteY67" fmla="*/ 1913800 h 2344739"/>
              <a:gd name="connsiteX68" fmla="*/ 8997380 w 12193149"/>
              <a:gd name="connsiteY68" fmla="*/ 1915011 h 2344739"/>
              <a:gd name="connsiteX69" fmla="*/ 8991542 w 12193149"/>
              <a:gd name="connsiteY69" fmla="*/ 1917072 h 2344739"/>
              <a:gd name="connsiteX70" fmla="*/ 8975485 w 12193149"/>
              <a:gd name="connsiteY70" fmla="*/ 1920298 h 2344739"/>
              <a:gd name="connsiteX71" fmla="*/ 8969159 w 12193149"/>
              <a:gd name="connsiteY71" fmla="*/ 1919598 h 2344739"/>
              <a:gd name="connsiteX72" fmla="*/ 8964196 w 12193149"/>
              <a:gd name="connsiteY72" fmla="*/ 1917373 h 2344739"/>
              <a:gd name="connsiteX73" fmla="*/ 8930136 w 12193149"/>
              <a:gd name="connsiteY73" fmla="*/ 1914185 h 2344739"/>
              <a:gd name="connsiteX74" fmla="*/ 8753592 w 12193149"/>
              <a:gd name="connsiteY74" fmla="*/ 1933417 h 2344739"/>
              <a:gd name="connsiteX75" fmla="*/ 8708995 w 12193149"/>
              <a:gd name="connsiteY75" fmla="*/ 1935518 h 2344739"/>
              <a:gd name="connsiteX76" fmla="*/ 8597219 w 12193149"/>
              <a:gd name="connsiteY76" fmla="*/ 1944090 h 2344739"/>
              <a:gd name="connsiteX77" fmla="*/ 8526378 w 12193149"/>
              <a:gd name="connsiteY77" fmla="*/ 1929248 h 2344739"/>
              <a:gd name="connsiteX78" fmla="*/ 8512131 w 12193149"/>
              <a:gd name="connsiteY78" fmla="*/ 1935163 h 2344739"/>
              <a:gd name="connsiteX79" fmla="*/ 8507315 w 12193149"/>
              <a:gd name="connsiteY79" fmla="*/ 1938164 h 2344739"/>
              <a:gd name="connsiteX80" fmla="*/ 8499116 w 12193149"/>
              <a:gd name="connsiteY80" fmla="*/ 1940902 h 2344739"/>
              <a:gd name="connsiteX81" fmla="*/ 8498742 w 12193149"/>
              <a:gd name="connsiteY81" fmla="*/ 1940723 h 2344739"/>
              <a:gd name="connsiteX82" fmla="*/ 8491397 w 12193149"/>
              <a:gd name="connsiteY82" fmla="*/ 1943773 h 2344739"/>
              <a:gd name="connsiteX83" fmla="*/ 8368330 w 12193149"/>
              <a:gd name="connsiteY83" fmla="*/ 1957815 h 2344739"/>
              <a:gd name="connsiteX84" fmla="*/ 8354947 w 12193149"/>
              <a:gd name="connsiteY84" fmla="*/ 1958009 h 2344739"/>
              <a:gd name="connsiteX85" fmla="*/ 8321252 w 12193149"/>
              <a:gd name="connsiteY85" fmla="*/ 1974587 h 2344739"/>
              <a:gd name="connsiteX86" fmla="*/ 8315581 w 12193149"/>
              <a:gd name="connsiteY86" fmla="*/ 1974913 h 2344739"/>
              <a:gd name="connsiteX87" fmla="*/ 8296322 w 12193149"/>
              <a:gd name="connsiteY87" fmla="*/ 1988808 h 2344739"/>
              <a:gd name="connsiteX88" fmla="*/ 8285424 w 12193149"/>
              <a:gd name="connsiteY88" fmla="*/ 1994631 h 2344739"/>
              <a:gd name="connsiteX89" fmla="*/ 8284298 w 12193149"/>
              <a:gd name="connsiteY89" fmla="*/ 1999074 h 2344739"/>
              <a:gd name="connsiteX90" fmla="*/ 8267224 w 12193149"/>
              <a:gd name="connsiteY90" fmla="*/ 2006249 h 2344739"/>
              <a:gd name="connsiteX91" fmla="*/ 8264525 w 12193149"/>
              <a:gd name="connsiteY91" fmla="*/ 2006019 h 2344739"/>
              <a:gd name="connsiteX92" fmla="*/ 8253181 w 12193149"/>
              <a:gd name="connsiteY92" fmla="*/ 2015862 h 2344739"/>
              <a:gd name="connsiteX93" fmla="*/ 8246982 w 12193149"/>
              <a:gd name="connsiteY93" fmla="*/ 2028854 h 2344739"/>
              <a:gd name="connsiteX94" fmla="*/ 8091420 w 12193149"/>
              <a:gd name="connsiteY94" fmla="*/ 2075015 h 2344739"/>
              <a:gd name="connsiteX95" fmla="*/ 7906555 w 12193149"/>
              <a:gd name="connsiteY95" fmla="*/ 2116988 h 2344739"/>
              <a:gd name="connsiteX96" fmla="*/ 7719893 w 12193149"/>
              <a:gd name="connsiteY96" fmla="*/ 2142703 h 2344739"/>
              <a:gd name="connsiteX97" fmla="*/ 7615495 w 12193149"/>
              <a:gd name="connsiteY97" fmla="*/ 2139232 h 2344739"/>
              <a:gd name="connsiteX98" fmla="*/ 7528691 w 12193149"/>
              <a:gd name="connsiteY98" fmla="*/ 2145060 h 2344739"/>
              <a:gd name="connsiteX99" fmla="*/ 7520719 w 12193149"/>
              <a:gd name="connsiteY99" fmla="*/ 2147613 h 2344739"/>
              <a:gd name="connsiteX100" fmla="*/ 7508559 w 12193149"/>
              <a:gd name="connsiteY100" fmla="*/ 2148948 h 2344739"/>
              <a:gd name="connsiteX101" fmla="*/ 7508188 w 12193149"/>
              <a:gd name="connsiteY101" fmla="*/ 2148621 h 2344739"/>
              <a:gd name="connsiteX102" fmla="*/ 7496943 w 12193149"/>
              <a:gd name="connsiteY102" fmla="*/ 2150573 h 2344739"/>
              <a:gd name="connsiteX103" fmla="*/ 7219707 w 12193149"/>
              <a:gd name="connsiteY103" fmla="*/ 2156680 h 2344739"/>
              <a:gd name="connsiteX104" fmla="*/ 7202249 w 12193149"/>
              <a:gd name="connsiteY104" fmla="*/ 2161230 h 2344739"/>
              <a:gd name="connsiteX105" fmla="*/ 7198152 w 12193149"/>
              <a:gd name="connsiteY105" fmla="*/ 2166588 h 2344739"/>
              <a:gd name="connsiteX106" fmla="*/ 7171956 w 12193149"/>
              <a:gd name="connsiteY106" fmla="*/ 2171236 h 2344739"/>
              <a:gd name="connsiteX107" fmla="*/ 7098136 w 12193149"/>
              <a:gd name="connsiteY107" fmla="*/ 2183464 h 2344739"/>
              <a:gd name="connsiteX108" fmla="*/ 7019644 w 12193149"/>
              <a:gd name="connsiteY108" fmla="*/ 2183090 h 2344739"/>
              <a:gd name="connsiteX109" fmla="*/ 6905294 w 12193149"/>
              <a:gd name="connsiteY109" fmla="*/ 2212596 h 2344739"/>
              <a:gd name="connsiteX110" fmla="*/ 6709370 w 12193149"/>
              <a:gd name="connsiteY110" fmla="*/ 2240551 h 2344739"/>
              <a:gd name="connsiteX111" fmla="*/ 6550602 w 12193149"/>
              <a:gd name="connsiteY111" fmla="*/ 2269327 h 2344739"/>
              <a:gd name="connsiteX112" fmla="*/ 6318708 w 12193149"/>
              <a:gd name="connsiteY112" fmla="*/ 2316127 h 2344739"/>
              <a:gd name="connsiteX113" fmla="*/ 6169822 w 12193149"/>
              <a:gd name="connsiteY113" fmla="*/ 2318214 h 2344739"/>
              <a:gd name="connsiteX114" fmla="*/ 6074996 w 12193149"/>
              <a:gd name="connsiteY114" fmla="*/ 2338676 h 2344739"/>
              <a:gd name="connsiteX115" fmla="*/ 6069677 w 12193149"/>
              <a:gd name="connsiteY115" fmla="*/ 2337139 h 2344739"/>
              <a:gd name="connsiteX116" fmla="*/ 6049786 w 12193149"/>
              <a:gd name="connsiteY116" fmla="*/ 2337822 h 2344739"/>
              <a:gd name="connsiteX117" fmla="*/ 6042433 w 12193149"/>
              <a:gd name="connsiteY117" fmla="*/ 2329473 h 2344739"/>
              <a:gd name="connsiteX118" fmla="*/ 6011238 w 12193149"/>
              <a:gd name="connsiteY118" fmla="*/ 2324380 h 2344739"/>
              <a:gd name="connsiteX119" fmla="*/ 5958523 w 12193149"/>
              <a:gd name="connsiteY119" fmla="*/ 2328024 h 2344739"/>
              <a:gd name="connsiteX120" fmla="*/ 5760067 w 12193149"/>
              <a:gd name="connsiteY120" fmla="*/ 2343716 h 2344739"/>
              <a:gd name="connsiteX121" fmla="*/ 5628108 w 12193149"/>
              <a:gd name="connsiteY121" fmla="*/ 2344739 h 2344739"/>
              <a:gd name="connsiteX122" fmla="*/ 5472054 w 12193149"/>
              <a:gd name="connsiteY122" fmla="*/ 2330719 h 2344739"/>
              <a:gd name="connsiteX123" fmla="*/ 5433909 w 12193149"/>
              <a:gd name="connsiteY123" fmla="*/ 2319466 h 2344739"/>
              <a:gd name="connsiteX124" fmla="*/ 5382817 w 12193149"/>
              <a:gd name="connsiteY124" fmla="*/ 2301764 h 2344739"/>
              <a:gd name="connsiteX125" fmla="*/ 5262912 w 12193149"/>
              <a:gd name="connsiteY125" fmla="*/ 2281347 h 2344739"/>
              <a:gd name="connsiteX126" fmla="*/ 5224109 w 12193149"/>
              <a:gd name="connsiteY126" fmla="*/ 2270223 h 2344739"/>
              <a:gd name="connsiteX127" fmla="*/ 5175808 w 12193149"/>
              <a:gd name="connsiteY127" fmla="*/ 2267233 h 2344739"/>
              <a:gd name="connsiteX128" fmla="*/ 5157702 w 12193149"/>
              <a:gd name="connsiteY128" fmla="*/ 2260010 h 2344739"/>
              <a:gd name="connsiteX129" fmla="*/ 5143747 w 12193149"/>
              <a:gd name="connsiteY129" fmla="*/ 2256610 h 2344739"/>
              <a:gd name="connsiteX130" fmla="*/ 5140744 w 12193149"/>
              <a:gd name="connsiteY130" fmla="*/ 2254509 h 2344739"/>
              <a:gd name="connsiteX131" fmla="*/ 5122807 w 12193149"/>
              <a:gd name="connsiteY131" fmla="*/ 2243656 h 2344739"/>
              <a:gd name="connsiteX132" fmla="*/ 5066938 w 12193149"/>
              <a:gd name="connsiteY132" fmla="*/ 2250227 h 2344739"/>
              <a:gd name="connsiteX133" fmla="*/ 5012662 w 12193149"/>
              <a:gd name="connsiteY133" fmla="*/ 2233846 h 2344739"/>
              <a:gd name="connsiteX134" fmla="*/ 4841589 w 12193149"/>
              <a:gd name="connsiteY134" fmla="*/ 2209829 h 2344739"/>
              <a:gd name="connsiteX135" fmla="*/ 4763595 w 12193149"/>
              <a:gd name="connsiteY135" fmla="*/ 2182061 h 2344739"/>
              <a:gd name="connsiteX136" fmla="*/ 4724334 w 12193149"/>
              <a:gd name="connsiteY136" fmla="*/ 2173047 h 2344739"/>
              <a:gd name="connsiteX137" fmla="*/ 4722324 w 12193149"/>
              <a:gd name="connsiteY137" fmla="*/ 2172298 h 2344739"/>
              <a:gd name="connsiteX138" fmla="*/ 4723259 w 12193149"/>
              <a:gd name="connsiteY138" fmla="*/ 2172087 h 2344739"/>
              <a:gd name="connsiteX139" fmla="*/ 4718350 w 12193149"/>
              <a:gd name="connsiteY139" fmla="*/ 2170817 h 2344739"/>
              <a:gd name="connsiteX140" fmla="*/ 4722324 w 12193149"/>
              <a:gd name="connsiteY140" fmla="*/ 2172298 h 2344739"/>
              <a:gd name="connsiteX141" fmla="*/ 4716674 w 12193149"/>
              <a:gd name="connsiteY141" fmla="*/ 2173573 h 2344739"/>
              <a:gd name="connsiteX142" fmla="*/ 4516962 w 12193149"/>
              <a:gd name="connsiteY142" fmla="*/ 2163671 h 2344739"/>
              <a:gd name="connsiteX143" fmla="*/ 4429691 w 12193149"/>
              <a:gd name="connsiteY143" fmla="*/ 2153020 h 2344739"/>
              <a:gd name="connsiteX144" fmla="*/ 4364023 w 12193149"/>
              <a:gd name="connsiteY144" fmla="*/ 2151674 h 2344739"/>
              <a:gd name="connsiteX145" fmla="*/ 4318114 w 12193149"/>
              <a:gd name="connsiteY145" fmla="*/ 2158289 h 2344739"/>
              <a:gd name="connsiteX146" fmla="*/ 4316258 w 12193149"/>
              <a:gd name="connsiteY146" fmla="*/ 2156948 h 2344739"/>
              <a:gd name="connsiteX147" fmla="*/ 4296292 w 12193149"/>
              <a:gd name="connsiteY147" fmla="*/ 2155069 h 2344739"/>
              <a:gd name="connsiteX148" fmla="*/ 4291212 w 12193149"/>
              <a:gd name="connsiteY148" fmla="*/ 2157986 h 2344739"/>
              <a:gd name="connsiteX149" fmla="*/ 4277290 w 12193149"/>
              <a:gd name="connsiteY149" fmla="*/ 2157740 h 2344739"/>
              <a:gd name="connsiteX150" fmla="*/ 4249265 w 12193149"/>
              <a:gd name="connsiteY150" fmla="*/ 2160064 h 2344739"/>
              <a:gd name="connsiteX151" fmla="*/ 4203199 w 12193149"/>
              <a:gd name="connsiteY151" fmla="*/ 2157269 h 2344739"/>
              <a:gd name="connsiteX152" fmla="*/ 4202893 w 12193149"/>
              <a:gd name="connsiteY152" fmla="*/ 2156010 h 2344739"/>
              <a:gd name="connsiteX153" fmla="*/ 4192396 w 12193149"/>
              <a:gd name="connsiteY153" fmla="*/ 2150376 h 2344739"/>
              <a:gd name="connsiteX154" fmla="*/ 4143893 w 12193149"/>
              <a:gd name="connsiteY154" fmla="*/ 2134511 h 2344739"/>
              <a:gd name="connsiteX155" fmla="*/ 4084245 w 12193149"/>
              <a:gd name="connsiteY155" fmla="*/ 2107978 h 2344739"/>
              <a:gd name="connsiteX156" fmla="*/ 4075694 w 12193149"/>
              <a:gd name="connsiteY156" fmla="*/ 2107143 h 2344739"/>
              <a:gd name="connsiteX157" fmla="*/ 4075575 w 12193149"/>
              <a:gd name="connsiteY157" fmla="*/ 2106844 h 2344739"/>
              <a:gd name="connsiteX158" fmla="*/ 4066658 w 12193149"/>
              <a:gd name="connsiteY158" fmla="*/ 2105400 h 2344739"/>
              <a:gd name="connsiteX159" fmla="*/ 4060102 w 12193149"/>
              <a:gd name="connsiteY159" fmla="*/ 2105618 h 2344739"/>
              <a:gd name="connsiteX160" fmla="*/ 4043512 w 12193149"/>
              <a:gd name="connsiteY160" fmla="*/ 2103997 h 2344739"/>
              <a:gd name="connsiteX161" fmla="*/ 4038145 w 12193149"/>
              <a:gd name="connsiteY161" fmla="*/ 2101563 h 2344739"/>
              <a:gd name="connsiteX162" fmla="*/ 4036511 w 12193149"/>
              <a:gd name="connsiteY162" fmla="*/ 2097896 h 2344739"/>
              <a:gd name="connsiteX163" fmla="*/ 4034926 w 12193149"/>
              <a:gd name="connsiteY163" fmla="*/ 2098131 h 2344739"/>
              <a:gd name="connsiteX164" fmla="*/ 4005686 w 12193149"/>
              <a:gd name="connsiteY164" fmla="*/ 2085563 h 2344739"/>
              <a:gd name="connsiteX165" fmla="*/ 3937994 w 12193149"/>
              <a:gd name="connsiteY165" fmla="*/ 2068106 h 2344739"/>
              <a:gd name="connsiteX166" fmla="*/ 3898423 w 12193149"/>
              <a:gd name="connsiteY166" fmla="*/ 2062451 h 2344739"/>
              <a:gd name="connsiteX167" fmla="*/ 3790908 w 12193149"/>
              <a:gd name="connsiteY167" fmla="*/ 2042213 h 2344739"/>
              <a:gd name="connsiteX168" fmla="*/ 3683661 w 12193149"/>
              <a:gd name="connsiteY168" fmla="*/ 2018290 h 2344739"/>
              <a:gd name="connsiteX169" fmla="*/ 3611183 w 12193149"/>
              <a:gd name="connsiteY169" fmla="*/ 1986019 h 2344739"/>
              <a:gd name="connsiteX170" fmla="*/ 3605003 w 12193149"/>
              <a:gd name="connsiteY170" fmla="*/ 1987381 h 2344739"/>
              <a:gd name="connsiteX171" fmla="*/ 3595884 w 12193149"/>
              <a:gd name="connsiteY171" fmla="*/ 1987545 h 2344739"/>
              <a:gd name="connsiteX172" fmla="*/ 3595649 w 12193149"/>
              <a:gd name="connsiteY172" fmla="*/ 1987276 h 2344739"/>
              <a:gd name="connsiteX173" fmla="*/ 3587126 w 12193149"/>
              <a:gd name="connsiteY173" fmla="*/ 1987966 h 2344739"/>
              <a:gd name="connsiteX174" fmla="*/ 3537283 w 12193149"/>
              <a:gd name="connsiteY174" fmla="*/ 1978267 h 2344739"/>
              <a:gd name="connsiteX175" fmla="*/ 3474371 w 12193149"/>
              <a:gd name="connsiteY175" fmla="*/ 1974606 h 2344739"/>
              <a:gd name="connsiteX176" fmla="*/ 3401876 w 12193149"/>
              <a:gd name="connsiteY176" fmla="*/ 1962558 h 2344739"/>
              <a:gd name="connsiteX177" fmla="*/ 3365036 w 12193149"/>
              <a:gd name="connsiteY177" fmla="*/ 1979510 h 2344739"/>
              <a:gd name="connsiteX178" fmla="*/ 3345174 w 12193149"/>
              <a:gd name="connsiteY178" fmla="*/ 1981192 h 2344739"/>
              <a:gd name="connsiteX179" fmla="*/ 3342846 w 12193149"/>
              <a:gd name="connsiteY179" fmla="*/ 1980217 h 2344739"/>
              <a:gd name="connsiteX180" fmla="*/ 3263504 w 12193149"/>
              <a:gd name="connsiteY180" fmla="*/ 1986094 h 2344739"/>
              <a:gd name="connsiteX181" fmla="*/ 3143704 w 12193149"/>
              <a:gd name="connsiteY181" fmla="*/ 1993869 h 2344739"/>
              <a:gd name="connsiteX182" fmla="*/ 3031439 w 12193149"/>
              <a:gd name="connsiteY182" fmla="*/ 1996512 h 2344739"/>
              <a:gd name="connsiteX183" fmla="*/ 2782717 w 12193149"/>
              <a:gd name="connsiteY183" fmla="*/ 2018333 h 2344739"/>
              <a:gd name="connsiteX184" fmla="*/ 2647675 w 12193149"/>
              <a:gd name="connsiteY184" fmla="*/ 2028869 h 2344739"/>
              <a:gd name="connsiteX185" fmla="*/ 2569176 w 12193149"/>
              <a:gd name="connsiteY185" fmla="*/ 2002628 h 2344739"/>
              <a:gd name="connsiteX186" fmla="*/ 2444403 w 12193149"/>
              <a:gd name="connsiteY186" fmla="*/ 2016529 h 2344739"/>
              <a:gd name="connsiteX187" fmla="*/ 2316260 w 12193149"/>
              <a:gd name="connsiteY187" fmla="*/ 2024996 h 2344739"/>
              <a:gd name="connsiteX188" fmla="*/ 2209726 w 12193149"/>
              <a:gd name="connsiteY188" fmla="*/ 2019763 h 2344739"/>
              <a:gd name="connsiteX189" fmla="*/ 2095813 w 12193149"/>
              <a:gd name="connsiteY189" fmla="*/ 2003052 h 2344739"/>
              <a:gd name="connsiteX190" fmla="*/ 1998504 w 12193149"/>
              <a:gd name="connsiteY190" fmla="*/ 1995032 h 2344739"/>
              <a:gd name="connsiteX191" fmla="*/ 1929320 w 12193149"/>
              <a:gd name="connsiteY191" fmla="*/ 2016977 h 2344739"/>
              <a:gd name="connsiteX192" fmla="*/ 1922798 w 12193149"/>
              <a:gd name="connsiteY192" fmla="*/ 2012146 h 2344739"/>
              <a:gd name="connsiteX193" fmla="*/ 1874228 w 12193149"/>
              <a:gd name="connsiteY193" fmla="*/ 2013741 h 2344739"/>
              <a:gd name="connsiteX194" fmla="*/ 1787803 w 12193149"/>
              <a:gd name="connsiteY194" fmla="*/ 2041363 h 2344739"/>
              <a:gd name="connsiteX195" fmla="*/ 1739352 w 12193149"/>
              <a:gd name="connsiteY195" fmla="*/ 2036312 h 2344739"/>
              <a:gd name="connsiteX196" fmla="*/ 1676219 w 12193149"/>
              <a:gd name="connsiteY196" fmla="*/ 2019963 h 2344739"/>
              <a:gd name="connsiteX197" fmla="*/ 1609817 w 12193149"/>
              <a:gd name="connsiteY197" fmla="*/ 2013066 h 2344739"/>
              <a:gd name="connsiteX198" fmla="*/ 1497258 w 12193149"/>
              <a:gd name="connsiteY198" fmla="*/ 1987476 h 2344739"/>
              <a:gd name="connsiteX199" fmla="*/ 1151127 w 12193149"/>
              <a:gd name="connsiteY199" fmla="*/ 1938041 h 2344739"/>
              <a:gd name="connsiteX200" fmla="*/ 859417 w 12193149"/>
              <a:gd name="connsiteY200" fmla="*/ 1928608 h 2344739"/>
              <a:gd name="connsiteX201" fmla="*/ 838688 w 12193149"/>
              <a:gd name="connsiteY201" fmla="*/ 1929821 h 2344739"/>
              <a:gd name="connsiteX202" fmla="*/ 817957 w 12193149"/>
              <a:gd name="connsiteY202" fmla="*/ 1927857 h 2344739"/>
              <a:gd name="connsiteX203" fmla="*/ 812654 w 12193149"/>
              <a:gd name="connsiteY203" fmla="*/ 1930751 h 2344739"/>
              <a:gd name="connsiteX204" fmla="*/ 721195 w 12193149"/>
              <a:gd name="connsiteY204" fmla="*/ 1929661 h 2344739"/>
              <a:gd name="connsiteX205" fmla="*/ 720890 w 12193149"/>
              <a:gd name="connsiteY205" fmla="*/ 1928399 h 2344739"/>
              <a:gd name="connsiteX206" fmla="*/ 710023 w 12193149"/>
              <a:gd name="connsiteY206" fmla="*/ 1922722 h 2344739"/>
              <a:gd name="connsiteX207" fmla="*/ 597940 w 12193149"/>
              <a:gd name="connsiteY207" fmla="*/ 1879864 h 2344739"/>
              <a:gd name="connsiteX208" fmla="*/ 579683 w 12193149"/>
              <a:gd name="connsiteY208" fmla="*/ 1877212 h 2344739"/>
              <a:gd name="connsiteX209" fmla="*/ 572865 w 12193149"/>
              <a:gd name="connsiteY209" fmla="*/ 1877401 h 2344739"/>
              <a:gd name="connsiteX210" fmla="*/ 446247 w 12193149"/>
              <a:gd name="connsiteY210" fmla="*/ 1839371 h 2344739"/>
              <a:gd name="connsiteX211" fmla="*/ 405163 w 12193149"/>
              <a:gd name="connsiteY211" fmla="*/ 1833548 h 2344739"/>
              <a:gd name="connsiteX212" fmla="*/ 293583 w 12193149"/>
              <a:gd name="connsiteY212" fmla="*/ 1812852 h 2344739"/>
              <a:gd name="connsiteX213" fmla="*/ 119529 w 12193149"/>
              <a:gd name="connsiteY213" fmla="*/ 1761047 h 2344739"/>
              <a:gd name="connsiteX214" fmla="*/ 16674 w 12193149"/>
              <a:gd name="connsiteY214" fmla="*/ 1758191 h 2344739"/>
              <a:gd name="connsiteX215" fmla="*/ 1150 w 12193149"/>
              <a:gd name="connsiteY215" fmla="*/ 1752722 h 2344739"/>
              <a:gd name="connsiteX216" fmla="*/ 1148 w 12193149"/>
              <a:gd name="connsiteY216" fmla="*/ 222213 h 2344739"/>
              <a:gd name="connsiteX217" fmla="*/ 1148 w 12193149"/>
              <a:gd name="connsiteY217" fmla="*/ 0 h 2344739"/>
              <a:gd name="connsiteX0" fmla="*/ 1148 w 12193149"/>
              <a:gd name="connsiteY0" fmla="*/ 0 h 2344739"/>
              <a:gd name="connsiteX1" fmla="*/ 12193148 w 12193149"/>
              <a:gd name="connsiteY1" fmla="*/ 0 h 2344739"/>
              <a:gd name="connsiteX2" fmla="*/ 12193149 w 12193149"/>
              <a:gd name="connsiteY2" fmla="*/ 579739 h 2344739"/>
              <a:gd name="connsiteX3" fmla="*/ 12185986 w 12193149"/>
              <a:gd name="connsiteY3" fmla="*/ 584189 h 2344739"/>
              <a:gd name="connsiteX4" fmla="*/ 12156363 w 12193149"/>
              <a:gd name="connsiteY4" fmla="*/ 597366 h 2344739"/>
              <a:gd name="connsiteX5" fmla="*/ 12139215 w 12193149"/>
              <a:gd name="connsiteY5" fmla="*/ 623179 h 2344739"/>
              <a:gd name="connsiteX6" fmla="*/ 12126327 w 12193149"/>
              <a:gd name="connsiteY6" fmla="*/ 624690 h 2344739"/>
              <a:gd name="connsiteX7" fmla="*/ 12124007 w 12193149"/>
              <a:gd name="connsiteY7" fmla="*/ 624794 h 2344739"/>
              <a:gd name="connsiteX8" fmla="*/ 12116854 w 12193149"/>
              <a:gd name="connsiteY8" fmla="*/ 628608 h 2344739"/>
              <a:gd name="connsiteX9" fmla="*/ 12099497 w 12193149"/>
              <a:gd name="connsiteY9" fmla="*/ 628139 h 2344739"/>
              <a:gd name="connsiteX10" fmla="*/ 12087073 w 12193149"/>
              <a:gd name="connsiteY10" fmla="*/ 636341 h 2344739"/>
              <a:gd name="connsiteX11" fmla="*/ 12031073 w 12193149"/>
              <a:gd name="connsiteY11" fmla="*/ 680009 h 2344739"/>
              <a:gd name="connsiteX12" fmla="*/ 11995833 w 12193149"/>
              <a:gd name="connsiteY12" fmla="*/ 703458 h 2344739"/>
              <a:gd name="connsiteX13" fmla="*/ 11979717 w 12193149"/>
              <a:gd name="connsiteY13" fmla="*/ 708161 h 2344739"/>
              <a:gd name="connsiteX14" fmla="*/ 11959046 w 12193149"/>
              <a:gd name="connsiteY14" fmla="*/ 717558 h 2344739"/>
              <a:gd name="connsiteX15" fmla="*/ 11920454 w 12193149"/>
              <a:gd name="connsiteY15" fmla="*/ 730883 h 2344739"/>
              <a:gd name="connsiteX16" fmla="*/ 11903656 w 12193149"/>
              <a:gd name="connsiteY16" fmla="*/ 742426 h 2344739"/>
              <a:gd name="connsiteX17" fmla="*/ 11895048 w 12193149"/>
              <a:gd name="connsiteY17" fmla="*/ 744791 h 2344739"/>
              <a:gd name="connsiteX18" fmla="*/ 11891968 w 12193149"/>
              <a:gd name="connsiteY18" fmla="*/ 755729 h 2344739"/>
              <a:gd name="connsiteX19" fmla="*/ 11870776 w 12193149"/>
              <a:gd name="connsiteY19" fmla="*/ 777816 h 2344739"/>
              <a:gd name="connsiteX20" fmla="*/ 11813376 w 12193149"/>
              <a:gd name="connsiteY20" fmla="*/ 797659 h 2344739"/>
              <a:gd name="connsiteX21" fmla="*/ 11590693 w 12193149"/>
              <a:gd name="connsiteY21" fmla="*/ 963777 h 2344739"/>
              <a:gd name="connsiteX22" fmla="*/ 11506817 w 12193149"/>
              <a:gd name="connsiteY22" fmla="*/ 1033623 h 2344739"/>
              <a:gd name="connsiteX23" fmla="*/ 11280332 w 12193149"/>
              <a:gd name="connsiteY23" fmla="*/ 1223571 h 2344739"/>
              <a:gd name="connsiteX24" fmla="*/ 11228309 w 12193149"/>
              <a:gd name="connsiteY24" fmla="*/ 1276236 h 2344739"/>
              <a:gd name="connsiteX25" fmla="*/ 11218087 w 12193149"/>
              <a:gd name="connsiteY25" fmla="*/ 1275961 h 2344739"/>
              <a:gd name="connsiteX26" fmla="*/ 11217184 w 12193149"/>
              <a:gd name="connsiteY26" fmla="*/ 1275018 h 2344739"/>
              <a:gd name="connsiteX27" fmla="*/ 11188885 w 12193149"/>
              <a:gd name="connsiteY27" fmla="*/ 1292383 h 2344739"/>
              <a:gd name="connsiteX28" fmla="*/ 11184501 w 12193149"/>
              <a:gd name="connsiteY28" fmla="*/ 1292525 h 2344739"/>
              <a:gd name="connsiteX29" fmla="*/ 11166854 w 12193149"/>
              <a:gd name="connsiteY29" fmla="*/ 1306612 h 2344739"/>
              <a:gd name="connsiteX30" fmla="*/ 11157311 w 12193149"/>
              <a:gd name="connsiteY30" fmla="*/ 1312414 h 2344739"/>
              <a:gd name="connsiteX31" fmla="*/ 11155496 w 12193149"/>
              <a:gd name="connsiteY31" fmla="*/ 1317097 h 2344739"/>
              <a:gd name="connsiteX32" fmla="*/ 11140961 w 12193149"/>
              <a:gd name="connsiteY32" fmla="*/ 1324115 h 2344739"/>
              <a:gd name="connsiteX33" fmla="*/ 11138961 w 12193149"/>
              <a:gd name="connsiteY33" fmla="*/ 1323772 h 2344739"/>
              <a:gd name="connsiteX34" fmla="*/ 11128208 w 12193149"/>
              <a:gd name="connsiteY34" fmla="*/ 1333832 h 2344739"/>
              <a:gd name="connsiteX35" fmla="*/ 11120691 w 12193149"/>
              <a:gd name="connsiteY35" fmla="*/ 1347424 h 2344739"/>
              <a:gd name="connsiteX36" fmla="*/ 10894683 w 12193149"/>
              <a:gd name="connsiteY36" fmla="*/ 1473399 h 2344739"/>
              <a:gd name="connsiteX37" fmla="*/ 10773300 w 12193149"/>
              <a:gd name="connsiteY37" fmla="*/ 1523191 h 2344739"/>
              <a:gd name="connsiteX38" fmla="*/ 10627668 w 12193149"/>
              <a:gd name="connsiteY38" fmla="*/ 1559229 h 2344739"/>
              <a:gd name="connsiteX39" fmla="*/ 10581895 w 12193149"/>
              <a:gd name="connsiteY39" fmla="*/ 1568689 h 2344739"/>
              <a:gd name="connsiteX40" fmla="*/ 10547790 w 12193149"/>
              <a:gd name="connsiteY40" fmla="*/ 1598423 h 2344739"/>
              <a:gd name="connsiteX41" fmla="*/ 10529643 w 12193149"/>
              <a:gd name="connsiteY41" fmla="*/ 1596907 h 2344739"/>
              <a:gd name="connsiteX42" fmla="*/ 10526446 w 12193149"/>
              <a:gd name="connsiteY42" fmla="*/ 1596411 h 2344739"/>
              <a:gd name="connsiteX43" fmla="*/ 10515129 w 12193149"/>
              <a:gd name="connsiteY43" fmla="*/ 1599537 h 2344739"/>
              <a:gd name="connsiteX44" fmla="*/ 10491735 w 12193149"/>
              <a:gd name="connsiteY44" fmla="*/ 1594156 h 2344739"/>
              <a:gd name="connsiteX45" fmla="*/ 10471418 w 12193149"/>
              <a:gd name="connsiteY45" fmla="*/ 1601693 h 2344739"/>
              <a:gd name="connsiteX46" fmla="*/ 10377042 w 12193149"/>
              <a:gd name="connsiteY46" fmla="*/ 1644598 h 2344739"/>
              <a:gd name="connsiteX47" fmla="*/ 10319338 w 12193149"/>
              <a:gd name="connsiteY47" fmla="*/ 1666221 h 2344739"/>
              <a:gd name="connsiteX48" fmla="*/ 10295467 w 12193149"/>
              <a:gd name="connsiteY48" fmla="*/ 1668079 h 2344739"/>
              <a:gd name="connsiteX49" fmla="*/ 10263443 w 12193149"/>
              <a:gd name="connsiteY49" fmla="*/ 1674948 h 2344739"/>
              <a:gd name="connsiteX50" fmla="*/ 10205418 w 12193149"/>
              <a:gd name="connsiteY50" fmla="*/ 1682149 h 2344739"/>
              <a:gd name="connsiteX51" fmla="*/ 10177759 w 12193149"/>
              <a:gd name="connsiteY51" fmla="*/ 1692943 h 2344739"/>
              <a:gd name="connsiteX52" fmla="*/ 10165070 w 12193149"/>
              <a:gd name="connsiteY52" fmla="*/ 1693739 h 2344739"/>
              <a:gd name="connsiteX53" fmla="*/ 10156308 w 12193149"/>
              <a:gd name="connsiteY53" fmla="*/ 1707487 h 2344739"/>
              <a:gd name="connsiteX54" fmla="*/ 10118267 w 12193149"/>
              <a:gd name="connsiteY54" fmla="*/ 1731142 h 2344739"/>
              <a:gd name="connsiteX55" fmla="*/ 10083317 w 12193149"/>
              <a:gd name="connsiteY55" fmla="*/ 1743296 h 2344739"/>
              <a:gd name="connsiteX56" fmla="*/ 10040388 w 12193149"/>
              <a:gd name="connsiteY56" fmla="*/ 1741632 h 2344739"/>
              <a:gd name="connsiteX57" fmla="*/ 9961167 w 12193149"/>
              <a:gd name="connsiteY57" fmla="*/ 1757147 h 2344739"/>
              <a:gd name="connsiteX58" fmla="*/ 9848940 w 12193149"/>
              <a:gd name="connsiteY58" fmla="*/ 1763915 h 2344739"/>
              <a:gd name="connsiteX59" fmla="*/ 9729457 w 12193149"/>
              <a:gd name="connsiteY59" fmla="*/ 1784122 h 2344739"/>
              <a:gd name="connsiteX60" fmla="*/ 9613704 w 12193149"/>
              <a:gd name="connsiteY60" fmla="*/ 1812371 h 2344739"/>
              <a:gd name="connsiteX61" fmla="*/ 9338590 w 12193149"/>
              <a:gd name="connsiteY61" fmla="*/ 1869293 h 2344739"/>
              <a:gd name="connsiteX62" fmla="*/ 9232518 w 12193149"/>
              <a:gd name="connsiteY62" fmla="*/ 1893149 h 2344739"/>
              <a:gd name="connsiteX63" fmla="*/ 9156690 w 12193149"/>
              <a:gd name="connsiteY63" fmla="*/ 1903228 h 2344739"/>
              <a:gd name="connsiteX64" fmla="*/ 9054601 w 12193149"/>
              <a:gd name="connsiteY64" fmla="*/ 1910755 h 2344739"/>
              <a:gd name="connsiteX65" fmla="*/ 9006634 w 12193149"/>
              <a:gd name="connsiteY65" fmla="*/ 1914040 h 2344739"/>
              <a:gd name="connsiteX66" fmla="*/ 9006349 w 12193149"/>
              <a:gd name="connsiteY66" fmla="*/ 1913800 h 2344739"/>
              <a:gd name="connsiteX67" fmla="*/ 8997380 w 12193149"/>
              <a:gd name="connsiteY67" fmla="*/ 1915011 h 2344739"/>
              <a:gd name="connsiteX68" fmla="*/ 8991542 w 12193149"/>
              <a:gd name="connsiteY68" fmla="*/ 1917072 h 2344739"/>
              <a:gd name="connsiteX69" fmla="*/ 8975485 w 12193149"/>
              <a:gd name="connsiteY69" fmla="*/ 1920298 h 2344739"/>
              <a:gd name="connsiteX70" fmla="*/ 8969159 w 12193149"/>
              <a:gd name="connsiteY70" fmla="*/ 1919598 h 2344739"/>
              <a:gd name="connsiteX71" fmla="*/ 8964196 w 12193149"/>
              <a:gd name="connsiteY71" fmla="*/ 1917373 h 2344739"/>
              <a:gd name="connsiteX72" fmla="*/ 8930136 w 12193149"/>
              <a:gd name="connsiteY72" fmla="*/ 1914185 h 2344739"/>
              <a:gd name="connsiteX73" fmla="*/ 8753592 w 12193149"/>
              <a:gd name="connsiteY73" fmla="*/ 1933417 h 2344739"/>
              <a:gd name="connsiteX74" fmla="*/ 8708995 w 12193149"/>
              <a:gd name="connsiteY74" fmla="*/ 1935518 h 2344739"/>
              <a:gd name="connsiteX75" fmla="*/ 8597219 w 12193149"/>
              <a:gd name="connsiteY75" fmla="*/ 1944090 h 2344739"/>
              <a:gd name="connsiteX76" fmla="*/ 8526378 w 12193149"/>
              <a:gd name="connsiteY76" fmla="*/ 1929248 h 2344739"/>
              <a:gd name="connsiteX77" fmla="*/ 8512131 w 12193149"/>
              <a:gd name="connsiteY77" fmla="*/ 1935163 h 2344739"/>
              <a:gd name="connsiteX78" fmla="*/ 8507315 w 12193149"/>
              <a:gd name="connsiteY78" fmla="*/ 1938164 h 2344739"/>
              <a:gd name="connsiteX79" fmla="*/ 8499116 w 12193149"/>
              <a:gd name="connsiteY79" fmla="*/ 1940902 h 2344739"/>
              <a:gd name="connsiteX80" fmla="*/ 8498742 w 12193149"/>
              <a:gd name="connsiteY80" fmla="*/ 1940723 h 2344739"/>
              <a:gd name="connsiteX81" fmla="*/ 8491397 w 12193149"/>
              <a:gd name="connsiteY81" fmla="*/ 1943773 h 2344739"/>
              <a:gd name="connsiteX82" fmla="*/ 8368330 w 12193149"/>
              <a:gd name="connsiteY82" fmla="*/ 1957815 h 2344739"/>
              <a:gd name="connsiteX83" fmla="*/ 8354947 w 12193149"/>
              <a:gd name="connsiteY83" fmla="*/ 1958009 h 2344739"/>
              <a:gd name="connsiteX84" fmla="*/ 8321252 w 12193149"/>
              <a:gd name="connsiteY84" fmla="*/ 1974587 h 2344739"/>
              <a:gd name="connsiteX85" fmla="*/ 8315581 w 12193149"/>
              <a:gd name="connsiteY85" fmla="*/ 1974913 h 2344739"/>
              <a:gd name="connsiteX86" fmla="*/ 8296322 w 12193149"/>
              <a:gd name="connsiteY86" fmla="*/ 1988808 h 2344739"/>
              <a:gd name="connsiteX87" fmla="*/ 8285424 w 12193149"/>
              <a:gd name="connsiteY87" fmla="*/ 1994631 h 2344739"/>
              <a:gd name="connsiteX88" fmla="*/ 8284298 w 12193149"/>
              <a:gd name="connsiteY88" fmla="*/ 1999074 h 2344739"/>
              <a:gd name="connsiteX89" fmla="*/ 8267224 w 12193149"/>
              <a:gd name="connsiteY89" fmla="*/ 2006249 h 2344739"/>
              <a:gd name="connsiteX90" fmla="*/ 8264525 w 12193149"/>
              <a:gd name="connsiteY90" fmla="*/ 2006019 h 2344739"/>
              <a:gd name="connsiteX91" fmla="*/ 8253181 w 12193149"/>
              <a:gd name="connsiteY91" fmla="*/ 2015862 h 2344739"/>
              <a:gd name="connsiteX92" fmla="*/ 8246982 w 12193149"/>
              <a:gd name="connsiteY92" fmla="*/ 2028854 h 2344739"/>
              <a:gd name="connsiteX93" fmla="*/ 8091420 w 12193149"/>
              <a:gd name="connsiteY93" fmla="*/ 2075015 h 2344739"/>
              <a:gd name="connsiteX94" fmla="*/ 7906555 w 12193149"/>
              <a:gd name="connsiteY94" fmla="*/ 2116988 h 2344739"/>
              <a:gd name="connsiteX95" fmla="*/ 7719893 w 12193149"/>
              <a:gd name="connsiteY95" fmla="*/ 2142703 h 2344739"/>
              <a:gd name="connsiteX96" fmla="*/ 7615495 w 12193149"/>
              <a:gd name="connsiteY96" fmla="*/ 2139232 h 2344739"/>
              <a:gd name="connsiteX97" fmla="*/ 7528691 w 12193149"/>
              <a:gd name="connsiteY97" fmla="*/ 2145060 h 2344739"/>
              <a:gd name="connsiteX98" fmla="*/ 7520719 w 12193149"/>
              <a:gd name="connsiteY98" fmla="*/ 2147613 h 2344739"/>
              <a:gd name="connsiteX99" fmla="*/ 7508559 w 12193149"/>
              <a:gd name="connsiteY99" fmla="*/ 2148948 h 2344739"/>
              <a:gd name="connsiteX100" fmla="*/ 7508188 w 12193149"/>
              <a:gd name="connsiteY100" fmla="*/ 2148621 h 2344739"/>
              <a:gd name="connsiteX101" fmla="*/ 7496943 w 12193149"/>
              <a:gd name="connsiteY101" fmla="*/ 2150573 h 2344739"/>
              <a:gd name="connsiteX102" fmla="*/ 7219707 w 12193149"/>
              <a:gd name="connsiteY102" fmla="*/ 2156680 h 2344739"/>
              <a:gd name="connsiteX103" fmla="*/ 7202249 w 12193149"/>
              <a:gd name="connsiteY103" fmla="*/ 2161230 h 2344739"/>
              <a:gd name="connsiteX104" fmla="*/ 7198152 w 12193149"/>
              <a:gd name="connsiteY104" fmla="*/ 2166588 h 2344739"/>
              <a:gd name="connsiteX105" fmla="*/ 7171956 w 12193149"/>
              <a:gd name="connsiteY105" fmla="*/ 2171236 h 2344739"/>
              <a:gd name="connsiteX106" fmla="*/ 7098136 w 12193149"/>
              <a:gd name="connsiteY106" fmla="*/ 2183464 h 2344739"/>
              <a:gd name="connsiteX107" fmla="*/ 7019644 w 12193149"/>
              <a:gd name="connsiteY107" fmla="*/ 2183090 h 2344739"/>
              <a:gd name="connsiteX108" fmla="*/ 6905294 w 12193149"/>
              <a:gd name="connsiteY108" fmla="*/ 2212596 h 2344739"/>
              <a:gd name="connsiteX109" fmla="*/ 6709370 w 12193149"/>
              <a:gd name="connsiteY109" fmla="*/ 2240551 h 2344739"/>
              <a:gd name="connsiteX110" fmla="*/ 6550602 w 12193149"/>
              <a:gd name="connsiteY110" fmla="*/ 2269327 h 2344739"/>
              <a:gd name="connsiteX111" fmla="*/ 6318708 w 12193149"/>
              <a:gd name="connsiteY111" fmla="*/ 2316127 h 2344739"/>
              <a:gd name="connsiteX112" fmla="*/ 6169822 w 12193149"/>
              <a:gd name="connsiteY112" fmla="*/ 2318214 h 2344739"/>
              <a:gd name="connsiteX113" fmla="*/ 6074996 w 12193149"/>
              <a:gd name="connsiteY113" fmla="*/ 2338676 h 2344739"/>
              <a:gd name="connsiteX114" fmla="*/ 6069677 w 12193149"/>
              <a:gd name="connsiteY114" fmla="*/ 2337139 h 2344739"/>
              <a:gd name="connsiteX115" fmla="*/ 6049786 w 12193149"/>
              <a:gd name="connsiteY115" fmla="*/ 2337822 h 2344739"/>
              <a:gd name="connsiteX116" fmla="*/ 6042433 w 12193149"/>
              <a:gd name="connsiteY116" fmla="*/ 2329473 h 2344739"/>
              <a:gd name="connsiteX117" fmla="*/ 6011238 w 12193149"/>
              <a:gd name="connsiteY117" fmla="*/ 2324380 h 2344739"/>
              <a:gd name="connsiteX118" fmla="*/ 5958523 w 12193149"/>
              <a:gd name="connsiteY118" fmla="*/ 2328024 h 2344739"/>
              <a:gd name="connsiteX119" fmla="*/ 5760067 w 12193149"/>
              <a:gd name="connsiteY119" fmla="*/ 2343716 h 2344739"/>
              <a:gd name="connsiteX120" fmla="*/ 5628108 w 12193149"/>
              <a:gd name="connsiteY120" fmla="*/ 2344739 h 2344739"/>
              <a:gd name="connsiteX121" fmla="*/ 5472054 w 12193149"/>
              <a:gd name="connsiteY121" fmla="*/ 2330719 h 2344739"/>
              <a:gd name="connsiteX122" fmla="*/ 5433909 w 12193149"/>
              <a:gd name="connsiteY122" fmla="*/ 2319466 h 2344739"/>
              <a:gd name="connsiteX123" fmla="*/ 5382817 w 12193149"/>
              <a:gd name="connsiteY123" fmla="*/ 2301764 h 2344739"/>
              <a:gd name="connsiteX124" fmla="*/ 5262912 w 12193149"/>
              <a:gd name="connsiteY124" fmla="*/ 2281347 h 2344739"/>
              <a:gd name="connsiteX125" fmla="*/ 5224109 w 12193149"/>
              <a:gd name="connsiteY125" fmla="*/ 2270223 h 2344739"/>
              <a:gd name="connsiteX126" fmla="*/ 5175808 w 12193149"/>
              <a:gd name="connsiteY126" fmla="*/ 2267233 h 2344739"/>
              <a:gd name="connsiteX127" fmla="*/ 5157702 w 12193149"/>
              <a:gd name="connsiteY127" fmla="*/ 2260010 h 2344739"/>
              <a:gd name="connsiteX128" fmla="*/ 5143747 w 12193149"/>
              <a:gd name="connsiteY128" fmla="*/ 2256610 h 2344739"/>
              <a:gd name="connsiteX129" fmla="*/ 5140744 w 12193149"/>
              <a:gd name="connsiteY129" fmla="*/ 2254509 h 2344739"/>
              <a:gd name="connsiteX130" fmla="*/ 5122807 w 12193149"/>
              <a:gd name="connsiteY130" fmla="*/ 2243656 h 2344739"/>
              <a:gd name="connsiteX131" fmla="*/ 5066938 w 12193149"/>
              <a:gd name="connsiteY131" fmla="*/ 2250227 h 2344739"/>
              <a:gd name="connsiteX132" fmla="*/ 5012662 w 12193149"/>
              <a:gd name="connsiteY132" fmla="*/ 2233846 h 2344739"/>
              <a:gd name="connsiteX133" fmla="*/ 4841589 w 12193149"/>
              <a:gd name="connsiteY133" fmla="*/ 2209829 h 2344739"/>
              <a:gd name="connsiteX134" fmla="*/ 4763595 w 12193149"/>
              <a:gd name="connsiteY134" fmla="*/ 2182061 h 2344739"/>
              <a:gd name="connsiteX135" fmla="*/ 4724334 w 12193149"/>
              <a:gd name="connsiteY135" fmla="*/ 2173047 h 2344739"/>
              <a:gd name="connsiteX136" fmla="*/ 4722324 w 12193149"/>
              <a:gd name="connsiteY136" fmla="*/ 2172298 h 2344739"/>
              <a:gd name="connsiteX137" fmla="*/ 4723259 w 12193149"/>
              <a:gd name="connsiteY137" fmla="*/ 2172087 h 2344739"/>
              <a:gd name="connsiteX138" fmla="*/ 4718350 w 12193149"/>
              <a:gd name="connsiteY138" fmla="*/ 2170817 h 2344739"/>
              <a:gd name="connsiteX139" fmla="*/ 4722324 w 12193149"/>
              <a:gd name="connsiteY139" fmla="*/ 2172298 h 2344739"/>
              <a:gd name="connsiteX140" fmla="*/ 4716674 w 12193149"/>
              <a:gd name="connsiteY140" fmla="*/ 2173573 h 2344739"/>
              <a:gd name="connsiteX141" fmla="*/ 4516962 w 12193149"/>
              <a:gd name="connsiteY141" fmla="*/ 2163671 h 2344739"/>
              <a:gd name="connsiteX142" fmla="*/ 4429691 w 12193149"/>
              <a:gd name="connsiteY142" fmla="*/ 2153020 h 2344739"/>
              <a:gd name="connsiteX143" fmla="*/ 4364023 w 12193149"/>
              <a:gd name="connsiteY143" fmla="*/ 2151674 h 2344739"/>
              <a:gd name="connsiteX144" fmla="*/ 4318114 w 12193149"/>
              <a:gd name="connsiteY144" fmla="*/ 2158289 h 2344739"/>
              <a:gd name="connsiteX145" fmla="*/ 4316258 w 12193149"/>
              <a:gd name="connsiteY145" fmla="*/ 2156948 h 2344739"/>
              <a:gd name="connsiteX146" fmla="*/ 4296292 w 12193149"/>
              <a:gd name="connsiteY146" fmla="*/ 2155069 h 2344739"/>
              <a:gd name="connsiteX147" fmla="*/ 4291212 w 12193149"/>
              <a:gd name="connsiteY147" fmla="*/ 2157986 h 2344739"/>
              <a:gd name="connsiteX148" fmla="*/ 4277290 w 12193149"/>
              <a:gd name="connsiteY148" fmla="*/ 2157740 h 2344739"/>
              <a:gd name="connsiteX149" fmla="*/ 4249265 w 12193149"/>
              <a:gd name="connsiteY149" fmla="*/ 2160064 h 2344739"/>
              <a:gd name="connsiteX150" fmla="*/ 4203199 w 12193149"/>
              <a:gd name="connsiteY150" fmla="*/ 2157269 h 2344739"/>
              <a:gd name="connsiteX151" fmla="*/ 4202893 w 12193149"/>
              <a:gd name="connsiteY151" fmla="*/ 2156010 h 2344739"/>
              <a:gd name="connsiteX152" fmla="*/ 4192396 w 12193149"/>
              <a:gd name="connsiteY152" fmla="*/ 2150376 h 2344739"/>
              <a:gd name="connsiteX153" fmla="*/ 4143893 w 12193149"/>
              <a:gd name="connsiteY153" fmla="*/ 2134511 h 2344739"/>
              <a:gd name="connsiteX154" fmla="*/ 4084245 w 12193149"/>
              <a:gd name="connsiteY154" fmla="*/ 2107978 h 2344739"/>
              <a:gd name="connsiteX155" fmla="*/ 4075694 w 12193149"/>
              <a:gd name="connsiteY155" fmla="*/ 2107143 h 2344739"/>
              <a:gd name="connsiteX156" fmla="*/ 4075575 w 12193149"/>
              <a:gd name="connsiteY156" fmla="*/ 2106844 h 2344739"/>
              <a:gd name="connsiteX157" fmla="*/ 4066658 w 12193149"/>
              <a:gd name="connsiteY157" fmla="*/ 2105400 h 2344739"/>
              <a:gd name="connsiteX158" fmla="*/ 4060102 w 12193149"/>
              <a:gd name="connsiteY158" fmla="*/ 2105618 h 2344739"/>
              <a:gd name="connsiteX159" fmla="*/ 4043512 w 12193149"/>
              <a:gd name="connsiteY159" fmla="*/ 2103997 h 2344739"/>
              <a:gd name="connsiteX160" fmla="*/ 4038145 w 12193149"/>
              <a:gd name="connsiteY160" fmla="*/ 2101563 h 2344739"/>
              <a:gd name="connsiteX161" fmla="*/ 4036511 w 12193149"/>
              <a:gd name="connsiteY161" fmla="*/ 2097896 h 2344739"/>
              <a:gd name="connsiteX162" fmla="*/ 4034926 w 12193149"/>
              <a:gd name="connsiteY162" fmla="*/ 2098131 h 2344739"/>
              <a:gd name="connsiteX163" fmla="*/ 4005686 w 12193149"/>
              <a:gd name="connsiteY163" fmla="*/ 2085563 h 2344739"/>
              <a:gd name="connsiteX164" fmla="*/ 3937994 w 12193149"/>
              <a:gd name="connsiteY164" fmla="*/ 2068106 h 2344739"/>
              <a:gd name="connsiteX165" fmla="*/ 3898423 w 12193149"/>
              <a:gd name="connsiteY165" fmla="*/ 2062451 h 2344739"/>
              <a:gd name="connsiteX166" fmla="*/ 3790908 w 12193149"/>
              <a:gd name="connsiteY166" fmla="*/ 2042213 h 2344739"/>
              <a:gd name="connsiteX167" fmla="*/ 3683661 w 12193149"/>
              <a:gd name="connsiteY167" fmla="*/ 2018290 h 2344739"/>
              <a:gd name="connsiteX168" fmla="*/ 3611183 w 12193149"/>
              <a:gd name="connsiteY168" fmla="*/ 1986019 h 2344739"/>
              <a:gd name="connsiteX169" fmla="*/ 3605003 w 12193149"/>
              <a:gd name="connsiteY169" fmla="*/ 1987381 h 2344739"/>
              <a:gd name="connsiteX170" fmla="*/ 3595884 w 12193149"/>
              <a:gd name="connsiteY170" fmla="*/ 1987545 h 2344739"/>
              <a:gd name="connsiteX171" fmla="*/ 3595649 w 12193149"/>
              <a:gd name="connsiteY171" fmla="*/ 1987276 h 2344739"/>
              <a:gd name="connsiteX172" fmla="*/ 3587126 w 12193149"/>
              <a:gd name="connsiteY172" fmla="*/ 1987966 h 2344739"/>
              <a:gd name="connsiteX173" fmla="*/ 3537283 w 12193149"/>
              <a:gd name="connsiteY173" fmla="*/ 1978267 h 2344739"/>
              <a:gd name="connsiteX174" fmla="*/ 3474371 w 12193149"/>
              <a:gd name="connsiteY174" fmla="*/ 1974606 h 2344739"/>
              <a:gd name="connsiteX175" fmla="*/ 3401876 w 12193149"/>
              <a:gd name="connsiteY175" fmla="*/ 1962558 h 2344739"/>
              <a:gd name="connsiteX176" fmla="*/ 3365036 w 12193149"/>
              <a:gd name="connsiteY176" fmla="*/ 1979510 h 2344739"/>
              <a:gd name="connsiteX177" fmla="*/ 3345174 w 12193149"/>
              <a:gd name="connsiteY177" fmla="*/ 1981192 h 2344739"/>
              <a:gd name="connsiteX178" fmla="*/ 3342846 w 12193149"/>
              <a:gd name="connsiteY178" fmla="*/ 1980217 h 2344739"/>
              <a:gd name="connsiteX179" fmla="*/ 3263504 w 12193149"/>
              <a:gd name="connsiteY179" fmla="*/ 1986094 h 2344739"/>
              <a:gd name="connsiteX180" fmla="*/ 3143704 w 12193149"/>
              <a:gd name="connsiteY180" fmla="*/ 1993869 h 2344739"/>
              <a:gd name="connsiteX181" fmla="*/ 3031439 w 12193149"/>
              <a:gd name="connsiteY181" fmla="*/ 1996512 h 2344739"/>
              <a:gd name="connsiteX182" fmla="*/ 2782717 w 12193149"/>
              <a:gd name="connsiteY182" fmla="*/ 2018333 h 2344739"/>
              <a:gd name="connsiteX183" fmla="*/ 2647675 w 12193149"/>
              <a:gd name="connsiteY183" fmla="*/ 2028869 h 2344739"/>
              <a:gd name="connsiteX184" fmla="*/ 2569176 w 12193149"/>
              <a:gd name="connsiteY184" fmla="*/ 2002628 h 2344739"/>
              <a:gd name="connsiteX185" fmla="*/ 2444403 w 12193149"/>
              <a:gd name="connsiteY185" fmla="*/ 2016529 h 2344739"/>
              <a:gd name="connsiteX186" fmla="*/ 2316260 w 12193149"/>
              <a:gd name="connsiteY186" fmla="*/ 2024996 h 2344739"/>
              <a:gd name="connsiteX187" fmla="*/ 2209726 w 12193149"/>
              <a:gd name="connsiteY187" fmla="*/ 2019763 h 2344739"/>
              <a:gd name="connsiteX188" fmla="*/ 2095813 w 12193149"/>
              <a:gd name="connsiteY188" fmla="*/ 2003052 h 2344739"/>
              <a:gd name="connsiteX189" fmla="*/ 1998504 w 12193149"/>
              <a:gd name="connsiteY189" fmla="*/ 1995032 h 2344739"/>
              <a:gd name="connsiteX190" fmla="*/ 1929320 w 12193149"/>
              <a:gd name="connsiteY190" fmla="*/ 2016977 h 2344739"/>
              <a:gd name="connsiteX191" fmla="*/ 1922798 w 12193149"/>
              <a:gd name="connsiteY191" fmla="*/ 2012146 h 2344739"/>
              <a:gd name="connsiteX192" fmla="*/ 1874228 w 12193149"/>
              <a:gd name="connsiteY192" fmla="*/ 2013741 h 2344739"/>
              <a:gd name="connsiteX193" fmla="*/ 1787803 w 12193149"/>
              <a:gd name="connsiteY193" fmla="*/ 2041363 h 2344739"/>
              <a:gd name="connsiteX194" fmla="*/ 1739352 w 12193149"/>
              <a:gd name="connsiteY194" fmla="*/ 2036312 h 2344739"/>
              <a:gd name="connsiteX195" fmla="*/ 1676219 w 12193149"/>
              <a:gd name="connsiteY195" fmla="*/ 2019963 h 2344739"/>
              <a:gd name="connsiteX196" fmla="*/ 1609817 w 12193149"/>
              <a:gd name="connsiteY196" fmla="*/ 2013066 h 2344739"/>
              <a:gd name="connsiteX197" fmla="*/ 1497258 w 12193149"/>
              <a:gd name="connsiteY197" fmla="*/ 1987476 h 2344739"/>
              <a:gd name="connsiteX198" fmla="*/ 1151127 w 12193149"/>
              <a:gd name="connsiteY198" fmla="*/ 1938041 h 2344739"/>
              <a:gd name="connsiteX199" fmla="*/ 859417 w 12193149"/>
              <a:gd name="connsiteY199" fmla="*/ 1928608 h 2344739"/>
              <a:gd name="connsiteX200" fmla="*/ 838688 w 12193149"/>
              <a:gd name="connsiteY200" fmla="*/ 1929821 h 2344739"/>
              <a:gd name="connsiteX201" fmla="*/ 817957 w 12193149"/>
              <a:gd name="connsiteY201" fmla="*/ 1927857 h 2344739"/>
              <a:gd name="connsiteX202" fmla="*/ 812654 w 12193149"/>
              <a:gd name="connsiteY202" fmla="*/ 1930751 h 2344739"/>
              <a:gd name="connsiteX203" fmla="*/ 721195 w 12193149"/>
              <a:gd name="connsiteY203" fmla="*/ 1929661 h 2344739"/>
              <a:gd name="connsiteX204" fmla="*/ 720890 w 12193149"/>
              <a:gd name="connsiteY204" fmla="*/ 1928399 h 2344739"/>
              <a:gd name="connsiteX205" fmla="*/ 710023 w 12193149"/>
              <a:gd name="connsiteY205" fmla="*/ 1922722 h 2344739"/>
              <a:gd name="connsiteX206" fmla="*/ 597940 w 12193149"/>
              <a:gd name="connsiteY206" fmla="*/ 1879864 h 2344739"/>
              <a:gd name="connsiteX207" fmla="*/ 579683 w 12193149"/>
              <a:gd name="connsiteY207" fmla="*/ 1877212 h 2344739"/>
              <a:gd name="connsiteX208" fmla="*/ 572865 w 12193149"/>
              <a:gd name="connsiteY208" fmla="*/ 1877401 h 2344739"/>
              <a:gd name="connsiteX209" fmla="*/ 446247 w 12193149"/>
              <a:gd name="connsiteY209" fmla="*/ 1839371 h 2344739"/>
              <a:gd name="connsiteX210" fmla="*/ 405163 w 12193149"/>
              <a:gd name="connsiteY210" fmla="*/ 1833548 h 2344739"/>
              <a:gd name="connsiteX211" fmla="*/ 293583 w 12193149"/>
              <a:gd name="connsiteY211" fmla="*/ 1812852 h 2344739"/>
              <a:gd name="connsiteX212" fmla="*/ 119529 w 12193149"/>
              <a:gd name="connsiteY212" fmla="*/ 1761047 h 2344739"/>
              <a:gd name="connsiteX213" fmla="*/ 16674 w 12193149"/>
              <a:gd name="connsiteY213" fmla="*/ 1758191 h 2344739"/>
              <a:gd name="connsiteX214" fmla="*/ 1150 w 12193149"/>
              <a:gd name="connsiteY214" fmla="*/ 1752722 h 2344739"/>
              <a:gd name="connsiteX215" fmla="*/ 1148 w 12193149"/>
              <a:gd name="connsiteY215" fmla="*/ 222213 h 2344739"/>
              <a:gd name="connsiteX216" fmla="*/ 1148 w 12193149"/>
              <a:gd name="connsiteY216" fmla="*/ 0 h 2344739"/>
              <a:gd name="connsiteX0" fmla="*/ 1148 w 12193149"/>
              <a:gd name="connsiteY0" fmla="*/ 818782 h 3163521"/>
              <a:gd name="connsiteX1" fmla="*/ 12181789 w 12193149"/>
              <a:gd name="connsiteY1" fmla="*/ 0 h 3163521"/>
              <a:gd name="connsiteX2" fmla="*/ 12193149 w 12193149"/>
              <a:gd name="connsiteY2" fmla="*/ 1398521 h 3163521"/>
              <a:gd name="connsiteX3" fmla="*/ 12185986 w 12193149"/>
              <a:gd name="connsiteY3" fmla="*/ 1402971 h 3163521"/>
              <a:gd name="connsiteX4" fmla="*/ 12156363 w 12193149"/>
              <a:gd name="connsiteY4" fmla="*/ 1416148 h 3163521"/>
              <a:gd name="connsiteX5" fmla="*/ 12139215 w 12193149"/>
              <a:gd name="connsiteY5" fmla="*/ 1441961 h 3163521"/>
              <a:gd name="connsiteX6" fmla="*/ 12126327 w 12193149"/>
              <a:gd name="connsiteY6" fmla="*/ 1443472 h 3163521"/>
              <a:gd name="connsiteX7" fmla="*/ 12124007 w 12193149"/>
              <a:gd name="connsiteY7" fmla="*/ 1443576 h 3163521"/>
              <a:gd name="connsiteX8" fmla="*/ 12116854 w 12193149"/>
              <a:gd name="connsiteY8" fmla="*/ 1447390 h 3163521"/>
              <a:gd name="connsiteX9" fmla="*/ 12099497 w 12193149"/>
              <a:gd name="connsiteY9" fmla="*/ 1446921 h 3163521"/>
              <a:gd name="connsiteX10" fmla="*/ 12087073 w 12193149"/>
              <a:gd name="connsiteY10" fmla="*/ 1455123 h 3163521"/>
              <a:gd name="connsiteX11" fmla="*/ 12031073 w 12193149"/>
              <a:gd name="connsiteY11" fmla="*/ 1498791 h 3163521"/>
              <a:gd name="connsiteX12" fmla="*/ 11995833 w 12193149"/>
              <a:gd name="connsiteY12" fmla="*/ 1522240 h 3163521"/>
              <a:gd name="connsiteX13" fmla="*/ 11979717 w 12193149"/>
              <a:gd name="connsiteY13" fmla="*/ 1526943 h 3163521"/>
              <a:gd name="connsiteX14" fmla="*/ 11959046 w 12193149"/>
              <a:gd name="connsiteY14" fmla="*/ 1536340 h 3163521"/>
              <a:gd name="connsiteX15" fmla="*/ 11920454 w 12193149"/>
              <a:gd name="connsiteY15" fmla="*/ 1549665 h 3163521"/>
              <a:gd name="connsiteX16" fmla="*/ 11903656 w 12193149"/>
              <a:gd name="connsiteY16" fmla="*/ 1561208 h 3163521"/>
              <a:gd name="connsiteX17" fmla="*/ 11895048 w 12193149"/>
              <a:gd name="connsiteY17" fmla="*/ 1563573 h 3163521"/>
              <a:gd name="connsiteX18" fmla="*/ 11891968 w 12193149"/>
              <a:gd name="connsiteY18" fmla="*/ 1574511 h 3163521"/>
              <a:gd name="connsiteX19" fmla="*/ 11870776 w 12193149"/>
              <a:gd name="connsiteY19" fmla="*/ 1596598 h 3163521"/>
              <a:gd name="connsiteX20" fmla="*/ 11813376 w 12193149"/>
              <a:gd name="connsiteY20" fmla="*/ 1616441 h 3163521"/>
              <a:gd name="connsiteX21" fmla="*/ 11590693 w 12193149"/>
              <a:gd name="connsiteY21" fmla="*/ 1782559 h 3163521"/>
              <a:gd name="connsiteX22" fmla="*/ 11506817 w 12193149"/>
              <a:gd name="connsiteY22" fmla="*/ 1852405 h 3163521"/>
              <a:gd name="connsiteX23" fmla="*/ 11280332 w 12193149"/>
              <a:gd name="connsiteY23" fmla="*/ 2042353 h 3163521"/>
              <a:gd name="connsiteX24" fmla="*/ 11228309 w 12193149"/>
              <a:gd name="connsiteY24" fmla="*/ 2095018 h 3163521"/>
              <a:gd name="connsiteX25" fmla="*/ 11218087 w 12193149"/>
              <a:gd name="connsiteY25" fmla="*/ 2094743 h 3163521"/>
              <a:gd name="connsiteX26" fmla="*/ 11217184 w 12193149"/>
              <a:gd name="connsiteY26" fmla="*/ 2093800 h 3163521"/>
              <a:gd name="connsiteX27" fmla="*/ 11188885 w 12193149"/>
              <a:gd name="connsiteY27" fmla="*/ 2111165 h 3163521"/>
              <a:gd name="connsiteX28" fmla="*/ 11184501 w 12193149"/>
              <a:gd name="connsiteY28" fmla="*/ 2111307 h 3163521"/>
              <a:gd name="connsiteX29" fmla="*/ 11166854 w 12193149"/>
              <a:gd name="connsiteY29" fmla="*/ 2125394 h 3163521"/>
              <a:gd name="connsiteX30" fmla="*/ 11157311 w 12193149"/>
              <a:gd name="connsiteY30" fmla="*/ 2131196 h 3163521"/>
              <a:gd name="connsiteX31" fmla="*/ 11155496 w 12193149"/>
              <a:gd name="connsiteY31" fmla="*/ 2135879 h 3163521"/>
              <a:gd name="connsiteX32" fmla="*/ 11140961 w 12193149"/>
              <a:gd name="connsiteY32" fmla="*/ 2142897 h 3163521"/>
              <a:gd name="connsiteX33" fmla="*/ 11138961 w 12193149"/>
              <a:gd name="connsiteY33" fmla="*/ 2142554 h 3163521"/>
              <a:gd name="connsiteX34" fmla="*/ 11128208 w 12193149"/>
              <a:gd name="connsiteY34" fmla="*/ 2152614 h 3163521"/>
              <a:gd name="connsiteX35" fmla="*/ 11120691 w 12193149"/>
              <a:gd name="connsiteY35" fmla="*/ 2166206 h 3163521"/>
              <a:gd name="connsiteX36" fmla="*/ 10894683 w 12193149"/>
              <a:gd name="connsiteY36" fmla="*/ 2292181 h 3163521"/>
              <a:gd name="connsiteX37" fmla="*/ 10773300 w 12193149"/>
              <a:gd name="connsiteY37" fmla="*/ 2341973 h 3163521"/>
              <a:gd name="connsiteX38" fmla="*/ 10627668 w 12193149"/>
              <a:gd name="connsiteY38" fmla="*/ 2378011 h 3163521"/>
              <a:gd name="connsiteX39" fmla="*/ 10581895 w 12193149"/>
              <a:gd name="connsiteY39" fmla="*/ 2387471 h 3163521"/>
              <a:gd name="connsiteX40" fmla="*/ 10547790 w 12193149"/>
              <a:gd name="connsiteY40" fmla="*/ 2417205 h 3163521"/>
              <a:gd name="connsiteX41" fmla="*/ 10529643 w 12193149"/>
              <a:gd name="connsiteY41" fmla="*/ 2415689 h 3163521"/>
              <a:gd name="connsiteX42" fmla="*/ 10526446 w 12193149"/>
              <a:gd name="connsiteY42" fmla="*/ 2415193 h 3163521"/>
              <a:gd name="connsiteX43" fmla="*/ 10515129 w 12193149"/>
              <a:gd name="connsiteY43" fmla="*/ 2418319 h 3163521"/>
              <a:gd name="connsiteX44" fmla="*/ 10491735 w 12193149"/>
              <a:gd name="connsiteY44" fmla="*/ 2412938 h 3163521"/>
              <a:gd name="connsiteX45" fmla="*/ 10471418 w 12193149"/>
              <a:gd name="connsiteY45" fmla="*/ 2420475 h 3163521"/>
              <a:gd name="connsiteX46" fmla="*/ 10377042 w 12193149"/>
              <a:gd name="connsiteY46" fmla="*/ 2463380 h 3163521"/>
              <a:gd name="connsiteX47" fmla="*/ 10319338 w 12193149"/>
              <a:gd name="connsiteY47" fmla="*/ 2485003 h 3163521"/>
              <a:gd name="connsiteX48" fmla="*/ 10295467 w 12193149"/>
              <a:gd name="connsiteY48" fmla="*/ 2486861 h 3163521"/>
              <a:gd name="connsiteX49" fmla="*/ 10263443 w 12193149"/>
              <a:gd name="connsiteY49" fmla="*/ 2493730 h 3163521"/>
              <a:gd name="connsiteX50" fmla="*/ 10205418 w 12193149"/>
              <a:gd name="connsiteY50" fmla="*/ 2500931 h 3163521"/>
              <a:gd name="connsiteX51" fmla="*/ 10177759 w 12193149"/>
              <a:gd name="connsiteY51" fmla="*/ 2511725 h 3163521"/>
              <a:gd name="connsiteX52" fmla="*/ 10165070 w 12193149"/>
              <a:gd name="connsiteY52" fmla="*/ 2512521 h 3163521"/>
              <a:gd name="connsiteX53" fmla="*/ 10156308 w 12193149"/>
              <a:gd name="connsiteY53" fmla="*/ 2526269 h 3163521"/>
              <a:gd name="connsiteX54" fmla="*/ 10118267 w 12193149"/>
              <a:gd name="connsiteY54" fmla="*/ 2549924 h 3163521"/>
              <a:gd name="connsiteX55" fmla="*/ 10083317 w 12193149"/>
              <a:gd name="connsiteY55" fmla="*/ 2562078 h 3163521"/>
              <a:gd name="connsiteX56" fmla="*/ 10040388 w 12193149"/>
              <a:gd name="connsiteY56" fmla="*/ 2560414 h 3163521"/>
              <a:gd name="connsiteX57" fmla="*/ 9961167 w 12193149"/>
              <a:gd name="connsiteY57" fmla="*/ 2575929 h 3163521"/>
              <a:gd name="connsiteX58" fmla="*/ 9848940 w 12193149"/>
              <a:gd name="connsiteY58" fmla="*/ 2582697 h 3163521"/>
              <a:gd name="connsiteX59" fmla="*/ 9729457 w 12193149"/>
              <a:gd name="connsiteY59" fmla="*/ 2602904 h 3163521"/>
              <a:gd name="connsiteX60" fmla="*/ 9613704 w 12193149"/>
              <a:gd name="connsiteY60" fmla="*/ 2631153 h 3163521"/>
              <a:gd name="connsiteX61" fmla="*/ 9338590 w 12193149"/>
              <a:gd name="connsiteY61" fmla="*/ 2688075 h 3163521"/>
              <a:gd name="connsiteX62" fmla="*/ 9232518 w 12193149"/>
              <a:gd name="connsiteY62" fmla="*/ 2711931 h 3163521"/>
              <a:gd name="connsiteX63" fmla="*/ 9156690 w 12193149"/>
              <a:gd name="connsiteY63" fmla="*/ 2722010 h 3163521"/>
              <a:gd name="connsiteX64" fmla="*/ 9054601 w 12193149"/>
              <a:gd name="connsiteY64" fmla="*/ 2729537 h 3163521"/>
              <a:gd name="connsiteX65" fmla="*/ 9006634 w 12193149"/>
              <a:gd name="connsiteY65" fmla="*/ 2732822 h 3163521"/>
              <a:gd name="connsiteX66" fmla="*/ 9006349 w 12193149"/>
              <a:gd name="connsiteY66" fmla="*/ 2732582 h 3163521"/>
              <a:gd name="connsiteX67" fmla="*/ 8997380 w 12193149"/>
              <a:gd name="connsiteY67" fmla="*/ 2733793 h 3163521"/>
              <a:gd name="connsiteX68" fmla="*/ 8991542 w 12193149"/>
              <a:gd name="connsiteY68" fmla="*/ 2735854 h 3163521"/>
              <a:gd name="connsiteX69" fmla="*/ 8975485 w 12193149"/>
              <a:gd name="connsiteY69" fmla="*/ 2739080 h 3163521"/>
              <a:gd name="connsiteX70" fmla="*/ 8969159 w 12193149"/>
              <a:gd name="connsiteY70" fmla="*/ 2738380 h 3163521"/>
              <a:gd name="connsiteX71" fmla="*/ 8964196 w 12193149"/>
              <a:gd name="connsiteY71" fmla="*/ 2736155 h 3163521"/>
              <a:gd name="connsiteX72" fmla="*/ 8930136 w 12193149"/>
              <a:gd name="connsiteY72" fmla="*/ 2732967 h 3163521"/>
              <a:gd name="connsiteX73" fmla="*/ 8753592 w 12193149"/>
              <a:gd name="connsiteY73" fmla="*/ 2752199 h 3163521"/>
              <a:gd name="connsiteX74" fmla="*/ 8708995 w 12193149"/>
              <a:gd name="connsiteY74" fmla="*/ 2754300 h 3163521"/>
              <a:gd name="connsiteX75" fmla="*/ 8597219 w 12193149"/>
              <a:gd name="connsiteY75" fmla="*/ 2762872 h 3163521"/>
              <a:gd name="connsiteX76" fmla="*/ 8526378 w 12193149"/>
              <a:gd name="connsiteY76" fmla="*/ 2748030 h 3163521"/>
              <a:gd name="connsiteX77" fmla="*/ 8512131 w 12193149"/>
              <a:gd name="connsiteY77" fmla="*/ 2753945 h 3163521"/>
              <a:gd name="connsiteX78" fmla="*/ 8507315 w 12193149"/>
              <a:gd name="connsiteY78" fmla="*/ 2756946 h 3163521"/>
              <a:gd name="connsiteX79" fmla="*/ 8499116 w 12193149"/>
              <a:gd name="connsiteY79" fmla="*/ 2759684 h 3163521"/>
              <a:gd name="connsiteX80" fmla="*/ 8498742 w 12193149"/>
              <a:gd name="connsiteY80" fmla="*/ 2759505 h 3163521"/>
              <a:gd name="connsiteX81" fmla="*/ 8491397 w 12193149"/>
              <a:gd name="connsiteY81" fmla="*/ 2762555 h 3163521"/>
              <a:gd name="connsiteX82" fmla="*/ 8368330 w 12193149"/>
              <a:gd name="connsiteY82" fmla="*/ 2776597 h 3163521"/>
              <a:gd name="connsiteX83" fmla="*/ 8354947 w 12193149"/>
              <a:gd name="connsiteY83" fmla="*/ 2776791 h 3163521"/>
              <a:gd name="connsiteX84" fmla="*/ 8321252 w 12193149"/>
              <a:gd name="connsiteY84" fmla="*/ 2793369 h 3163521"/>
              <a:gd name="connsiteX85" fmla="*/ 8315581 w 12193149"/>
              <a:gd name="connsiteY85" fmla="*/ 2793695 h 3163521"/>
              <a:gd name="connsiteX86" fmla="*/ 8296322 w 12193149"/>
              <a:gd name="connsiteY86" fmla="*/ 2807590 h 3163521"/>
              <a:gd name="connsiteX87" fmla="*/ 8285424 w 12193149"/>
              <a:gd name="connsiteY87" fmla="*/ 2813413 h 3163521"/>
              <a:gd name="connsiteX88" fmla="*/ 8284298 w 12193149"/>
              <a:gd name="connsiteY88" fmla="*/ 2817856 h 3163521"/>
              <a:gd name="connsiteX89" fmla="*/ 8267224 w 12193149"/>
              <a:gd name="connsiteY89" fmla="*/ 2825031 h 3163521"/>
              <a:gd name="connsiteX90" fmla="*/ 8264525 w 12193149"/>
              <a:gd name="connsiteY90" fmla="*/ 2824801 h 3163521"/>
              <a:gd name="connsiteX91" fmla="*/ 8253181 w 12193149"/>
              <a:gd name="connsiteY91" fmla="*/ 2834644 h 3163521"/>
              <a:gd name="connsiteX92" fmla="*/ 8246982 w 12193149"/>
              <a:gd name="connsiteY92" fmla="*/ 2847636 h 3163521"/>
              <a:gd name="connsiteX93" fmla="*/ 8091420 w 12193149"/>
              <a:gd name="connsiteY93" fmla="*/ 2893797 h 3163521"/>
              <a:gd name="connsiteX94" fmla="*/ 7906555 w 12193149"/>
              <a:gd name="connsiteY94" fmla="*/ 2935770 h 3163521"/>
              <a:gd name="connsiteX95" fmla="*/ 7719893 w 12193149"/>
              <a:gd name="connsiteY95" fmla="*/ 2961485 h 3163521"/>
              <a:gd name="connsiteX96" fmla="*/ 7615495 w 12193149"/>
              <a:gd name="connsiteY96" fmla="*/ 2958014 h 3163521"/>
              <a:gd name="connsiteX97" fmla="*/ 7528691 w 12193149"/>
              <a:gd name="connsiteY97" fmla="*/ 2963842 h 3163521"/>
              <a:gd name="connsiteX98" fmla="*/ 7520719 w 12193149"/>
              <a:gd name="connsiteY98" fmla="*/ 2966395 h 3163521"/>
              <a:gd name="connsiteX99" fmla="*/ 7508559 w 12193149"/>
              <a:gd name="connsiteY99" fmla="*/ 2967730 h 3163521"/>
              <a:gd name="connsiteX100" fmla="*/ 7508188 w 12193149"/>
              <a:gd name="connsiteY100" fmla="*/ 2967403 h 3163521"/>
              <a:gd name="connsiteX101" fmla="*/ 7496943 w 12193149"/>
              <a:gd name="connsiteY101" fmla="*/ 2969355 h 3163521"/>
              <a:gd name="connsiteX102" fmla="*/ 7219707 w 12193149"/>
              <a:gd name="connsiteY102" fmla="*/ 2975462 h 3163521"/>
              <a:gd name="connsiteX103" fmla="*/ 7202249 w 12193149"/>
              <a:gd name="connsiteY103" fmla="*/ 2980012 h 3163521"/>
              <a:gd name="connsiteX104" fmla="*/ 7198152 w 12193149"/>
              <a:gd name="connsiteY104" fmla="*/ 2985370 h 3163521"/>
              <a:gd name="connsiteX105" fmla="*/ 7171956 w 12193149"/>
              <a:gd name="connsiteY105" fmla="*/ 2990018 h 3163521"/>
              <a:gd name="connsiteX106" fmla="*/ 7098136 w 12193149"/>
              <a:gd name="connsiteY106" fmla="*/ 3002246 h 3163521"/>
              <a:gd name="connsiteX107" fmla="*/ 7019644 w 12193149"/>
              <a:gd name="connsiteY107" fmla="*/ 3001872 h 3163521"/>
              <a:gd name="connsiteX108" fmla="*/ 6905294 w 12193149"/>
              <a:gd name="connsiteY108" fmla="*/ 3031378 h 3163521"/>
              <a:gd name="connsiteX109" fmla="*/ 6709370 w 12193149"/>
              <a:gd name="connsiteY109" fmla="*/ 3059333 h 3163521"/>
              <a:gd name="connsiteX110" fmla="*/ 6550602 w 12193149"/>
              <a:gd name="connsiteY110" fmla="*/ 3088109 h 3163521"/>
              <a:gd name="connsiteX111" fmla="*/ 6318708 w 12193149"/>
              <a:gd name="connsiteY111" fmla="*/ 3134909 h 3163521"/>
              <a:gd name="connsiteX112" fmla="*/ 6169822 w 12193149"/>
              <a:gd name="connsiteY112" fmla="*/ 3136996 h 3163521"/>
              <a:gd name="connsiteX113" fmla="*/ 6074996 w 12193149"/>
              <a:gd name="connsiteY113" fmla="*/ 3157458 h 3163521"/>
              <a:gd name="connsiteX114" fmla="*/ 6069677 w 12193149"/>
              <a:gd name="connsiteY114" fmla="*/ 3155921 h 3163521"/>
              <a:gd name="connsiteX115" fmla="*/ 6049786 w 12193149"/>
              <a:gd name="connsiteY115" fmla="*/ 3156604 h 3163521"/>
              <a:gd name="connsiteX116" fmla="*/ 6042433 w 12193149"/>
              <a:gd name="connsiteY116" fmla="*/ 3148255 h 3163521"/>
              <a:gd name="connsiteX117" fmla="*/ 6011238 w 12193149"/>
              <a:gd name="connsiteY117" fmla="*/ 3143162 h 3163521"/>
              <a:gd name="connsiteX118" fmla="*/ 5958523 w 12193149"/>
              <a:gd name="connsiteY118" fmla="*/ 3146806 h 3163521"/>
              <a:gd name="connsiteX119" fmla="*/ 5760067 w 12193149"/>
              <a:gd name="connsiteY119" fmla="*/ 3162498 h 3163521"/>
              <a:gd name="connsiteX120" fmla="*/ 5628108 w 12193149"/>
              <a:gd name="connsiteY120" fmla="*/ 3163521 h 3163521"/>
              <a:gd name="connsiteX121" fmla="*/ 5472054 w 12193149"/>
              <a:gd name="connsiteY121" fmla="*/ 3149501 h 3163521"/>
              <a:gd name="connsiteX122" fmla="*/ 5433909 w 12193149"/>
              <a:gd name="connsiteY122" fmla="*/ 3138248 h 3163521"/>
              <a:gd name="connsiteX123" fmla="*/ 5382817 w 12193149"/>
              <a:gd name="connsiteY123" fmla="*/ 3120546 h 3163521"/>
              <a:gd name="connsiteX124" fmla="*/ 5262912 w 12193149"/>
              <a:gd name="connsiteY124" fmla="*/ 3100129 h 3163521"/>
              <a:gd name="connsiteX125" fmla="*/ 5224109 w 12193149"/>
              <a:gd name="connsiteY125" fmla="*/ 3089005 h 3163521"/>
              <a:gd name="connsiteX126" fmla="*/ 5175808 w 12193149"/>
              <a:gd name="connsiteY126" fmla="*/ 3086015 h 3163521"/>
              <a:gd name="connsiteX127" fmla="*/ 5157702 w 12193149"/>
              <a:gd name="connsiteY127" fmla="*/ 3078792 h 3163521"/>
              <a:gd name="connsiteX128" fmla="*/ 5143747 w 12193149"/>
              <a:gd name="connsiteY128" fmla="*/ 3075392 h 3163521"/>
              <a:gd name="connsiteX129" fmla="*/ 5140744 w 12193149"/>
              <a:gd name="connsiteY129" fmla="*/ 3073291 h 3163521"/>
              <a:gd name="connsiteX130" fmla="*/ 5122807 w 12193149"/>
              <a:gd name="connsiteY130" fmla="*/ 3062438 h 3163521"/>
              <a:gd name="connsiteX131" fmla="*/ 5066938 w 12193149"/>
              <a:gd name="connsiteY131" fmla="*/ 3069009 h 3163521"/>
              <a:gd name="connsiteX132" fmla="*/ 5012662 w 12193149"/>
              <a:gd name="connsiteY132" fmla="*/ 3052628 h 3163521"/>
              <a:gd name="connsiteX133" fmla="*/ 4841589 w 12193149"/>
              <a:gd name="connsiteY133" fmla="*/ 3028611 h 3163521"/>
              <a:gd name="connsiteX134" fmla="*/ 4763595 w 12193149"/>
              <a:gd name="connsiteY134" fmla="*/ 3000843 h 3163521"/>
              <a:gd name="connsiteX135" fmla="*/ 4724334 w 12193149"/>
              <a:gd name="connsiteY135" fmla="*/ 2991829 h 3163521"/>
              <a:gd name="connsiteX136" fmla="*/ 4722324 w 12193149"/>
              <a:gd name="connsiteY136" fmla="*/ 2991080 h 3163521"/>
              <a:gd name="connsiteX137" fmla="*/ 4723259 w 12193149"/>
              <a:gd name="connsiteY137" fmla="*/ 2990869 h 3163521"/>
              <a:gd name="connsiteX138" fmla="*/ 4718350 w 12193149"/>
              <a:gd name="connsiteY138" fmla="*/ 2989599 h 3163521"/>
              <a:gd name="connsiteX139" fmla="*/ 4722324 w 12193149"/>
              <a:gd name="connsiteY139" fmla="*/ 2991080 h 3163521"/>
              <a:gd name="connsiteX140" fmla="*/ 4716674 w 12193149"/>
              <a:gd name="connsiteY140" fmla="*/ 2992355 h 3163521"/>
              <a:gd name="connsiteX141" fmla="*/ 4516962 w 12193149"/>
              <a:gd name="connsiteY141" fmla="*/ 2982453 h 3163521"/>
              <a:gd name="connsiteX142" fmla="*/ 4429691 w 12193149"/>
              <a:gd name="connsiteY142" fmla="*/ 2971802 h 3163521"/>
              <a:gd name="connsiteX143" fmla="*/ 4364023 w 12193149"/>
              <a:gd name="connsiteY143" fmla="*/ 2970456 h 3163521"/>
              <a:gd name="connsiteX144" fmla="*/ 4318114 w 12193149"/>
              <a:gd name="connsiteY144" fmla="*/ 2977071 h 3163521"/>
              <a:gd name="connsiteX145" fmla="*/ 4316258 w 12193149"/>
              <a:gd name="connsiteY145" fmla="*/ 2975730 h 3163521"/>
              <a:gd name="connsiteX146" fmla="*/ 4296292 w 12193149"/>
              <a:gd name="connsiteY146" fmla="*/ 2973851 h 3163521"/>
              <a:gd name="connsiteX147" fmla="*/ 4291212 w 12193149"/>
              <a:gd name="connsiteY147" fmla="*/ 2976768 h 3163521"/>
              <a:gd name="connsiteX148" fmla="*/ 4277290 w 12193149"/>
              <a:gd name="connsiteY148" fmla="*/ 2976522 h 3163521"/>
              <a:gd name="connsiteX149" fmla="*/ 4249265 w 12193149"/>
              <a:gd name="connsiteY149" fmla="*/ 2978846 h 3163521"/>
              <a:gd name="connsiteX150" fmla="*/ 4203199 w 12193149"/>
              <a:gd name="connsiteY150" fmla="*/ 2976051 h 3163521"/>
              <a:gd name="connsiteX151" fmla="*/ 4202893 w 12193149"/>
              <a:gd name="connsiteY151" fmla="*/ 2974792 h 3163521"/>
              <a:gd name="connsiteX152" fmla="*/ 4192396 w 12193149"/>
              <a:gd name="connsiteY152" fmla="*/ 2969158 h 3163521"/>
              <a:gd name="connsiteX153" fmla="*/ 4143893 w 12193149"/>
              <a:gd name="connsiteY153" fmla="*/ 2953293 h 3163521"/>
              <a:gd name="connsiteX154" fmla="*/ 4084245 w 12193149"/>
              <a:gd name="connsiteY154" fmla="*/ 2926760 h 3163521"/>
              <a:gd name="connsiteX155" fmla="*/ 4075694 w 12193149"/>
              <a:gd name="connsiteY155" fmla="*/ 2925925 h 3163521"/>
              <a:gd name="connsiteX156" fmla="*/ 4075575 w 12193149"/>
              <a:gd name="connsiteY156" fmla="*/ 2925626 h 3163521"/>
              <a:gd name="connsiteX157" fmla="*/ 4066658 w 12193149"/>
              <a:gd name="connsiteY157" fmla="*/ 2924182 h 3163521"/>
              <a:gd name="connsiteX158" fmla="*/ 4060102 w 12193149"/>
              <a:gd name="connsiteY158" fmla="*/ 2924400 h 3163521"/>
              <a:gd name="connsiteX159" fmla="*/ 4043512 w 12193149"/>
              <a:gd name="connsiteY159" fmla="*/ 2922779 h 3163521"/>
              <a:gd name="connsiteX160" fmla="*/ 4038145 w 12193149"/>
              <a:gd name="connsiteY160" fmla="*/ 2920345 h 3163521"/>
              <a:gd name="connsiteX161" fmla="*/ 4036511 w 12193149"/>
              <a:gd name="connsiteY161" fmla="*/ 2916678 h 3163521"/>
              <a:gd name="connsiteX162" fmla="*/ 4034926 w 12193149"/>
              <a:gd name="connsiteY162" fmla="*/ 2916913 h 3163521"/>
              <a:gd name="connsiteX163" fmla="*/ 4005686 w 12193149"/>
              <a:gd name="connsiteY163" fmla="*/ 2904345 h 3163521"/>
              <a:gd name="connsiteX164" fmla="*/ 3937994 w 12193149"/>
              <a:gd name="connsiteY164" fmla="*/ 2886888 h 3163521"/>
              <a:gd name="connsiteX165" fmla="*/ 3898423 w 12193149"/>
              <a:gd name="connsiteY165" fmla="*/ 2881233 h 3163521"/>
              <a:gd name="connsiteX166" fmla="*/ 3790908 w 12193149"/>
              <a:gd name="connsiteY166" fmla="*/ 2860995 h 3163521"/>
              <a:gd name="connsiteX167" fmla="*/ 3683661 w 12193149"/>
              <a:gd name="connsiteY167" fmla="*/ 2837072 h 3163521"/>
              <a:gd name="connsiteX168" fmla="*/ 3611183 w 12193149"/>
              <a:gd name="connsiteY168" fmla="*/ 2804801 h 3163521"/>
              <a:gd name="connsiteX169" fmla="*/ 3605003 w 12193149"/>
              <a:gd name="connsiteY169" fmla="*/ 2806163 h 3163521"/>
              <a:gd name="connsiteX170" fmla="*/ 3595884 w 12193149"/>
              <a:gd name="connsiteY170" fmla="*/ 2806327 h 3163521"/>
              <a:gd name="connsiteX171" fmla="*/ 3595649 w 12193149"/>
              <a:gd name="connsiteY171" fmla="*/ 2806058 h 3163521"/>
              <a:gd name="connsiteX172" fmla="*/ 3587126 w 12193149"/>
              <a:gd name="connsiteY172" fmla="*/ 2806748 h 3163521"/>
              <a:gd name="connsiteX173" fmla="*/ 3537283 w 12193149"/>
              <a:gd name="connsiteY173" fmla="*/ 2797049 h 3163521"/>
              <a:gd name="connsiteX174" fmla="*/ 3474371 w 12193149"/>
              <a:gd name="connsiteY174" fmla="*/ 2793388 h 3163521"/>
              <a:gd name="connsiteX175" fmla="*/ 3401876 w 12193149"/>
              <a:gd name="connsiteY175" fmla="*/ 2781340 h 3163521"/>
              <a:gd name="connsiteX176" fmla="*/ 3365036 w 12193149"/>
              <a:gd name="connsiteY176" fmla="*/ 2798292 h 3163521"/>
              <a:gd name="connsiteX177" fmla="*/ 3345174 w 12193149"/>
              <a:gd name="connsiteY177" fmla="*/ 2799974 h 3163521"/>
              <a:gd name="connsiteX178" fmla="*/ 3342846 w 12193149"/>
              <a:gd name="connsiteY178" fmla="*/ 2798999 h 3163521"/>
              <a:gd name="connsiteX179" fmla="*/ 3263504 w 12193149"/>
              <a:gd name="connsiteY179" fmla="*/ 2804876 h 3163521"/>
              <a:gd name="connsiteX180" fmla="*/ 3143704 w 12193149"/>
              <a:gd name="connsiteY180" fmla="*/ 2812651 h 3163521"/>
              <a:gd name="connsiteX181" fmla="*/ 3031439 w 12193149"/>
              <a:gd name="connsiteY181" fmla="*/ 2815294 h 3163521"/>
              <a:gd name="connsiteX182" fmla="*/ 2782717 w 12193149"/>
              <a:gd name="connsiteY182" fmla="*/ 2837115 h 3163521"/>
              <a:gd name="connsiteX183" fmla="*/ 2647675 w 12193149"/>
              <a:gd name="connsiteY183" fmla="*/ 2847651 h 3163521"/>
              <a:gd name="connsiteX184" fmla="*/ 2569176 w 12193149"/>
              <a:gd name="connsiteY184" fmla="*/ 2821410 h 3163521"/>
              <a:gd name="connsiteX185" fmla="*/ 2444403 w 12193149"/>
              <a:gd name="connsiteY185" fmla="*/ 2835311 h 3163521"/>
              <a:gd name="connsiteX186" fmla="*/ 2316260 w 12193149"/>
              <a:gd name="connsiteY186" fmla="*/ 2843778 h 3163521"/>
              <a:gd name="connsiteX187" fmla="*/ 2209726 w 12193149"/>
              <a:gd name="connsiteY187" fmla="*/ 2838545 h 3163521"/>
              <a:gd name="connsiteX188" fmla="*/ 2095813 w 12193149"/>
              <a:gd name="connsiteY188" fmla="*/ 2821834 h 3163521"/>
              <a:gd name="connsiteX189" fmla="*/ 1998504 w 12193149"/>
              <a:gd name="connsiteY189" fmla="*/ 2813814 h 3163521"/>
              <a:gd name="connsiteX190" fmla="*/ 1929320 w 12193149"/>
              <a:gd name="connsiteY190" fmla="*/ 2835759 h 3163521"/>
              <a:gd name="connsiteX191" fmla="*/ 1922798 w 12193149"/>
              <a:gd name="connsiteY191" fmla="*/ 2830928 h 3163521"/>
              <a:gd name="connsiteX192" fmla="*/ 1874228 w 12193149"/>
              <a:gd name="connsiteY192" fmla="*/ 2832523 h 3163521"/>
              <a:gd name="connsiteX193" fmla="*/ 1787803 w 12193149"/>
              <a:gd name="connsiteY193" fmla="*/ 2860145 h 3163521"/>
              <a:gd name="connsiteX194" fmla="*/ 1739352 w 12193149"/>
              <a:gd name="connsiteY194" fmla="*/ 2855094 h 3163521"/>
              <a:gd name="connsiteX195" fmla="*/ 1676219 w 12193149"/>
              <a:gd name="connsiteY195" fmla="*/ 2838745 h 3163521"/>
              <a:gd name="connsiteX196" fmla="*/ 1609817 w 12193149"/>
              <a:gd name="connsiteY196" fmla="*/ 2831848 h 3163521"/>
              <a:gd name="connsiteX197" fmla="*/ 1497258 w 12193149"/>
              <a:gd name="connsiteY197" fmla="*/ 2806258 h 3163521"/>
              <a:gd name="connsiteX198" fmla="*/ 1151127 w 12193149"/>
              <a:gd name="connsiteY198" fmla="*/ 2756823 h 3163521"/>
              <a:gd name="connsiteX199" fmla="*/ 859417 w 12193149"/>
              <a:gd name="connsiteY199" fmla="*/ 2747390 h 3163521"/>
              <a:gd name="connsiteX200" fmla="*/ 838688 w 12193149"/>
              <a:gd name="connsiteY200" fmla="*/ 2748603 h 3163521"/>
              <a:gd name="connsiteX201" fmla="*/ 817957 w 12193149"/>
              <a:gd name="connsiteY201" fmla="*/ 2746639 h 3163521"/>
              <a:gd name="connsiteX202" fmla="*/ 812654 w 12193149"/>
              <a:gd name="connsiteY202" fmla="*/ 2749533 h 3163521"/>
              <a:gd name="connsiteX203" fmla="*/ 721195 w 12193149"/>
              <a:gd name="connsiteY203" fmla="*/ 2748443 h 3163521"/>
              <a:gd name="connsiteX204" fmla="*/ 720890 w 12193149"/>
              <a:gd name="connsiteY204" fmla="*/ 2747181 h 3163521"/>
              <a:gd name="connsiteX205" fmla="*/ 710023 w 12193149"/>
              <a:gd name="connsiteY205" fmla="*/ 2741504 h 3163521"/>
              <a:gd name="connsiteX206" fmla="*/ 597940 w 12193149"/>
              <a:gd name="connsiteY206" fmla="*/ 2698646 h 3163521"/>
              <a:gd name="connsiteX207" fmla="*/ 579683 w 12193149"/>
              <a:gd name="connsiteY207" fmla="*/ 2695994 h 3163521"/>
              <a:gd name="connsiteX208" fmla="*/ 572865 w 12193149"/>
              <a:gd name="connsiteY208" fmla="*/ 2696183 h 3163521"/>
              <a:gd name="connsiteX209" fmla="*/ 446247 w 12193149"/>
              <a:gd name="connsiteY209" fmla="*/ 2658153 h 3163521"/>
              <a:gd name="connsiteX210" fmla="*/ 405163 w 12193149"/>
              <a:gd name="connsiteY210" fmla="*/ 2652330 h 3163521"/>
              <a:gd name="connsiteX211" fmla="*/ 293583 w 12193149"/>
              <a:gd name="connsiteY211" fmla="*/ 2631634 h 3163521"/>
              <a:gd name="connsiteX212" fmla="*/ 119529 w 12193149"/>
              <a:gd name="connsiteY212" fmla="*/ 2579829 h 3163521"/>
              <a:gd name="connsiteX213" fmla="*/ 16674 w 12193149"/>
              <a:gd name="connsiteY213" fmla="*/ 2576973 h 3163521"/>
              <a:gd name="connsiteX214" fmla="*/ 1150 w 12193149"/>
              <a:gd name="connsiteY214" fmla="*/ 2571504 h 3163521"/>
              <a:gd name="connsiteX215" fmla="*/ 1148 w 12193149"/>
              <a:gd name="connsiteY215" fmla="*/ 1040995 h 3163521"/>
              <a:gd name="connsiteX216" fmla="*/ 1148 w 12193149"/>
              <a:gd name="connsiteY216" fmla="*/ 818782 h 3163521"/>
              <a:gd name="connsiteX0" fmla="*/ 1148 w 12193149"/>
              <a:gd name="connsiteY0" fmla="*/ 0 h 3171710"/>
              <a:gd name="connsiteX1" fmla="*/ 12181789 w 12193149"/>
              <a:gd name="connsiteY1" fmla="*/ 8189 h 3171710"/>
              <a:gd name="connsiteX2" fmla="*/ 12193149 w 12193149"/>
              <a:gd name="connsiteY2" fmla="*/ 1406710 h 3171710"/>
              <a:gd name="connsiteX3" fmla="*/ 12185986 w 12193149"/>
              <a:gd name="connsiteY3" fmla="*/ 1411160 h 3171710"/>
              <a:gd name="connsiteX4" fmla="*/ 12156363 w 12193149"/>
              <a:gd name="connsiteY4" fmla="*/ 1424337 h 3171710"/>
              <a:gd name="connsiteX5" fmla="*/ 12139215 w 12193149"/>
              <a:gd name="connsiteY5" fmla="*/ 1450150 h 3171710"/>
              <a:gd name="connsiteX6" fmla="*/ 12126327 w 12193149"/>
              <a:gd name="connsiteY6" fmla="*/ 1451661 h 3171710"/>
              <a:gd name="connsiteX7" fmla="*/ 12124007 w 12193149"/>
              <a:gd name="connsiteY7" fmla="*/ 1451765 h 3171710"/>
              <a:gd name="connsiteX8" fmla="*/ 12116854 w 12193149"/>
              <a:gd name="connsiteY8" fmla="*/ 1455579 h 3171710"/>
              <a:gd name="connsiteX9" fmla="*/ 12099497 w 12193149"/>
              <a:gd name="connsiteY9" fmla="*/ 1455110 h 3171710"/>
              <a:gd name="connsiteX10" fmla="*/ 12087073 w 12193149"/>
              <a:gd name="connsiteY10" fmla="*/ 1463312 h 3171710"/>
              <a:gd name="connsiteX11" fmla="*/ 12031073 w 12193149"/>
              <a:gd name="connsiteY11" fmla="*/ 1506980 h 3171710"/>
              <a:gd name="connsiteX12" fmla="*/ 11995833 w 12193149"/>
              <a:gd name="connsiteY12" fmla="*/ 1530429 h 3171710"/>
              <a:gd name="connsiteX13" fmla="*/ 11979717 w 12193149"/>
              <a:gd name="connsiteY13" fmla="*/ 1535132 h 3171710"/>
              <a:gd name="connsiteX14" fmla="*/ 11959046 w 12193149"/>
              <a:gd name="connsiteY14" fmla="*/ 1544529 h 3171710"/>
              <a:gd name="connsiteX15" fmla="*/ 11920454 w 12193149"/>
              <a:gd name="connsiteY15" fmla="*/ 1557854 h 3171710"/>
              <a:gd name="connsiteX16" fmla="*/ 11903656 w 12193149"/>
              <a:gd name="connsiteY16" fmla="*/ 1569397 h 3171710"/>
              <a:gd name="connsiteX17" fmla="*/ 11895048 w 12193149"/>
              <a:gd name="connsiteY17" fmla="*/ 1571762 h 3171710"/>
              <a:gd name="connsiteX18" fmla="*/ 11891968 w 12193149"/>
              <a:gd name="connsiteY18" fmla="*/ 1582700 h 3171710"/>
              <a:gd name="connsiteX19" fmla="*/ 11870776 w 12193149"/>
              <a:gd name="connsiteY19" fmla="*/ 1604787 h 3171710"/>
              <a:gd name="connsiteX20" fmla="*/ 11813376 w 12193149"/>
              <a:gd name="connsiteY20" fmla="*/ 1624630 h 3171710"/>
              <a:gd name="connsiteX21" fmla="*/ 11590693 w 12193149"/>
              <a:gd name="connsiteY21" fmla="*/ 1790748 h 3171710"/>
              <a:gd name="connsiteX22" fmla="*/ 11506817 w 12193149"/>
              <a:gd name="connsiteY22" fmla="*/ 1860594 h 3171710"/>
              <a:gd name="connsiteX23" fmla="*/ 11280332 w 12193149"/>
              <a:gd name="connsiteY23" fmla="*/ 2050542 h 3171710"/>
              <a:gd name="connsiteX24" fmla="*/ 11228309 w 12193149"/>
              <a:gd name="connsiteY24" fmla="*/ 2103207 h 3171710"/>
              <a:gd name="connsiteX25" fmla="*/ 11218087 w 12193149"/>
              <a:gd name="connsiteY25" fmla="*/ 2102932 h 3171710"/>
              <a:gd name="connsiteX26" fmla="*/ 11217184 w 12193149"/>
              <a:gd name="connsiteY26" fmla="*/ 2101989 h 3171710"/>
              <a:gd name="connsiteX27" fmla="*/ 11188885 w 12193149"/>
              <a:gd name="connsiteY27" fmla="*/ 2119354 h 3171710"/>
              <a:gd name="connsiteX28" fmla="*/ 11184501 w 12193149"/>
              <a:gd name="connsiteY28" fmla="*/ 2119496 h 3171710"/>
              <a:gd name="connsiteX29" fmla="*/ 11166854 w 12193149"/>
              <a:gd name="connsiteY29" fmla="*/ 2133583 h 3171710"/>
              <a:gd name="connsiteX30" fmla="*/ 11157311 w 12193149"/>
              <a:gd name="connsiteY30" fmla="*/ 2139385 h 3171710"/>
              <a:gd name="connsiteX31" fmla="*/ 11155496 w 12193149"/>
              <a:gd name="connsiteY31" fmla="*/ 2144068 h 3171710"/>
              <a:gd name="connsiteX32" fmla="*/ 11140961 w 12193149"/>
              <a:gd name="connsiteY32" fmla="*/ 2151086 h 3171710"/>
              <a:gd name="connsiteX33" fmla="*/ 11138961 w 12193149"/>
              <a:gd name="connsiteY33" fmla="*/ 2150743 h 3171710"/>
              <a:gd name="connsiteX34" fmla="*/ 11128208 w 12193149"/>
              <a:gd name="connsiteY34" fmla="*/ 2160803 h 3171710"/>
              <a:gd name="connsiteX35" fmla="*/ 11120691 w 12193149"/>
              <a:gd name="connsiteY35" fmla="*/ 2174395 h 3171710"/>
              <a:gd name="connsiteX36" fmla="*/ 10894683 w 12193149"/>
              <a:gd name="connsiteY36" fmla="*/ 2300370 h 3171710"/>
              <a:gd name="connsiteX37" fmla="*/ 10773300 w 12193149"/>
              <a:gd name="connsiteY37" fmla="*/ 2350162 h 3171710"/>
              <a:gd name="connsiteX38" fmla="*/ 10627668 w 12193149"/>
              <a:gd name="connsiteY38" fmla="*/ 2386200 h 3171710"/>
              <a:gd name="connsiteX39" fmla="*/ 10581895 w 12193149"/>
              <a:gd name="connsiteY39" fmla="*/ 2395660 h 3171710"/>
              <a:gd name="connsiteX40" fmla="*/ 10547790 w 12193149"/>
              <a:gd name="connsiteY40" fmla="*/ 2425394 h 3171710"/>
              <a:gd name="connsiteX41" fmla="*/ 10529643 w 12193149"/>
              <a:gd name="connsiteY41" fmla="*/ 2423878 h 3171710"/>
              <a:gd name="connsiteX42" fmla="*/ 10526446 w 12193149"/>
              <a:gd name="connsiteY42" fmla="*/ 2423382 h 3171710"/>
              <a:gd name="connsiteX43" fmla="*/ 10515129 w 12193149"/>
              <a:gd name="connsiteY43" fmla="*/ 2426508 h 3171710"/>
              <a:gd name="connsiteX44" fmla="*/ 10491735 w 12193149"/>
              <a:gd name="connsiteY44" fmla="*/ 2421127 h 3171710"/>
              <a:gd name="connsiteX45" fmla="*/ 10471418 w 12193149"/>
              <a:gd name="connsiteY45" fmla="*/ 2428664 h 3171710"/>
              <a:gd name="connsiteX46" fmla="*/ 10377042 w 12193149"/>
              <a:gd name="connsiteY46" fmla="*/ 2471569 h 3171710"/>
              <a:gd name="connsiteX47" fmla="*/ 10319338 w 12193149"/>
              <a:gd name="connsiteY47" fmla="*/ 2493192 h 3171710"/>
              <a:gd name="connsiteX48" fmla="*/ 10295467 w 12193149"/>
              <a:gd name="connsiteY48" fmla="*/ 2495050 h 3171710"/>
              <a:gd name="connsiteX49" fmla="*/ 10263443 w 12193149"/>
              <a:gd name="connsiteY49" fmla="*/ 2501919 h 3171710"/>
              <a:gd name="connsiteX50" fmla="*/ 10205418 w 12193149"/>
              <a:gd name="connsiteY50" fmla="*/ 2509120 h 3171710"/>
              <a:gd name="connsiteX51" fmla="*/ 10177759 w 12193149"/>
              <a:gd name="connsiteY51" fmla="*/ 2519914 h 3171710"/>
              <a:gd name="connsiteX52" fmla="*/ 10165070 w 12193149"/>
              <a:gd name="connsiteY52" fmla="*/ 2520710 h 3171710"/>
              <a:gd name="connsiteX53" fmla="*/ 10156308 w 12193149"/>
              <a:gd name="connsiteY53" fmla="*/ 2534458 h 3171710"/>
              <a:gd name="connsiteX54" fmla="*/ 10118267 w 12193149"/>
              <a:gd name="connsiteY54" fmla="*/ 2558113 h 3171710"/>
              <a:gd name="connsiteX55" fmla="*/ 10083317 w 12193149"/>
              <a:gd name="connsiteY55" fmla="*/ 2570267 h 3171710"/>
              <a:gd name="connsiteX56" fmla="*/ 10040388 w 12193149"/>
              <a:gd name="connsiteY56" fmla="*/ 2568603 h 3171710"/>
              <a:gd name="connsiteX57" fmla="*/ 9961167 w 12193149"/>
              <a:gd name="connsiteY57" fmla="*/ 2584118 h 3171710"/>
              <a:gd name="connsiteX58" fmla="*/ 9848940 w 12193149"/>
              <a:gd name="connsiteY58" fmla="*/ 2590886 h 3171710"/>
              <a:gd name="connsiteX59" fmla="*/ 9729457 w 12193149"/>
              <a:gd name="connsiteY59" fmla="*/ 2611093 h 3171710"/>
              <a:gd name="connsiteX60" fmla="*/ 9613704 w 12193149"/>
              <a:gd name="connsiteY60" fmla="*/ 2639342 h 3171710"/>
              <a:gd name="connsiteX61" fmla="*/ 9338590 w 12193149"/>
              <a:gd name="connsiteY61" fmla="*/ 2696264 h 3171710"/>
              <a:gd name="connsiteX62" fmla="*/ 9232518 w 12193149"/>
              <a:gd name="connsiteY62" fmla="*/ 2720120 h 3171710"/>
              <a:gd name="connsiteX63" fmla="*/ 9156690 w 12193149"/>
              <a:gd name="connsiteY63" fmla="*/ 2730199 h 3171710"/>
              <a:gd name="connsiteX64" fmla="*/ 9054601 w 12193149"/>
              <a:gd name="connsiteY64" fmla="*/ 2737726 h 3171710"/>
              <a:gd name="connsiteX65" fmla="*/ 9006634 w 12193149"/>
              <a:gd name="connsiteY65" fmla="*/ 2741011 h 3171710"/>
              <a:gd name="connsiteX66" fmla="*/ 9006349 w 12193149"/>
              <a:gd name="connsiteY66" fmla="*/ 2740771 h 3171710"/>
              <a:gd name="connsiteX67" fmla="*/ 8997380 w 12193149"/>
              <a:gd name="connsiteY67" fmla="*/ 2741982 h 3171710"/>
              <a:gd name="connsiteX68" fmla="*/ 8991542 w 12193149"/>
              <a:gd name="connsiteY68" fmla="*/ 2744043 h 3171710"/>
              <a:gd name="connsiteX69" fmla="*/ 8975485 w 12193149"/>
              <a:gd name="connsiteY69" fmla="*/ 2747269 h 3171710"/>
              <a:gd name="connsiteX70" fmla="*/ 8969159 w 12193149"/>
              <a:gd name="connsiteY70" fmla="*/ 2746569 h 3171710"/>
              <a:gd name="connsiteX71" fmla="*/ 8964196 w 12193149"/>
              <a:gd name="connsiteY71" fmla="*/ 2744344 h 3171710"/>
              <a:gd name="connsiteX72" fmla="*/ 8930136 w 12193149"/>
              <a:gd name="connsiteY72" fmla="*/ 2741156 h 3171710"/>
              <a:gd name="connsiteX73" fmla="*/ 8753592 w 12193149"/>
              <a:gd name="connsiteY73" fmla="*/ 2760388 h 3171710"/>
              <a:gd name="connsiteX74" fmla="*/ 8708995 w 12193149"/>
              <a:gd name="connsiteY74" fmla="*/ 2762489 h 3171710"/>
              <a:gd name="connsiteX75" fmla="*/ 8597219 w 12193149"/>
              <a:gd name="connsiteY75" fmla="*/ 2771061 h 3171710"/>
              <a:gd name="connsiteX76" fmla="*/ 8526378 w 12193149"/>
              <a:gd name="connsiteY76" fmla="*/ 2756219 h 3171710"/>
              <a:gd name="connsiteX77" fmla="*/ 8512131 w 12193149"/>
              <a:gd name="connsiteY77" fmla="*/ 2762134 h 3171710"/>
              <a:gd name="connsiteX78" fmla="*/ 8507315 w 12193149"/>
              <a:gd name="connsiteY78" fmla="*/ 2765135 h 3171710"/>
              <a:gd name="connsiteX79" fmla="*/ 8499116 w 12193149"/>
              <a:gd name="connsiteY79" fmla="*/ 2767873 h 3171710"/>
              <a:gd name="connsiteX80" fmla="*/ 8498742 w 12193149"/>
              <a:gd name="connsiteY80" fmla="*/ 2767694 h 3171710"/>
              <a:gd name="connsiteX81" fmla="*/ 8491397 w 12193149"/>
              <a:gd name="connsiteY81" fmla="*/ 2770744 h 3171710"/>
              <a:gd name="connsiteX82" fmla="*/ 8368330 w 12193149"/>
              <a:gd name="connsiteY82" fmla="*/ 2784786 h 3171710"/>
              <a:gd name="connsiteX83" fmla="*/ 8354947 w 12193149"/>
              <a:gd name="connsiteY83" fmla="*/ 2784980 h 3171710"/>
              <a:gd name="connsiteX84" fmla="*/ 8321252 w 12193149"/>
              <a:gd name="connsiteY84" fmla="*/ 2801558 h 3171710"/>
              <a:gd name="connsiteX85" fmla="*/ 8315581 w 12193149"/>
              <a:gd name="connsiteY85" fmla="*/ 2801884 h 3171710"/>
              <a:gd name="connsiteX86" fmla="*/ 8296322 w 12193149"/>
              <a:gd name="connsiteY86" fmla="*/ 2815779 h 3171710"/>
              <a:gd name="connsiteX87" fmla="*/ 8285424 w 12193149"/>
              <a:gd name="connsiteY87" fmla="*/ 2821602 h 3171710"/>
              <a:gd name="connsiteX88" fmla="*/ 8284298 w 12193149"/>
              <a:gd name="connsiteY88" fmla="*/ 2826045 h 3171710"/>
              <a:gd name="connsiteX89" fmla="*/ 8267224 w 12193149"/>
              <a:gd name="connsiteY89" fmla="*/ 2833220 h 3171710"/>
              <a:gd name="connsiteX90" fmla="*/ 8264525 w 12193149"/>
              <a:gd name="connsiteY90" fmla="*/ 2832990 h 3171710"/>
              <a:gd name="connsiteX91" fmla="*/ 8253181 w 12193149"/>
              <a:gd name="connsiteY91" fmla="*/ 2842833 h 3171710"/>
              <a:gd name="connsiteX92" fmla="*/ 8246982 w 12193149"/>
              <a:gd name="connsiteY92" fmla="*/ 2855825 h 3171710"/>
              <a:gd name="connsiteX93" fmla="*/ 8091420 w 12193149"/>
              <a:gd name="connsiteY93" fmla="*/ 2901986 h 3171710"/>
              <a:gd name="connsiteX94" fmla="*/ 7906555 w 12193149"/>
              <a:gd name="connsiteY94" fmla="*/ 2943959 h 3171710"/>
              <a:gd name="connsiteX95" fmla="*/ 7719893 w 12193149"/>
              <a:gd name="connsiteY95" fmla="*/ 2969674 h 3171710"/>
              <a:gd name="connsiteX96" fmla="*/ 7615495 w 12193149"/>
              <a:gd name="connsiteY96" fmla="*/ 2966203 h 3171710"/>
              <a:gd name="connsiteX97" fmla="*/ 7528691 w 12193149"/>
              <a:gd name="connsiteY97" fmla="*/ 2972031 h 3171710"/>
              <a:gd name="connsiteX98" fmla="*/ 7520719 w 12193149"/>
              <a:gd name="connsiteY98" fmla="*/ 2974584 h 3171710"/>
              <a:gd name="connsiteX99" fmla="*/ 7508559 w 12193149"/>
              <a:gd name="connsiteY99" fmla="*/ 2975919 h 3171710"/>
              <a:gd name="connsiteX100" fmla="*/ 7508188 w 12193149"/>
              <a:gd name="connsiteY100" fmla="*/ 2975592 h 3171710"/>
              <a:gd name="connsiteX101" fmla="*/ 7496943 w 12193149"/>
              <a:gd name="connsiteY101" fmla="*/ 2977544 h 3171710"/>
              <a:gd name="connsiteX102" fmla="*/ 7219707 w 12193149"/>
              <a:gd name="connsiteY102" fmla="*/ 2983651 h 3171710"/>
              <a:gd name="connsiteX103" fmla="*/ 7202249 w 12193149"/>
              <a:gd name="connsiteY103" fmla="*/ 2988201 h 3171710"/>
              <a:gd name="connsiteX104" fmla="*/ 7198152 w 12193149"/>
              <a:gd name="connsiteY104" fmla="*/ 2993559 h 3171710"/>
              <a:gd name="connsiteX105" fmla="*/ 7171956 w 12193149"/>
              <a:gd name="connsiteY105" fmla="*/ 2998207 h 3171710"/>
              <a:gd name="connsiteX106" fmla="*/ 7098136 w 12193149"/>
              <a:gd name="connsiteY106" fmla="*/ 3010435 h 3171710"/>
              <a:gd name="connsiteX107" fmla="*/ 7019644 w 12193149"/>
              <a:gd name="connsiteY107" fmla="*/ 3010061 h 3171710"/>
              <a:gd name="connsiteX108" fmla="*/ 6905294 w 12193149"/>
              <a:gd name="connsiteY108" fmla="*/ 3039567 h 3171710"/>
              <a:gd name="connsiteX109" fmla="*/ 6709370 w 12193149"/>
              <a:gd name="connsiteY109" fmla="*/ 3067522 h 3171710"/>
              <a:gd name="connsiteX110" fmla="*/ 6550602 w 12193149"/>
              <a:gd name="connsiteY110" fmla="*/ 3096298 h 3171710"/>
              <a:gd name="connsiteX111" fmla="*/ 6318708 w 12193149"/>
              <a:gd name="connsiteY111" fmla="*/ 3143098 h 3171710"/>
              <a:gd name="connsiteX112" fmla="*/ 6169822 w 12193149"/>
              <a:gd name="connsiteY112" fmla="*/ 3145185 h 3171710"/>
              <a:gd name="connsiteX113" fmla="*/ 6074996 w 12193149"/>
              <a:gd name="connsiteY113" fmla="*/ 3165647 h 3171710"/>
              <a:gd name="connsiteX114" fmla="*/ 6069677 w 12193149"/>
              <a:gd name="connsiteY114" fmla="*/ 3164110 h 3171710"/>
              <a:gd name="connsiteX115" fmla="*/ 6049786 w 12193149"/>
              <a:gd name="connsiteY115" fmla="*/ 3164793 h 3171710"/>
              <a:gd name="connsiteX116" fmla="*/ 6042433 w 12193149"/>
              <a:gd name="connsiteY116" fmla="*/ 3156444 h 3171710"/>
              <a:gd name="connsiteX117" fmla="*/ 6011238 w 12193149"/>
              <a:gd name="connsiteY117" fmla="*/ 3151351 h 3171710"/>
              <a:gd name="connsiteX118" fmla="*/ 5958523 w 12193149"/>
              <a:gd name="connsiteY118" fmla="*/ 3154995 h 3171710"/>
              <a:gd name="connsiteX119" fmla="*/ 5760067 w 12193149"/>
              <a:gd name="connsiteY119" fmla="*/ 3170687 h 3171710"/>
              <a:gd name="connsiteX120" fmla="*/ 5628108 w 12193149"/>
              <a:gd name="connsiteY120" fmla="*/ 3171710 h 3171710"/>
              <a:gd name="connsiteX121" fmla="*/ 5472054 w 12193149"/>
              <a:gd name="connsiteY121" fmla="*/ 3157690 h 3171710"/>
              <a:gd name="connsiteX122" fmla="*/ 5433909 w 12193149"/>
              <a:gd name="connsiteY122" fmla="*/ 3146437 h 3171710"/>
              <a:gd name="connsiteX123" fmla="*/ 5382817 w 12193149"/>
              <a:gd name="connsiteY123" fmla="*/ 3128735 h 3171710"/>
              <a:gd name="connsiteX124" fmla="*/ 5262912 w 12193149"/>
              <a:gd name="connsiteY124" fmla="*/ 3108318 h 3171710"/>
              <a:gd name="connsiteX125" fmla="*/ 5224109 w 12193149"/>
              <a:gd name="connsiteY125" fmla="*/ 3097194 h 3171710"/>
              <a:gd name="connsiteX126" fmla="*/ 5175808 w 12193149"/>
              <a:gd name="connsiteY126" fmla="*/ 3094204 h 3171710"/>
              <a:gd name="connsiteX127" fmla="*/ 5157702 w 12193149"/>
              <a:gd name="connsiteY127" fmla="*/ 3086981 h 3171710"/>
              <a:gd name="connsiteX128" fmla="*/ 5143747 w 12193149"/>
              <a:gd name="connsiteY128" fmla="*/ 3083581 h 3171710"/>
              <a:gd name="connsiteX129" fmla="*/ 5140744 w 12193149"/>
              <a:gd name="connsiteY129" fmla="*/ 3081480 h 3171710"/>
              <a:gd name="connsiteX130" fmla="*/ 5122807 w 12193149"/>
              <a:gd name="connsiteY130" fmla="*/ 3070627 h 3171710"/>
              <a:gd name="connsiteX131" fmla="*/ 5066938 w 12193149"/>
              <a:gd name="connsiteY131" fmla="*/ 3077198 h 3171710"/>
              <a:gd name="connsiteX132" fmla="*/ 5012662 w 12193149"/>
              <a:gd name="connsiteY132" fmla="*/ 3060817 h 3171710"/>
              <a:gd name="connsiteX133" fmla="*/ 4841589 w 12193149"/>
              <a:gd name="connsiteY133" fmla="*/ 3036800 h 3171710"/>
              <a:gd name="connsiteX134" fmla="*/ 4763595 w 12193149"/>
              <a:gd name="connsiteY134" fmla="*/ 3009032 h 3171710"/>
              <a:gd name="connsiteX135" fmla="*/ 4724334 w 12193149"/>
              <a:gd name="connsiteY135" fmla="*/ 3000018 h 3171710"/>
              <a:gd name="connsiteX136" fmla="*/ 4722324 w 12193149"/>
              <a:gd name="connsiteY136" fmla="*/ 2999269 h 3171710"/>
              <a:gd name="connsiteX137" fmla="*/ 4723259 w 12193149"/>
              <a:gd name="connsiteY137" fmla="*/ 2999058 h 3171710"/>
              <a:gd name="connsiteX138" fmla="*/ 4718350 w 12193149"/>
              <a:gd name="connsiteY138" fmla="*/ 2997788 h 3171710"/>
              <a:gd name="connsiteX139" fmla="*/ 4722324 w 12193149"/>
              <a:gd name="connsiteY139" fmla="*/ 2999269 h 3171710"/>
              <a:gd name="connsiteX140" fmla="*/ 4716674 w 12193149"/>
              <a:gd name="connsiteY140" fmla="*/ 3000544 h 3171710"/>
              <a:gd name="connsiteX141" fmla="*/ 4516962 w 12193149"/>
              <a:gd name="connsiteY141" fmla="*/ 2990642 h 3171710"/>
              <a:gd name="connsiteX142" fmla="*/ 4429691 w 12193149"/>
              <a:gd name="connsiteY142" fmla="*/ 2979991 h 3171710"/>
              <a:gd name="connsiteX143" fmla="*/ 4364023 w 12193149"/>
              <a:gd name="connsiteY143" fmla="*/ 2978645 h 3171710"/>
              <a:gd name="connsiteX144" fmla="*/ 4318114 w 12193149"/>
              <a:gd name="connsiteY144" fmla="*/ 2985260 h 3171710"/>
              <a:gd name="connsiteX145" fmla="*/ 4316258 w 12193149"/>
              <a:gd name="connsiteY145" fmla="*/ 2983919 h 3171710"/>
              <a:gd name="connsiteX146" fmla="*/ 4296292 w 12193149"/>
              <a:gd name="connsiteY146" fmla="*/ 2982040 h 3171710"/>
              <a:gd name="connsiteX147" fmla="*/ 4291212 w 12193149"/>
              <a:gd name="connsiteY147" fmla="*/ 2984957 h 3171710"/>
              <a:gd name="connsiteX148" fmla="*/ 4277290 w 12193149"/>
              <a:gd name="connsiteY148" fmla="*/ 2984711 h 3171710"/>
              <a:gd name="connsiteX149" fmla="*/ 4249265 w 12193149"/>
              <a:gd name="connsiteY149" fmla="*/ 2987035 h 3171710"/>
              <a:gd name="connsiteX150" fmla="*/ 4203199 w 12193149"/>
              <a:gd name="connsiteY150" fmla="*/ 2984240 h 3171710"/>
              <a:gd name="connsiteX151" fmla="*/ 4202893 w 12193149"/>
              <a:gd name="connsiteY151" fmla="*/ 2982981 h 3171710"/>
              <a:gd name="connsiteX152" fmla="*/ 4192396 w 12193149"/>
              <a:gd name="connsiteY152" fmla="*/ 2977347 h 3171710"/>
              <a:gd name="connsiteX153" fmla="*/ 4143893 w 12193149"/>
              <a:gd name="connsiteY153" fmla="*/ 2961482 h 3171710"/>
              <a:gd name="connsiteX154" fmla="*/ 4084245 w 12193149"/>
              <a:gd name="connsiteY154" fmla="*/ 2934949 h 3171710"/>
              <a:gd name="connsiteX155" fmla="*/ 4075694 w 12193149"/>
              <a:gd name="connsiteY155" fmla="*/ 2934114 h 3171710"/>
              <a:gd name="connsiteX156" fmla="*/ 4075575 w 12193149"/>
              <a:gd name="connsiteY156" fmla="*/ 2933815 h 3171710"/>
              <a:gd name="connsiteX157" fmla="*/ 4066658 w 12193149"/>
              <a:gd name="connsiteY157" fmla="*/ 2932371 h 3171710"/>
              <a:gd name="connsiteX158" fmla="*/ 4060102 w 12193149"/>
              <a:gd name="connsiteY158" fmla="*/ 2932589 h 3171710"/>
              <a:gd name="connsiteX159" fmla="*/ 4043512 w 12193149"/>
              <a:gd name="connsiteY159" fmla="*/ 2930968 h 3171710"/>
              <a:gd name="connsiteX160" fmla="*/ 4038145 w 12193149"/>
              <a:gd name="connsiteY160" fmla="*/ 2928534 h 3171710"/>
              <a:gd name="connsiteX161" fmla="*/ 4036511 w 12193149"/>
              <a:gd name="connsiteY161" fmla="*/ 2924867 h 3171710"/>
              <a:gd name="connsiteX162" fmla="*/ 4034926 w 12193149"/>
              <a:gd name="connsiteY162" fmla="*/ 2925102 h 3171710"/>
              <a:gd name="connsiteX163" fmla="*/ 4005686 w 12193149"/>
              <a:gd name="connsiteY163" fmla="*/ 2912534 h 3171710"/>
              <a:gd name="connsiteX164" fmla="*/ 3937994 w 12193149"/>
              <a:gd name="connsiteY164" fmla="*/ 2895077 h 3171710"/>
              <a:gd name="connsiteX165" fmla="*/ 3898423 w 12193149"/>
              <a:gd name="connsiteY165" fmla="*/ 2889422 h 3171710"/>
              <a:gd name="connsiteX166" fmla="*/ 3790908 w 12193149"/>
              <a:gd name="connsiteY166" fmla="*/ 2869184 h 3171710"/>
              <a:gd name="connsiteX167" fmla="*/ 3683661 w 12193149"/>
              <a:gd name="connsiteY167" fmla="*/ 2845261 h 3171710"/>
              <a:gd name="connsiteX168" fmla="*/ 3611183 w 12193149"/>
              <a:gd name="connsiteY168" fmla="*/ 2812990 h 3171710"/>
              <a:gd name="connsiteX169" fmla="*/ 3605003 w 12193149"/>
              <a:gd name="connsiteY169" fmla="*/ 2814352 h 3171710"/>
              <a:gd name="connsiteX170" fmla="*/ 3595884 w 12193149"/>
              <a:gd name="connsiteY170" fmla="*/ 2814516 h 3171710"/>
              <a:gd name="connsiteX171" fmla="*/ 3595649 w 12193149"/>
              <a:gd name="connsiteY171" fmla="*/ 2814247 h 3171710"/>
              <a:gd name="connsiteX172" fmla="*/ 3587126 w 12193149"/>
              <a:gd name="connsiteY172" fmla="*/ 2814937 h 3171710"/>
              <a:gd name="connsiteX173" fmla="*/ 3537283 w 12193149"/>
              <a:gd name="connsiteY173" fmla="*/ 2805238 h 3171710"/>
              <a:gd name="connsiteX174" fmla="*/ 3474371 w 12193149"/>
              <a:gd name="connsiteY174" fmla="*/ 2801577 h 3171710"/>
              <a:gd name="connsiteX175" fmla="*/ 3401876 w 12193149"/>
              <a:gd name="connsiteY175" fmla="*/ 2789529 h 3171710"/>
              <a:gd name="connsiteX176" fmla="*/ 3365036 w 12193149"/>
              <a:gd name="connsiteY176" fmla="*/ 2806481 h 3171710"/>
              <a:gd name="connsiteX177" fmla="*/ 3345174 w 12193149"/>
              <a:gd name="connsiteY177" fmla="*/ 2808163 h 3171710"/>
              <a:gd name="connsiteX178" fmla="*/ 3342846 w 12193149"/>
              <a:gd name="connsiteY178" fmla="*/ 2807188 h 3171710"/>
              <a:gd name="connsiteX179" fmla="*/ 3263504 w 12193149"/>
              <a:gd name="connsiteY179" fmla="*/ 2813065 h 3171710"/>
              <a:gd name="connsiteX180" fmla="*/ 3143704 w 12193149"/>
              <a:gd name="connsiteY180" fmla="*/ 2820840 h 3171710"/>
              <a:gd name="connsiteX181" fmla="*/ 3031439 w 12193149"/>
              <a:gd name="connsiteY181" fmla="*/ 2823483 h 3171710"/>
              <a:gd name="connsiteX182" fmla="*/ 2782717 w 12193149"/>
              <a:gd name="connsiteY182" fmla="*/ 2845304 h 3171710"/>
              <a:gd name="connsiteX183" fmla="*/ 2647675 w 12193149"/>
              <a:gd name="connsiteY183" fmla="*/ 2855840 h 3171710"/>
              <a:gd name="connsiteX184" fmla="*/ 2569176 w 12193149"/>
              <a:gd name="connsiteY184" fmla="*/ 2829599 h 3171710"/>
              <a:gd name="connsiteX185" fmla="*/ 2444403 w 12193149"/>
              <a:gd name="connsiteY185" fmla="*/ 2843500 h 3171710"/>
              <a:gd name="connsiteX186" fmla="*/ 2316260 w 12193149"/>
              <a:gd name="connsiteY186" fmla="*/ 2851967 h 3171710"/>
              <a:gd name="connsiteX187" fmla="*/ 2209726 w 12193149"/>
              <a:gd name="connsiteY187" fmla="*/ 2846734 h 3171710"/>
              <a:gd name="connsiteX188" fmla="*/ 2095813 w 12193149"/>
              <a:gd name="connsiteY188" fmla="*/ 2830023 h 3171710"/>
              <a:gd name="connsiteX189" fmla="*/ 1998504 w 12193149"/>
              <a:gd name="connsiteY189" fmla="*/ 2822003 h 3171710"/>
              <a:gd name="connsiteX190" fmla="*/ 1929320 w 12193149"/>
              <a:gd name="connsiteY190" fmla="*/ 2843948 h 3171710"/>
              <a:gd name="connsiteX191" fmla="*/ 1922798 w 12193149"/>
              <a:gd name="connsiteY191" fmla="*/ 2839117 h 3171710"/>
              <a:gd name="connsiteX192" fmla="*/ 1874228 w 12193149"/>
              <a:gd name="connsiteY192" fmla="*/ 2840712 h 3171710"/>
              <a:gd name="connsiteX193" fmla="*/ 1787803 w 12193149"/>
              <a:gd name="connsiteY193" fmla="*/ 2868334 h 3171710"/>
              <a:gd name="connsiteX194" fmla="*/ 1739352 w 12193149"/>
              <a:gd name="connsiteY194" fmla="*/ 2863283 h 3171710"/>
              <a:gd name="connsiteX195" fmla="*/ 1676219 w 12193149"/>
              <a:gd name="connsiteY195" fmla="*/ 2846934 h 3171710"/>
              <a:gd name="connsiteX196" fmla="*/ 1609817 w 12193149"/>
              <a:gd name="connsiteY196" fmla="*/ 2840037 h 3171710"/>
              <a:gd name="connsiteX197" fmla="*/ 1497258 w 12193149"/>
              <a:gd name="connsiteY197" fmla="*/ 2814447 h 3171710"/>
              <a:gd name="connsiteX198" fmla="*/ 1151127 w 12193149"/>
              <a:gd name="connsiteY198" fmla="*/ 2765012 h 3171710"/>
              <a:gd name="connsiteX199" fmla="*/ 859417 w 12193149"/>
              <a:gd name="connsiteY199" fmla="*/ 2755579 h 3171710"/>
              <a:gd name="connsiteX200" fmla="*/ 838688 w 12193149"/>
              <a:gd name="connsiteY200" fmla="*/ 2756792 h 3171710"/>
              <a:gd name="connsiteX201" fmla="*/ 817957 w 12193149"/>
              <a:gd name="connsiteY201" fmla="*/ 2754828 h 3171710"/>
              <a:gd name="connsiteX202" fmla="*/ 812654 w 12193149"/>
              <a:gd name="connsiteY202" fmla="*/ 2757722 h 3171710"/>
              <a:gd name="connsiteX203" fmla="*/ 721195 w 12193149"/>
              <a:gd name="connsiteY203" fmla="*/ 2756632 h 3171710"/>
              <a:gd name="connsiteX204" fmla="*/ 720890 w 12193149"/>
              <a:gd name="connsiteY204" fmla="*/ 2755370 h 3171710"/>
              <a:gd name="connsiteX205" fmla="*/ 710023 w 12193149"/>
              <a:gd name="connsiteY205" fmla="*/ 2749693 h 3171710"/>
              <a:gd name="connsiteX206" fmla="*/ 597940 w 12193149"/>
              <a:gd name="connsiteY206" fmla="*/ 2706835 h 3171710"/>
              <a:gd name="connsiteX207" fmla="*/ 579683 w 12193149"/>
              <a:gd name="connsiteY207" fmla="*/ 2704183 h 3171710"/>
              <a:gd name="connsiteX208" fmla="*/ 572865 w 12193149"/>
              <a:gd name="connsiteY208" fmla="*/ 2704372 h 3171710"/>
              <a:gd name="connsiteX209" fmla="*/ 446247 w 12193149"/>
              <a:gd name="connsiteY209" fmla="*/ 2666342 h 3171710"/>
              <a:gd name="connsiteX210" fmla="*/ 405163 w 12193149"/>
              <a:gd name="connsiteY210" fmla="*/ 2660519 h 3171710"/>
              <a:gd name="connsiteX211" fmla="*/ 293583 w 12193149"/>
              <a:gd name="connsiteY211" fmla="*/ 2639823 h 3171710"/>
              <a:gd name="connsiteX212" fmla="*/ 119529 w 12193149"/>
              <a:gd name="connsiteY212" fmla="*/ 2588018 h 3171710"/>
              <a:gd name="connsiteX213" fmla="*/ 16674 w 12193149"/>
              <a:gd name="connsiteY213" fmla="*/ 2585162 h 3171710"/>
              <a:gd name="connsiteX214" fmla="*/ 1150 w 12193149"/>
              <a:gd name="connsiteY214" fmla="*/ 2579693 h 3171710"/>
              <a:gd name="connsiteX215" fmla="*/ 1148 w 12193149"/>
              <a:gd name="connsiteY215" fmla="*/ 1049184 h 3171710"/>
              <a:gd name="connsiteX216" fmla="*/ 1148 w 12193149"/>
              <a:gd name="connsiteY216" fmla="*/ 0 h 3171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12193149" h="3171710">
                <a:moveTo>
                  <a:pt x="1148" y="0"/>
                </a:moveTo>
                <a:lnTo>
                  <a:pt x="12181789" y="8189"/>
                </a:lnTo>
                <a:cubicBezTo>
                  <a:pt x="12181789" y="201435"/>
                  <a:pt x="12193149" y="1213464"/>
                  <a:pt x="12193149" y="1406710"/>
                </a:cubicBezTo>
                <a:lnTo>
                  <a:pt x="12185986" y="1411160"/>
                </a:lnTo>
                <a:cubicBezTo>
                  <a:pt x="12156393" y="1404401"/>
                  <a:pt x="12176978" y="1415299"/>
                  <a:pt x="12156363" y="1424337"/>
                </a:cubicBezTo>
                <a:cubicBezTo>
                  <a:pt x="12172308" y="1438279"/>
                  <a:pt x="12127905" y="1429847"/>
                  <a:pt x="12139215" y="1450150"/>
                </a:cubicBezTo>
                <a:cubicBezTo>
                  <a:pt x="12135103" y="1451151"/>
                  <a:pt x="12130766" y="1451483"/>
                  <a:pt x="12126327" y="1451661"/>
                </a:cubicBezTo>
                <a:lnTo>
                  <a:pt x="12124007" y="1451765"/>
                </a:lnTo>
                <a:lnTo>
                  <a:pt x="12116854" y="1455579"/>
                </a:lnTo>
                <a:lnTo>
                  <a:pt x="12099497" y="1455110"/>
                </a:lnTo>
                <a:cubicBezTo>
                  <a:pt x="12095162" y="1456775"/>
                  <a:pt x="12090978" y="1459336"/>
                  <a:pt x="12087073" y="1463312"/>
                </a:cubicBezTo>
                <a:cubicBezTo>
                  <a:pt x="12078890" y="1483714"/>
                  <a:pt x="12040481" y="1480817"/>
                  <a:pt x="12031073" y="1506980"/>
                </a:cubicBezTo>
                <a:cubicBezTo>
                  <a:pt x="12026399" y="1515225"/>
                  <a:pt x="12004497" y="1532326"/>
                  <a:pt x="11995833" y="1530429"/>
                </a:cubicBezTo>
                <a:cubicBezTo>
                  <a:pt x="11990333" y="1532938"/>
                  <a:pt x="11986699" y="1539016"/>
                  <a:pt x="11979717" y="1535132"/>
                </a:cubicBezTo>
                <a:cubicBezTo>
                  <a:pt x="11970382" y="1531211"/>
                  <a:pt x="11963763" y="1554233"/>
                  <a:pt x="11959046" y="1544529"/>
                </a:cubicBezTo>
                <a:lnTo>
                  <a:pt x="11920454" y="1557854"/>
                </a:lnTo>
                <a:cubicBezTo>
                  <a:pt x="11919152" y="1564914"/>
                  <a:pt x="11912619" y="1567116"/>
                  <a:pt x="11903656" y="1569397"/>
                </a:cubicBezTo>
                <a:lnTo>
                  <a:pt x="11895048" y="1571762"/>
                </a:lnTo>
                <a:lnTo>
                  <a:pt x="11891968" y="1582700"/>
                </a:lnTo>
                <a:cubicBezTo>
                  <a:pt x="11881074" y="1573372"/>
                  <a:pt x="11884523" y="1604713"/>
                  <a:pt x="11870776" y="1604787"/>
                </a:cubicBezTo>
                <a:lnTo>
                  <a:pt x="11813376" y="1624630"/>
                </a:lnTo>
                <a:lnTo>
                  <a:pt x="11590693" y="1790748"/>
                </a:lnTo>
                <a:cubicBezTo>
                  <a:pt x="11550201" y="1817685"/>
                  <a:pt x="11542649" y="1767741"/>
                  <a:pt x="11506817" y="1860594"/>
                </a:cubicBezTo>
                <a:cubicBezTo>
                  <a:pt x="11450023" y="1916431"/>
                  <a:pt x="11337127" y="2017145"/>
                  <a:pt x="11280332" y="2050542"/>
                </a:cubicBezTo>
                <a:cubicBezTo>
                  <a:pt x="11267547" y="2058142"/>
                  <a:pt x="11229147" y="2123560"/>
                  <a:pt x="11228309" y="2103207"/>
                </a:cubicBezTo>
                <a:cubicBezTo>
                  <a:pt x="11223950" y="2105174"/>
                  <a:pt x="11220761" y="2104651"/>
                  <a:pt x="11218087" y="2102932"/>
                </a:cubicBezTo>
                <a:lnTo>
                  <a:pt x="11217184" y="2101989"/>
                </a:lnTo>
                <a:lnTo>
                  <a:pt x="11188885" y="2119354"/>
                </a:lnTo>
                <a:lnTo>
                  <a:pt x="11184501" y="2119496"/>
                </a:lnTo>
                <a:lnTo>
                  <a:pt x="11166854" y="2133583"/>
                </a:lnTo>
                <a:lnTo>
                  <a:pt x="11157311" y="2139385"/>
                </a:lnTo>
                <a:lnTo>
                  <a:pt x="11155496" y="2144068"/>
                </a:lnTo>
                <a:cubicBezTo>
                  <a:pt x="11153045" y="2147436"/>
                  <a:pt x="11148902" y="2150083"/>
                  <a:pt x="11140961" y="2151086"/>
                </a:cubicBezTo>
                <a:lnTo>
                  <a:pt x="11138961" y="2150743"/>
                </a:lnTo>
                <a:lnTo>
                  <a:pt x="11128208" y="2160803"/>
                </a:lnTo>
                <a:cubicBezTo>
                  <a:pt x="11124962" y="2164785"/>
                  <a:pt x="11122359" y="2169258"/>
                  <a:pt x="11120691" y="2174395"/>
                </a:cubicBezTo>
                <a:cubicBezTo>
                  <a:pt x="11081770" y="2197656"/>
                  <a:pt x="10952581" y="2271077"/>
                  <a:pt x="10894683" y="2300370"/>
                </a:cubicBezTo>
                <a:cubicBezTo>
                  <a:pt x="10861781" y="2315405"/>
                  <a:pt x="10817803" y="2335857"/>
                  <a:pt x="10773300" y="2350162"/>
                </a:cubicBezTo>
                <a:cubicBezTo>
                  <a:pt x="10733414" y="2394390"/>
                  <a:pt x="10677791" y="2353706"/>
                  <a:pt x="10627668" y="2386200"/>
                </a:cubicBezTo>
                <a:cubicBezTo>
                  <a:pt x="10590276" y="2369074"/>
                  <a:pt x="10613693" y="2389253"/>
                  <a:pt x="10581895" y="2395660"/>
                </a:cubicBezTo>
                <a:cubicBezTo>
                  <a:pt x="10597733" y="2418627"/>
                  <a:pt x="10540912" y="2395212"/>
                  <a:pt x="10547790" y="2425394"/>
                </a:cubicBezTo>
                <a:cubicBezTo>
                  <a:pt x="10541784" y="2425603"/>
                  <a:pt x="10535750" y="2424857"/>
                  <a:pt x="10529643" y="2423878"/>
                </a:cubicBezTo>
                <a:lnTo>
                  <a:pt x="10526446" y="2423382"/>
                </a:lnTo>
                <a:lnTo>
                  <a:pt x="10515129" y="2426508"/>
                </a:lnTo>
                <a:lnTo>
                  <a:pt x="10491735" y="2421127"/>
                </a:lnTo>
                <a:cubicBezTo>
                  <a:pt x="10485147" y="2422161"/>
                  <a:pt x="10478389" y="2424430"/>
                  <a:pt x="10471418" y="2428664"/>
                </a:cubicBezTo>
                <a:cubicBezTo>
                  <a:pt x="10451763" y="2453636"/>
                  <a:pt x="10400774" y="2439247"/>
                  <a:pt x="10377042" y="2471569"/>
                </a:cubicBezTo>
                <a:cubicBezTo>
                  <a:pt x="10367240" y="2481286"/>
                  <a:pt x="10330319" y="2498097"/>
                  <a:pt x="10319338" y="2493192"/>
                </a:cubicBezTo>
                <a:cubicBezTo>
                  <a:pt x="10310813" y="2495031"/>
                  <a:pt x="10303331" y="2502144"/>
                  <a:pt x="10295467" y="2495050"/>
                </a:cubicBezTo>
                <a:cubicBezTo>
                  <a:pt x="10284420" y="2487261"/>
                  <a:pt x="10265794" y="2516157"/>
                  <a:pt x="10263443" y="2501919"/>
                </a:cubicBezTo>
                <a:lnTo>
                  <a:pt x="10205418" y="2509120"/>
                </a:lnTo>
                <a:cubicBezTo>
                  <a:pt x="10200696" y="2518180"/>
                  <a:pt x="10190895" y="2519327"/>
                  <a:pt x="10177759" y="2519914"/>
                </a:cubicBezTo>
                <a:lnTo>
                  <a:pt x="10165070" y="2520710"/>
                </a:lnTo>
                <a:lnTo>
                  <a:pt x="10156308" y="2534458"/>
                </a:lnTo>
                <a:cubicBezTo>
                  <a:pt x="10145406" y="2519028"/>
                  <a:pt x="10136981" y="2561781"/>
                  <a:pt x="10118267" y="2558113"/>
                </a:cubicBezTo>
                <a:lnTo>
                  <a:pt x="10083317" y="2570267"/>
                </a:lnTo>
                <a:cubicBezTo>
                  <a:pt x="10075718" y="2568198"/>
                  <a:pt x="10048011" y="2569526"/>
                  <a:pt x="10040388" y="2568603"/>
                </a:cubicBezTo>
                <a:cubicBezTo>
                  <a:pt x="9999609" y="2578704"/>
                  <a:pt x="9985545" y="2579194"/>
                  <a:pt x="9961167" y="2584118"/>
                </a:cubicBezTo>
                <a:cubicBezTo>
                  <a:pt x="9920131" y="2584260"/>
                  <a:pt x="9889892" y="2581061"/>
                  <a:pt x="9848940" y="2590886"/>
                </a:cubicBezTo>
                <a:lnTo>
                  <a:pt x="9729457" y="2611093"/>
                </a:lnTo>
                <a:cubicBezTo>
                  <a:pt x="9676207" y="2601507"/>
                  <a:pt x="9631235" y="2626730"/>
                  <a:pt x="9613704" y="2639342"/>
                </a:cubicBezTo>
                <a:cubicBezTo>
                  <a:pt x="9548152" y="2653618"/>
                  <a:pt x="9410970" y="2690964"/>
                  <a:pt x="9338590" y="2696264"/>
                </a:cubicBezTo>
                <a:lnTo>
                  <a:pt x="9232518" y="2720120"/>
                </a:lnTo>
                <a:lnTo>
                  <a:pt x="9156690" y="2730199"/>
                </a:lnTo>
                <a:lnTo>
                  <a:pt x="9054601" y="2737726"/>
                </a:lnTo>
                <a:lnTo>
                  <a:pt x="9006634" y="2741011"/>
                </a:lnTo>
                <a:lnTo>
                  <a:pt x="9006349" y="2740771"/>
                </a:lnTo>
                <a:cubicBezTo>
                  <a:pt x="9004294" y="2740551"/>
                  <a:pt x="9001475" y="2740879"/>
                  <a:pt x="8997380" y="2741982"/>
                </a:cubicBezTo>
                <a:lnTo>
                  <a:pt x="8991542" y="2744043"/>
                </a:lnTo>
                <a:lnTo>
                  <a:pt x="8975485" y="2747269"/>
                </a:lnTo>
                <a:lnTo>
                  <a:pt x="8969159" y="2746569"/>
                </a:lnTo>
                <a:lnTo>
                  <a:pt x="8964196" y="2744344"/>
                </a:lnTo>
                <a:cubicBezTo>
                  <a:pt x="8955841" y="2752295"/>
                  <a:pt x="8956668" y="2761243"/>
                  <a:pt x="8930136" y="2741156"/>
                </a:cubicBezTo>
                <a:cubicBezTo>
                  <a:pt x="8899182" y="2742176"/>
                  <a:pt x="8790451" y="2756831"/>
                  <a:pt x="8753592" y="2760388"/>
                </a:cubicBezTo>
                <a:cubicBezTo>
                  <a:pt x="8720970" y="2771108"/>
                  <a:pt x="8749345" y="2757447"/>
                  <a:pt x="8708995" y="2762489"/>
                </a:cubicBezTo>
                <a:cubicBezTo>
                  <a:pt x="8672757" y="2782024"/>
                  <a:pt x="8640293" y="2765584"/>
                  <a:pt x="8597219" y="2771061"/>
                </a:cubicBezTo>
                <a:lnTo>
                  <a:pt x="8526378" y="2756219"/>
                </a:lnTo>
                <a:lnTo>
                  <a:pt x="8512131" y="2762134"/>
                </a:lnTo>
                <a:lnTo>
                  <a:pt x="8507315" y="2765135"/>
                </a:lnTo>
                <a:cubicBezTo>
                  <a:pt x="8503797" y="2766912"/>
                  <a:pt x="8501196" y="2767723"/>
                  <a:pt x="8499116" y="2767873"/>
                </a:cubicBezTo>
                <a:lnTo>
                  <a:pt x="8498742" y="2767694"/>
                </a:lnTo>
                <a:lnTo>
                  <a:pt x="8491397" y="2770744"/>
                </a:lnTo>
                <a:lnTo>
                  <a:pt x="8368330" y="2784786"/>
                </a:lnTo>
                <a:cubicBezTo>
                  <a:pt x="8363173" y="2786811"/>
                  <a:pt x="8358881" y="2786463"/>
                  <a:pt x="8354947" y="2784980"/>
                </a:cubicBezTo>
                <a:lnTo>
                  <a:pt x="8321252" y="2801558"/>
                </a:lnTo>
                <a:lnTo>
                  <a:pt x="8315581" y="2801884"/>
                </a:lnTo>
                <a:lnTo>
                  <a:pt x="8296322" y="2815779"/>
                </a:lnTo>
                <a:lnTo>
                  <a:pt x="8285424" y="2821602"/>
                </a:lnTo>
                <a:lnTo>
                  <a:pt x="8284298" y="2826045"/>
                </a:lnTo>
                <a:cubicBezTo>
                  <a:pt x="8281994" y="2829290"/>
                  <a:pt x="8277300" y="2831938"/>
                  <a:pt x="8267224" y="2833220"/>
                </a:cubicBezTo>
                <a:lnTo>
                  <a:pt x="8264525" y="2832990"/>
                </a:lnTo>
                <a:lnTo>
                  <a:pt x="8253181" y="2842833"/>
                </a:lnTo>
                <a:cubicBezTo>
                  <a:pt x="8250007" y="2846683"/>
                  <a:pt x="8247795" y="2850965"/>
                  <a:pt x="8246982" y="2855825"/>
                </a:cubicBezTo>
                <a:cubicBezTo>
                  <a:pt x="8182975" y="2852918"/>
                  <a:pt x="8148279" y="2887040"/>
                  <a:pt x="8091420" y="2901986"/>
                </a:cubicBezTo>
                <a:cubicBezTo>
                  <a:pt x="8026616" y="2925128"/>
                  <a:pt x="7968218" y="2946364"/>
                  <a:pt x="7906555" y="2943959"/>
                </a:cubicBezTo>
                <a:cubicBezTo>
                  <a:pt x="7836267" y="2958871"/>
                  <a:pt x="7782114" y="2961102"/>
                  <a:pt x="7719893" y="2969674"/>
                </a:cubicBezTo>
                <a:lnTo>
                  <a:pt x="7615495" y="2966203"/>
                </a:lnTo>
                <a:lnTo>
                  <a:pt x="7528691" y="2972031"/>
                </a:lnTo>
                <a:lnTo>
                  <a:pt x="7520719" y="2974584"/>
                </a:lnTo>
                <a:cubicBezTo>
                  <a:pt x="7515141" y="2975923"/>
                  <a:pt x="7511320" y="2976273"/>
                  <a:pt x="7508559" y="2975919"/>
                </a:cubicBezTo>
                <a:lnTo>
                  <a:pt x="7508188" y="2975592"/>
                </a:lnTo>
                <a:lnTo>
                  <a:pt x="7496943" y="2977544"/>
                </a:lnTo>
                <a:lnTo>
                  <a:pt x="7219707" y="2983651"/>
                </a:lnTo>
                <a:lnTo>
                  <a:pt x="7202249" y="2988201"/>
                </a:lnTo>
                <a:lnTo>
                  <a:pt x="7198152" y="2993559"/>
                </a:lnTo>
                <a:cubicBezTo>
                  <a:pt x="7193259" y="2997082"/>
                  <a:pt x="7185654" y="2999221"/>
                  <a:pt x="7171956" y="2998207"/>
                </a:cubicBezTo>
                <a:lnTo>
                  <a:pt x="7098136" y="3010435"/>
                </a:lnTo>
                <a:cubicBezTo>
                  <a:pt x="7062296" y="3011413"/>
                  <a:pt x="7051336" y="3012390"/>
                  <a:pt x="7019644" y="3010061"/>
                </a:cubicBezTo>
                <a:cubicBezTo>
                  <a:pt x="6938675" y="3020999"/>
                  <a:pt x="6944793" y="3045165"/>
                  <a:pt x="6905294" y="3039567"/>
                </a:cubicBezTo>
                <a:cubicBezTo>
                  <a:pt x="6873070" y="3034359"/>
                  <a:pt x="6789137" y="3053433"/>
                  <a:pt x="6709370" y="3067522"/>
                </a:cubicBezTo>
                <a:cubicBezTo>
                  <a:pt x="6650254" y="3076977"/>
                  <a:pt x="6629253" y="3091078"/>
                  <a:pt x="6550602" y="3096298"/>
                </a:cubicBezTo>
                <a:cubicBezTo>
                  <a:pt x="6473302" y="3140388"/>
                  <a:pt x="6410843" y="3116665"/>
                  <a:pt x="6318708" y="3143098"/>
                </a:cubicBezTo>
                <a:cubicBezTo>
                  <a:pt x="6298698" y="3158620"/>
                  <a:pt x="6210439" y="3141427"/>
                  <a:pt x="6169822" y="3145185"/>
                </a:cubicBezTo>
                <a:cubicBezTo>
                  <a:pt x="6129203" y="3148943"/>
                  <a:pt x="6091688" y="3162491"/>
                  <a:pt x="6074996" y="3165647"/>
                </a:cubicBezTo>
                <a:lnTo>
                  <a:pt x="6069677" y="3164110"/>
                </a:lnTo>
                <a:lnTo>
                  <a:pt x="6049786" y="3164793"/>
                </a:lnTo>
                <a:lnTo>
                  <a:pt x="6042433" y="3156444"/>
                </a:lnTo>
                <a:lnTo>
                  <a:pt x="6011238" y="3151351"/>
                </a:lnTo>
                <a:cubicBezTo>
                  <a:pt x="5999830" y="3150764"/>
                  <a:pt x="5971276" y="3151677"/>
                  <a:pt x="5958523" y="3154995"/>
                </a:cubicBezTo>
                <a:lnTo>
                  <a:pt x="5760067" y="3170687"/>
                </a:lnTo>
                <a:lnTo>
                  <a:pt x="5628108" y="3171710"/>
                </a:lnTo>
                <a:lnTo>
                  <a:pt x="5472054" y="3157690"/>
                </a:lnTo>
                <a:cubicBezTo>
                  <a:pt x="5479284" y="3144662"/>
                  <a:pt x="5440157" y="3158728"/>
                  <a:pt x="5433909" y="3146437"/>
                </a:cubicBezTo>
                <a:cubicBezTo>
                  <a:pt x="5430517" y="3136405"/>
                  <a:pt x="5392976" y="3131721"/>
                  <a:pt x="5382817" y="3128735"/>
                </a:cubicBezTo>
                <a:lnTo>
                  <a:pt x="5262912" y="3108318"/>
                </a:lnTo>
                <a:cubicBezTo>
                  <a:pt x="5252746" y="3108134"/>
                  <a:pt x="5231699" y="3099824"/>
                  <a:pt x="5224109" y="3097194"/>
                </a:cubicBezTo>
                <a:lnTo>
                  <a:pt x="5175808" y="3094204"/>
                </a:lnTo>
                <a:lnTo>
                  <a:pt x="5157702" y="3086981"/>
                </a:lnTo>
                <a:lnTo>
                  <a:pt x="5143747" y="3083581"/>
                </a:lnTo>
                <a:lnTo>
                  <a:pt x="5140744" y="3081480"/>
                </a:lnTo>
                <a:cubicBezTo>
                  <a:pt x="5135026" y="3077440"/>
                  <a:pt x="5129229" y="3073629"/>
                  <a:pt x="5122807" y="3070627"/>
                </a:cubicBezTo>
                <a:cubicBezTo>
                  <a:pt x="5109467" y="3099246"/>
                  <a:pt x="5066004" y="3049810"/>
                  <a:pt x="5066938" y="3077198"/>
                </a:cubicBezTo>
                <a:cubicBezTo>
                  <a:pt x="5029345" y="3065682"/>
                  <a:pt x="5040096" y="3094771"/>
                  <a:pt x="5012662" y="3060817"/>
                </a:cubicBezTo>
                <a:cubicBezTo>
                  <a:pt x="4938174" y="3061200"/>
                  <a:pt x="4917504" y="3074207"/>
                  <a:pt x="4841589" y="3036800"/>
                </a:cubicBezTo>
                <a:cubicBezTo>
                  <a:pt x="4807890" y="3020158"/>
                  <a:pt x="4785258" y="3009012"/>
                  <a:pt x="4763595" y="3009032"/>
                </a:cubicBezTo>
                <a:cubicBezTo>
                  <a:pt x="4742475" y="3004532"/>
                  <a:pt x="4730631" y="3001709"/>
                  <a:pt x="4724334" y="3000018"/>
                </a:cubicBezTo>
                <a:lnTo>
                  <a:pt x="4722324" y="2999269"/>
                </a:lnTo>
                <a:lnTo>
                  <a:pt x="4723259" y="2999058"/>
                </a:lnTo>
                <a:cubicBezTo>
                  <a:pt x="4722296" y="2998416"/>
                  <a:pt x="4719415" y="2997810"/>
                  <a:pt x="4718350" y="2997788"/>
                </a:cubicBezTo>
                <a:lnTo>
                  <a:pt x="4722324" y="2999269"/>
                </a:lnTo>
                <a:lnTo>
                  <a:pt x="4716674" y="3000544"/>
                </a:lnTo>
                <a:cubicBezTo>
                  <a:pt x="4681300" y="2993588"/>
                  <a:pt x="4525895" y="2992780"/>
                  <a:pt x="4516962" y="2990642"/>
                </a:cubicBezTo>
                <a:cubicBezTo>
                  <a:pt x="4458971" y="2977530"/>
                  <a:pt x="4463810" y="2976789"/>
                  <a:pt x="4429691" y="2979991"/>
                </a:cubicBezTo>
                <a:cubicBezTo>
                  <a:pt x="4424455" y="2983362"/>
                  <a:pt x="4370126" y="2977068"/>
                  <a:pt x="4364023" y="2978645"/>
                </a:cubicBezTo>
                <a:lnTo>
                  <a:pt x="4318114" y="2985260"/>
                </a:lnTo>
                <a:lnTo>
                  <a:pt x="4316258" y="2983919"/>
                </a:lnTo>
                <a:cubicBezTo>
                  <a:pt x="4307275" y="2980548"/>
                  <a:pt x="4301145" y="2980549"/>
                  <a:pt x="4296292" y="2982040"/>
                </a:cubicBezTo>
                <a:lnTo>
                  <a:pt x="4291212" y="2984957"/>
                </a:lnTo>
                <a:lnTo>
                  <a:pt x="4277290" y="2984711"/>
                </a:lnTo>
                <a:lnTo>
                  <a:pt x="4249265" y="2987035"/>
                </a:lnTo>
                <a:lnTo>
                  <a:pt x="4203199" y="2984240"/>
                </a:lnTo>
                <a:cubicBezTo>
                  <a:pt x="4203096" y="2983820"/>
                  <a:pt x="4202995" y="2983401"/>
                  <a:pt x="4202893" y="2982981"/>
                </a:cubicBezTo>
                <a:cubicBezTo>
                  <a:pt x="4201267" y="2980144"/>
                  <a:pt x="4198292" y="2978025"/>
                  <a:pt x="4192396" y="2977347"/>
                </a:cubicBezTo>
                <a:cubicBezTo>
                  <a:pt x="4205365" y="2960058"/>
                  <a:pt x="4162425" y="2961953"/>
                  <a:pt x="4143893" y="2961482"/>
                </a:cubicBezTo>
                <a:cubicBezTo>
                  <a:pt x="4125868" y="2954416"/>
                  <a:pt x="4100250" y="2940836"/>
                  <a:pt x="4084245" y="2934949"/>
                </a:cubicBezTo>
                <a:lnTo>
                  <a:pt x="4075694" y="2934114"/>
                </a:lnTo>
                <a:cubicBezTo>
                  <a:pt x="4075655" y="2934013"/>
                  <a:pt x="4075614" y="2933914"/>
                  <a:pt x="4075575" y="2933815"/>
                </a:cubicBezTo>
                <a:cubicBezTo>
                  <a:pt x="4073829" y="2933031"/>
                  <a:pt x="4071057" y="2932530"/>
                  <a:pt x="4066658" y="2932371"/>
                </a:cubicBezTo>
                <a:lnTo>
                  <a:pt x="4060102" y="2932589"/>
                </a:lnTo>
                <a:lnTo>
                  <a:pt x="4043512" y="2930968"/>
                </a:lnTo>
                <a:lnTo>
                  <a:pt x="4038145" y="2928534"/>
                </a:lnTo>
                <a:lnTo>
                  <a:pt x="4036511" y="2924867"/>
                </a:lnTo>
                <a:lnTo>
                  <a:pt x="4034926" y="2925102"/>
                </a:lnTo>
                <a:cubicBezTo>
                  <a:pt x="4022576" y="2929966"/>
                  <a:pt x="4018025" y="2938342"/>
                  <a:pt x="4005686" y="2912534"/>
                </a:cubicBezTo>
                <a:lnTo>
                  <a:pt x="3937994" y="2895077"/>
                </a:lnTo>
                <a:cubicBezTo>
                  <a:pt x="3921658" y="2902801"/>
                  <a:pt x="3909686" y="2898112"/>
                  <a:pt x="3898423" y="2889422"/>
                </a:cubicBezTo>
                <a:cubicBezTo>
                  <a:pt x="3862243" y="2889918"/>
                  <a:pt x="3830779" y="2876048"/>
                  <a:pt x="3790908" y="2869184"/>
                </a:cubicBezTo>
                <a:cubicBezTo>
                  <a:pt x="3742158" y="2854478"/>
                  <a:pt x="3726280" y="2852501"/>
                  <a:pt x="3683661" y="2845261"/>
                </a:cubicBezTo>
                <a:lnTo>
                  <a:pt x="3611183" y="2812990"/>
                </a:lnTo>
                <a:lnTo>
                  <a:pt x="3605003" y="2814352"/>
                </a:lnTo>
                <a:cubicBezTo>
                  <a:pt x="3600731" y="2814971"/>
                  <a:pt x="3597877" y="2814971"/>
                  <a:pt x="3595884" y="2814516"/>
                </a:cubicBezTo>
                <a:lnTo>
                  <a:pt x="3595649" y="2814247"/>
                </a:lnTo>
                <a:lnTo>
                  <a:pt x="3587126" y="2814937"/>
                </a:lnTo>
                <a:cubicBezTo>
                  <a:pt x="3572774" y="2816728"/>
                  <a:pt x="3550540" y="2802529"/>
                  <a:pt x="3537283" y="2805238"/>
                </a:cubicBezTo>
                <a:cubicBezTo>
                  <a:pt x="3515092" y="2800942"/>
                  <a:pt x="3489773" y="2807207"/>
                  <a:pt x="3474371" y="2801577"/>
                </a:cubicBezTo>
                <a:lnTo>
                  <a:pt x="3401876" y="2789529"/>
                </a:lnTo>
                <a:lnTo>
                  <a:pt x="3365036" y="2806481"/>
                </a:lnTo>
                <a:cubicBezTo>
                  <a:pt x="3361007" y="2808779"/>
                  <a:pt x="3355145" y="2809857"/>
                  <a:pt x="3345174" y="2808163"/>
                </a:cubicBezTo>
                <a:lnTo>
                  <a:pt x="3342846" y="2807188"/>
                </a:lnTo>
                <a:cubicBezTo>
                  <a:pt x="3337528" y="2809659"/>
                  <a:pt x="3296694" y="2810789"/>
                  <a:pt x="3263504" y="2813065"/>
                </a:cubicBezTo>
                <a:cubicBezTo>
                  <a:pt x="3210873" y="2815406"/>
                  <a:pt x="3204538" y="2823378"/>
                  <a:pt x="3143704" y="2820840"/>
                </a:cubicBezTo>
                <a:cubicBezTo>
                  <a:pt x="3083839" y="2822069"/>
                  <a:pt x="3073438" y="2828075"/>
                  <a:pt x="3031439" y="2823483"/>
                </a:cubicBezTo>
                <a:lnTo>
                  <a:pt x="2782717" y="2845304"/>
                </a:lnTo>
                <a:cubicBezTo>
                  <a:pt x="2720447" y="2872959"/>
                  <a:pt x="2718750" y="2842390"/>
                  <a:pt x="2647675" y="2855840"/>
                </a:cubicBezTo>
                <a:cubicBezTo>
                  <a:pt x="2583664" y="2795905"/>
                  <a:pt x="2609849" y="2834173"/>
                  <a:pt x="2569176" y="2829599"/>
                </a:cubicBezTo>
                <a:lnTo>
                  <a:pt x="2444403" y="2843500"/>
                </a:lnTo>
                <a:cubicBezTo>
                  <a:pt x="2412730" y="2860060"/>
                  <a:pt x="2355175" y="2829971"/>
                  <a:pt x="2316260" y="2851967"/>
                </a:cubicBezTo>
                <a:cubicBezTo>
                  <a:pt x="2277148" y="2852505"/>
                  <a:pt x="2234330" y="2848310"/>
                  <a:pt x="2209726" y="2846734"/>
                </a:cubicBezTo>
                <a:cubicBezTo>
                  <a:pt x="2172984" y="2843077"/>
                  <a:pt x="2131016" y="2834145"/>
                  <a:pt x="2095813" y="2830023"/>
                </a:cubicBezTo>
                <a:cubicBezTo>
                  <a:pt x="2078687" y="2843632"/>
                  <a:pt x="2046700" y="2821328"/>
                  <a:pt x="1998504" y="2822003"/>
                </a:cubicBezTo>
                <a:cubicBezTo>
                  <a:pt x="1979851" y="2837650"/>
                  <a:pt x="1965997" y="2822267"/>
                  <a:pt x="1929320" y="2843948"/>
                </a:cubicBezTo>
                <a:cubicBezTo>
                  <a:pt x="1927506" y="2842156"/>
                  <a:pt x="1925308" y="2840529"/>
                  <a:pt x="1922798" y="2839117"/>
                </a:cubicBezTo>
                <a:cubicBezTo>
                  <a:pt x="1908224" y="2830923"/>
                  <a:pt x="1886476" y="2831636"/>
                  <a:pt x="1874228" y="2840712"/>
                </a:cubicBezTo>
                <a:cubicBezTo>
                  <a:pt x="1844711" y="2855471"/>
                  <a:pt x="1815838" y="2863248"/>
                  <a:pt x="1787803" y="2868334"/>
                </a:cubicBezTo>
                <a:lnTo>
                  <a:pt x="1739352" y="2863283"/>
                </a:lnTo>
                <a:cubicBezTo>
                  <a:pt x="1720756" y="2859717"/>
                  <a:pt x="1697809" y="2850808"/>
                  <a:pt x="1676219" y="2846934"/>
                </a:cubicBezTo>
                <a:cubicBezTo>
                  <a:pt x="1653856" y="2845729"/>
                  <a:pt x="1629782" y="2852334"/>
                  <a:pt x="1609817" y="2840037"/>
                </a:cubicBezTo>
                <a:cubicBezTo>
                  <a:pt x="1570834" y="2828361"/>
                  <a:pt x="1525521" y="2848516"/>
                  <a:pt x="1497258" y="2814447"/>
                </a:cubicBezTo>
                <a:cubicBezTo>
                  <a:pt x="1419429" y="2799738"/>
                  <a:pt x="1265224" y="2779725"/>
                  <a:pt x="1151127" y="2765012"/>
                </a:cubicBezTo>
                <a:cubicBezTo>
                  <a:pt x="1044820" y="2755201"/>
                  <a:pt x="911490" y="2756949"/>
                  <a:pt x="859417" y="2755579"/>
                </a:cubicBezTo>
                <a:lnTo>
                  <a:pt x="838688" y="2756792"/>
                </a:lnTo>
                <a:cubicBezTo>
                  <a:pt x="829380" y="2753383"/>
                  <a:pt x="823010" y="2753358"/>
                  <a:pt x="817957" y="2754828"/>
                </a:cubicBezTo>
                <a:lnTo>
                  <a:pt x="812654" y="2757722"/>
                </a:lnTo>
                <a:lnTo>
                  <a:pt x="721195" y="2756632"/>
                </a:lnTo>
                <a:cubicBezTo>
                  <a:pt x="721095" y="2756212"/>
                  <a:pt x="720991" y="2755791"/>
                  <a:pt x="720890" y="2755370"/>
                </a:cubicBezTo>
                <a:cubicBezTo>
                  <a:pt x="719222" y="2752527"/>
                  <a:pt x="716144" y="2750395"/>
                  <a:pt x="710023" y="2749693"/>
                </a:cubicBezTo>
                <a:cubicBezTo>
                  <a:pt x="689532" y="2741604"/>
                  <a:pt x="619665" y="2714421"/>
                  <a:pt x="597940" y="2706835"/>
                </a:cubicBezTo>
                <a:cubicBezTo>
                  <a:pt x="587430" y="2706236"/>
                  <a:pt x="583862" y="2704593"/>
                  <a:pt x="579683" y="2704183"/>
                </a:cubicBezTo>
                <a:lnTo>
                  <a:pt x="572865" y="2704372"/>
                </a:lnTo>
                <a:cubicBezTo>
                  <a:pt x="550627" y="2698066"/>
                  <a:pt x="474197" y="2673651"/>
                  <a:pt x="446247" y="2666342"/>
                </a:cubicBezTo>
                <a:cubicBezTo>
                  <a:pt x="429213" y="2673994"/>
                  <a:pt x="416808" y="2669256"/>
                  <a:pt x="405163" y="2660519"/>
                </a:cubicBezTo>
                <a:cubicBezTo>
                  <a:pt x="367566" y="2660861"/>
                  <a:pt x="334968" y="2646856"/>
                  <a:pt x="293583" y="2639823"/>
                </a:cubicBezTo>
                <a:lnTo>
                  <a:pt x="119529" y="2588018"/>
                </a:lnTo>
                <a:cubicBezTo>
                  <a:pt x="73377" y="2578908"/>
                  <a:pt x="36403" y="2586550"/>
                  <a:pt x="16674" y="2585162"/>
                </a:cubicBezTo>
                <a:lnTo>
                  <a:pt x="1150" y="2579693"/>
                </a:lnTo>
                <a:cubicBezTo>
                  <a:pt x="-1438" y="2323697"/>
                  <a:pt x="1148" y="1341304"/>
                  <a:pt x="1148" y="1049184"/>
                </a:cubicBezTo>
                <a:lnTo>
                  <a:pt x="1148"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3176C36-C476-9AF6-9073-A5A1229BF45D}"/>
              </a:ext>
            </a:extLst>
          </p:cNvPr>
          <p:cNvSpPr>
            <a:spLocks noGrp="1"/>
          </p:cNvSpPr>
          <p:nvPr>
            <p:ph type="title"/>
          </p:nvPr>
        </p:nvSpPr>
        <p:spPr>
          <a:xfrm>
            <a:off x="1137036" y="548640"/>
            <a:ext cx="9916632" cy="1188720"/>
          </a:xfrm>
        </p:spPr>
        <p:txBody>
          <a:bodyPr>
            <a:normAutofit/>
          </a:bodyPr>
          <a:lstStyle/>
          <a:p>
            <a:r>
              <a:rPr lang="en-GB">
                <a:solidFill>
                  <a:schemeClr val="tx1">
                    <a:lumMod val="85000"/>
                    <a:lumOff val="15000"/>
                  </a:schemeClr>
                </a:solidFill>
              </a:rPr>
              <a:t>Definition – Malhotra and Bazerman</a:t>
            </a:r>
            <a:endParaRPr lang="en-IE">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A0E4E474-E0E5-EB18-0B95-952A1E5D30A9}"/>
              </a:ext>
            </a:extLst>
          </p:cNvPr>
          <p:cNvSpPr>
            <a:spLocks noGrp="1"/>
          </p:cNvSpPr>
          <p:nvPr>
            <p:ph idx="1"/>
          </p:nvPr>
        </p:nvSpPr>
        <p:spPr>
          <a:xfrm>
            <a:off x="1957987" y="2431767"/>
            <a:ext cx="8276026" cy="3685156"/>
          </a:xfrm>
        </p:spPr>
        <p:txBody>
          <a:bodyPr anchor="ctr">
            <a:normAutofit/>
          </a:bodyPr>
          <a:lstStyle/>
          <a:p>
            <a:pPr marL="0" indent="0">
              <a:buNone/>
            </a:pPr>
            <a:r>
              <a:rPr lang="en-GB" sz="2000">
                <a:solidFill>
                  <a:schemeClr val="tx1">
                    <a:lumMod val="85000"/>
                    <a:lumOff val="15000"/>
                  </a:schemeClr>
                </a:solidFill>
              </a:rPr>
              <a:t>The goal is not to overwhelm the other party with </a:t>
            </a:r>
            <a:r>
              <a:rPr lang="en-GB" sz="2000" u="sng">
                <a:solidFill>
                  <a:schemeClr val="tx1">
                    <a:lumMod val="85000"/>
                    <a:lumOff val="15000"/>
                  </a:schemeClr>
                </a:solidFill>
              </a:rPr>
              <a:t>demands</a:t>
            </a:r>
            <a:r>
              <a:rPr lang="en-GB" sz="2000">
                <a:solidFill>
                  <a:schemeClr val="tx1">
                    <a:lumMod val="85000"/>
                    <a:lumOff val="15000"/>
                  </a:schemeClr>
                </a:solidFill>
              </a:rPr>
              <a:t>, but to give them a lot of </a:t>
            </a:r>
            <a:r>
              <a:rPr lang="en-GB" sz="2000" u="sng">
                <a:solidFill>
                  <a:schemeClr val="tx1">
                    <a:lumMod val="85000"/>
                    <a:lumOff val="15000"/>
                  </a:schemeClr>
                </a:solidFill>
              </a:rPr>
              <a:t>different ways </a:t>
            </a:r>
            <a:r>
              <a:rPr lang="en-GB" sz="2000">
                <a:solidFill>
                  <a:schemeClr val="tx1">
                    <a:lumMod val="85000"/>
                    <a:lumOff val="15000"/>
                  </a:schemeClr>
                </a:solidFill>
              </a:rPr>
              <a:t>to compensate you and make you happy.</a:t>
            </a:r>
            <a:endParaRPr lang="en-IE" sz="2000">
              <a:solidFill>
                <a:schemeClr val="tx1">
                  <a:lumMod val="85000"/>
                  <a:lumOff val="15000"/>
                </a:schemeClr>
              </a:solidFill>
            </a:endParaRPr>
          </a:p>
        </p:txBody>
      </p:sp>
    </p:spTree>
    <p:extLst>
      <p:ext uri="{BB962C8B-B14F-4D97-AF65-F5344CB8AC3E}">
        <p14:creationId xmlns:p14="http://schemas.microsoft.com/office/powerpoint/2010/main" val="20147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4C2479A-5097-21E9-55C1-1E52ECEE5EEE}"/>
              </a:ext>
            </a:extLst>
          </p:cNvPr>
          <p:cNvSpPr>
            <a:spLocks noGrp="1"/>
          </p:cNvSpPr>
          <p:nvPr>
            <p:ph type="title"/>
          </p:nvPr>
        </p:nvSpPr>
        <p:spPr>
          <a:xfrm>
            <a:off x="1137036" y="548640"/>
            <a:ext cx="9543405" cy="1188720"/>
          </a:xfrm>
        </p:spPr>
        <p:txBody>
          <a:bodyPr>
            <a:normAutofit/>
          </a:bodyPr>
          <a:lstStyle/>
          <a:p>
            <a:r>
              <a:rPr lang="en-GB">
                <a:solidFill>
                  <a:schemeClr val="tx1">
                    <a:lumMod val="85000"/>
                    <a:lumOff val="15000"/>
                  </a:schemeClr>
                </a:solidFill>
              </a:rPr>
              <a:t>Key charachteristics</a:t>
            </a:r>
            <a:endParaRPr lang="en-IE">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8335D977-5191-E6DF-A6C0-9B937E948415}"/>
              </a:ext>
            </a:extLst>
          </p:cNvPr>
          <p:cNvSpPr>
            <a:spLocks noGrp="1"/>
          </p:cNvSpPr>
          <p:nvPr>
            <p:ph idx="1"/>
          </p:nvPr>
        </p:nvSpPr>
        <p:spPr>
          <a:xfrm>
            <a:off x="1957987" y="2431765"/>
            <a:ext cx="8276026" cy="3320031"/>
          </a:xfrm>
        </p:spPr>
        <p:txBody>
          <a:bodyPr anchor="ctr">
            <a:normAutofit/>
          </a:bodyPr>
          <a:lstStyle/>
          <a:p>
            <a:r>
              <a:rPr lang="en-GB" sz="2000" dirty="0">
                <a:solidFill>
                  <a:schemeClr val="tx1">
                    <a:lumMod val="85000"/>
                    <a:lumOff val="15000"/>
                  </a:schemeClr>
                </a:solidFill>
              </a:rPr>
              <a:t>2 or more parties</a:t>
            </a:r>
          </a:p>
          <a:p>
            <a:r>
              <a:rPr lang="en-GB" sz="2000" dirty="0">
                <a:solidFill>
                  <a:schemeClr val="tx1">
                    <a:lumMod val="85000"/>
                    <a:lumOff val="15000"/>
                  </a:schemeClr>
                </a:solidFill>
              </a:rPr>
              <a:t>Conflict of needs and desires</a:t>
            </a:r>
          </a:p>
          <a:p>
            <a:r>
              <a:rPr lang="en-GB" sz="2000" dirty="0">
                <a:solidFill>
                  <a:schemeClr val="tx1">
                    <a:lumMod val="85000"/>
                    <a:lumOff val="15000"/>
                  </a:schemeClr>
                </a:solidFill>
              </a:rPr>
              <a:t>Choice to negotiate rather than fight/capitulate</a:t>
            </a:r>
          </a:p>
          <a:p>
            <a:r>
              <a:rPr lang="en-GB" sz="2000" dirty="0">
                <a:solidFill>
                  <a:schemeClr val="tx1">
                    <a:lumMod val="85000"/>
                    <a:lumOff val="15000"/>
                  </a:schemeClr>
                </a:solidFill>
              </a:rPr>
              <a:t>Expectation of give and take</a:t>
            </a:r>
          </a:p>
          <a:p>
            <a:r>
              <a:rPr lang="en-GB" sz="2000" dirty="0">
                <a:solidFill>
                  <a:schemeClr val="tx1">
                    <a:lumMod val="85000"/>
                    <a:lumOff val="15000"/>
                  </a:schemeClr>
                </a:solidFill>
              </a:rPr>
              <a:t>Tangibles (issues) and intangibles (people and feelings)</a:t>
            </a:r>
          </a:p>
          <a:p>
            <a:endParaRPr lang="en-IE" sz="2000"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2275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5A75AE4-129C-7DD4-9ED7-2F5250E2818C}"/>
              </a:ext>
            </a:extLst>
          </p:cNvPr>
          <p:cNvSpPr>
            <a:spLocks noGrp="1"/>
          </p:cNvSpPr>
          <p:nvPr>
            <p:ph type="title"/>
          </p:nvPr>
        </p:nvSpPr>
        <p:spPr>
          <a:xfrm>
            <a:off x="1137036" y="548640"/>
            <a:ext cx="9543405" cy="1188720"/>
          </a:xfrm>
        </p:spPr>
        <p:txBody>
          <a:bodyPr>
            <a:normAutofit/>
          </a:bodyPr>
          <a:lstStyle/>
          <a:p>
            <a:r>
              <a:rPr lang="en-GB" dirty="0">
                <a:solidFill>
                  <a:schemeClr val="tx1">
                    <a:lumMod val="85000"/>
                    <a:lumOff val="15000"/>
                  </a:schemeClr>
                </a:solidFill>
              </a:rPr>
              <a:t>The types we hear about</a:t>
            </a:r>
            <a:endParaRPr lang="en-IE" dirty="0">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C43B45EE-4708-CEFC-F8E3-E0CA3949837B}"/>
              </a:ext>
            </a:extLst>
          </p:cNvPr>
          <p:cNvSpPr>
            <a:spLocks noGrp="1"/>
          </p:cNvSpPr>
          <p:nvPr>
            <p:ph idx="1"/>
          </p:nvPr>
        </p:nvSpPr>
        <p:spPr>
          <a:xfrm>
            <a:off x="1957987" y="2431765"/>
            <a:ext cx="8276026" cy="3320031"/>
          </a:xfrm>
        </p:spPr>
        <p:txBody>
          <a:bodyPr anchor="ctr">
            <a:normAutofit/>
          </a:bodyPr>
          <a:lstStyle/>
          <a:p>
            <a:r>
              <a:rPr lang="en-GB" sz="2000" dirty="0">
                <a:solidFill>
                  <a:schemeClr val="tx1">
                    <a:lumMod val="85000"/>
                    <a:lumOff val="15000"/>
                  </a:schemeClr>
                </a:solidFill>
              </a:rPr>
              <a:t>Win-Lose / Distributive / Competitive</a:t>
            </a:r>
          </a:p>
          <a:p>
            <a:r>
              <a:rPr lang="en-GB" sz="2000" dirty="0">
                <a:solidFill>
                  <a:schemeClr val="tx1">
                    <a:lumMod val="85000"/>
                    <a:lumOff val="15000"/>
                  </a:schemeClr>
                </a:solidFill>
              </a:rPr>
              <a:t>Win-Win / Integrative / Collaborative</a:t>
            </a:r>
          </a:p>
          <a:p>
            <a:r>
              <a:rPr lang="en-GB" sz="2000" dirty="0">
                <a:solidFill>
                  <a:schemeClr val="tx1">
                    <a:lumMod val="85000"/>
                    <a:lumOff val="15000"/>
                  </a:schemeClr>
                </a:solidFill>
              </a:rPr>
              <a:t>Harvard ‘Principled Negotiations’</a:t>
            </a:r>
          </a:p>
          <a:p>
            <a:r>
              <a:rPr lang="en-GB" sz="2000" dirty="0">
                <a:solidFill>
                  <a:schemeClr val="tx1">
                    <a:lumMod val="85000"/>
                    <a:lumOff val="15000"/>
                  </a:schemeClr>
                </a:solidFill>
              </a:rPr>
              <a:t>Kremlin School of Negotiation</a:t>
            </a:r>
          </a:p>
          <a:p>
            <a:r>
              <a:rPr lang="en-GB" sz="2000" dirty="0">
                <a:solidFill>
                  <a:schemeClr val="tx1">
                    <a:lumMod val="85000"/>
                    <a:lumOff val="15000"/>
                  </a:schemeClr>
                </a:solidFill>
              </a:rPr>
              <a:t>Chinese 36 </a:t>
            </a:r>
            <a:r>
              <a:rPr lang="en-GB" sz="2000" dirty="0" err="1">
                <a:solidFill>
                  <a:schemeClr val="tx1">
                    <a:lumMod val="85000"/>
                    <a:lumOff val="15000"/>
                  </a:schemeClr>
                </a:solidFill>
              </a:rPr>
              <a:t>Strategems</a:t>
            </a:r>
            <a:endParaRPr lang="en-GB" sz="2000" dirty="0">
              <a:solidFill>
                <a:schemeClr val="tx1">
                  <a:lumMod val="85000"/>
                  <a:lumOff val="15000"/>
                </a:schemeClr>
              </a:solidFill>
            </a:endParaRPr>
          </a:p>
          <a:p>
            <a:endParaRPr lang="en-IE" sz="2000"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8595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A5CF486-D9E5-4A66-898A-F3D62B81B1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 y="-5"/>
            <a:ext cx="12193149" cy="2200064"/>
          </a:xfrm>
          <a:custGeom>
            <a:avLst/>
            <a:gdLst>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50277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522499 w 12192001"/>
              <a:gd name="connsiteY26" fmla="*/ 1207528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37318 w 12192001"/>
              <a:gd name="connsiteY70" fmla="*/ 1920435 h 2344739"/>
              <a:gd name="connsiteX71" fmla="*/ 9113812 w 12192001"/>
              <a:gd name="connsiteY71" fmla="*/ 1919069 h 2344739"/>
              <a:gd name="connsiteX72" fmla="*/ 9053453 w 12192001"/>
              <a:gd name="connsiteY72" fmla="*/ 1910755 h 2344739"/>
              <a:gd name="connsiteX73" fmla="*/ 9005486 w 12192001"/>
              <a:gd name="connsiteY73" fmla="*/ 1914040 h 2344739"/>
              <a:gd name="connsiteX74" fmla="*/ 9005201 w 12192001"/>
              <a:gd name="connsiteY74" fmla="*/ 1913800 h 2344739"/>
              <a:gd name="connsiteX75" fmla="*/ 8996232 w 12192001"/>
              <a:gd name="connsiteY75" fmla="*/ 1915011 h 2344739"/>
              <a:gd name="connsiteX76" fmla="*/ 8990394 w 12192001"/>
              <a:gd name="connsiteY76" fmla="*/ 1917072 h 2344739"/>
              <a:gd name="connsiteX77" fmla="*/ 8974337 w 12192001"/>
              <a:gd name="connsiteY77" fmla="*/ 1920298 h 2344739"/>
              <a:gd name="connsiteX78" fmla="*/ 8968011 w 12192001"/>
              <a:gd name="connsiteY78" fmla="*/ 1919598 h 2344739"/>
              <a:gd name="connsiteX79" fmla="*/ 8963048 w 12192001"/>
              <a:gd name="connsiteY79" fmla="*/ 1917373 h 2344739"/>
              <a:gd name="connsiteX80" fmla="*/ 8928988 w 12192001"/>
              <a:gd name="connsiteY80" fmla="*/ 1914185 h 2344739"/>
              <a:gd name="connsiteX81" fmla="*/ 8752444 w 12192001"/>
              <a:gd name="connsiteY81" fmla="*/ 1933417 h 2344739"/>
              <a:gd name="connsiteX82" fmla="*/ 8707847 w 12192001"/>
              <a:gd name="connsiteY82" fmla="*/ 1935518 h 2344739"/>
              <a:gd name="connsiteX83" fmla="*/ 8596071 w 12192001"/>
              <a:gd name="connsiteY83" fmla="*/ 1944090 h 2344739"/>
              <a:gd name="connsiteX84" fmla="*/ 8525230 w 12192001"/>
              <a:gd name="connsiteY84" fmla="*/ 1929248 h 2344739"/>
              <a:gd name="connsiteX85" fmla="*/ 8510983 w 12192001"/>
              <a:gd name="connsiteY85" fmla="*/ 1935163 h 2344739"/>
              <a:gd name="connsiteX86" fmla="*/ 8506167 w 12192001"/>
              <a:gd name="connsiteY86" fmla="*/ 1938164 h 2344739"/>
              <a:gd name="connsiteX87" fmla="*/ 8497968 w 12192001"/>
              <a:gd name="connsiteY87" fmla="*/ 1940902 h 2344739"/>
              <a:gd name="connsiteX88" fmla="*/ 8497594 w 12192001"/>
              <a:gd name="connsiteY88" fmla="*/ 1940723 h 2344739"/>
              <a:gd name="connsiteX89" fmla="*/ 8490249 w 12192001"/>
              <a:gd name="connsiteY89" fmla="*/ 1943773 h 2344739"/>
              <a:gd name="connsiteX90" fmla="*/ 8367182 w 12192001"/>
              <a:gd name="connsiteY90" fmla="*/ 1957815 h 2344739"/>
              <a:gd name="connsiteX91" fmla="*/ 8353799 w 12192001"/>
              <a:gd name="connsiteY91" fmla="*/ 1958009 h 2344739"/>
              <a:gd name="connsiteX92" fmla="*/ 8352373 w 12192001"/>
              <a:gd name="connsiteY92" fmla="*/ 1957169 h 2344739"/>
              <a:gd name="connsiteX93" fmla="*/ 8320104 w 12192001"/>
              <a:gd name="connsiteY93" fmla="*/ 1974587 h 2344739"/>
              <a:gd name="connsiteX94" fmla="*/ 8314433 w 12192001"/>
              <a:gd name="connsiteY94" fmla="*/ 1974913 h 2344739"/>
              <a:gd name="connsiteX95" fmla="*/ 8295174 w 12192001"/>
              <a:gd name="connsiteY95" fmla="*/ 1988808 h 2344739"/>
              <a:gd name="connsiteX96" fmla="*/ 8284276 w 12192001"/>
              <a:gd name="connsiteY96" fmla="*/ 1994631 h 2344739"/>
              <a:gd name="connsiteX97" fmla="*/ 8283150 w 12192001"/>
              <a:gd name="connsiteY97" fmla="*/ 1999074 h 2344739"/>
              <a:gd name="connsiteX98" fmla="*/ 8266076 w 12192001"/>
              <a:gd name="connsiteY98" fmla="*/ 2006249 h 2344739"/>
              <a:gd name="connsiteX99" fmla="*/ 8263377 w 12192001"/>
              <a:gd name="connsiteY99" fmla="*/ 2006019 h 2344739"/>
              <a:gd name="connsiteX100" fmla="*/ 8252033 w 12192001"/>
              <a:gd name="connsiteY100" fmla="*/ 2015862 h 2344739"/>
              <a:gd name="connsiteX101" fmla="*/ 8245834 w 12192001"/>
              <a:gd name="connsiteY101" fmla="*/ 2028854 h 2344739"/>
              <a:gd name="connsiteX102" fmla="*/ 8090272 w 12192001"/>
              <a:gd name="connsiteY102" fmla="*/ 2075015 h 2344739"/>
              <a:gd name="connsiteX103" fmla="*/ 7905407 w 12192001"/>
              <a:gd name="connsiteY103" fmla="*/ 2116988 h 2344739"/>
              <a:gd name="connsiteX104" fmla="*/ 7718745 w 12192001"/>
              <a:gd name="connsiteY104" fmla="*/ 2142703 h 2344739"/>
              <a:gd name="connsiteX105" fmla="*/ 7614347 w 12192001"/>
              <a:gd name="connsiteY105" fmla="*/ 2139232 h 2344739"/>
              <a:gd name="connsiteX106" fmla="*/ 7527543 w 12192001"/>
              <a:gd name="connsiteY106" fmla="*/ 2145060 h 2344739"/>
              <a:gd name="connsiteX107" fmla="*/ 7519571 w 12192001"/>
              <a:gd name="connsiteY107" fmla="*/ 2147613 h 2344739"/>
              <a:gd name="connsiteX108" fmla="*/ 7507411 w 12192001"/>
              <a:gd name="connsiteY108" fmla="*/ 2148948 h 2344739"/>
              <a:gd name="connsiteX109" fmla="*/ 7507040 w 12192001"/>
              <a:gd name="connsiteY109" fmla="*/ 2148621 h 2344739"/>
              <a:gd name="connsiteX110" fmla="*/ 7495795 w 12192001"/>
              <a:gd name="connsiteY110" fmla="*/ 2150573 h 2344739"/>
              <a:gd name="connsiteX111" fmla="*/ 7405391 w 12192001"/>
              <a:gd name="connsiteY111" fmla="*/ 2142468 h 2344739"/>
              <a:gd name="connsiteX112" fmla="*/ 7312180 w 12192001"/>
              <a:gd name="connsiteY112" fmla="*/ 2132873 h 2344739"/>
              <a:gd name="connsiteX113" fmla="*/ 7310853 w 12192001"/>
              <a:gd name="connsiteY113" fmla="*/ 2131431 h 2344739"/>
              <a:gd name="connsiteX114" fmla="*/ 7218559 w 12192001"/>
              <a:gd name="connsiteY114" fmla="*/ 2156680 h 2344739"/>
              <a:gd name="connsiteX115" fmla="*/ 7201101 w 12192001"/>
              <a:gd name="connsiteY115" fmla="*/ 2161230 h 2344739"/>
              <a:gd name="connsiteX116" fmla="*/ 7197004 w 12192001"/>
              <a:gd name="connsiteY116" fmla="*/ 2166588 h 2344739"/>
              <a:gd name="connsiteX117" fmla="*/ 7170808 w 12192001"/>
              <a:gd name="connsiteY117" fmla="*/ 2171236 h 2344739"/>
              <a:gd name="connsiteX118" fmla="*/ 7096988 w 12192001"/>
              <a:gd name="connsiteY118" fmla="*/ 2183464 h 2344739"/>
              <a:gd name="connsiteX119" fmla="*/ 7018496 w 12192001"/>
              <a:gd name="connsiteY119" fmla="*/ 2183090 h 2344739"/>
              <a:gd name="connsiteX120" fmla="*/ 6904146 w 12192001"/>
              <a:gd name="connsiteY120" fmla="*/ 2212596 h 2344739"/>
              <a:gd name="connsiteX121" fmla="*/ 6708222 w 12192001"/>
              <a:gd name="connsiteY121" fmla="*/ 2240551 h 2344739"/>
              <a:gd name="connsiteX122" fmla="*/ 6549454 w 12192001"/>
              <a:gd name="connsiteY122" fmla="*/ 2269327 h 2344739"/>
              <a:gd name="connsiteX123" fmla="*/ 6317560 w 12192001"/>
              <a:gd name="connsiteY123" fmla="*/ 2316127 h 2344739"/>
              <a:gd name="connsiteX124" fmla="*/ 6168674 w 12192001"/>
              <a:gd name="connsiteY124" fmla="*/ 2318214 h 2344739"/>
              <a:gd name="connsiteX125" fmla="*/ 6073848 w 12192001"/>
              <a:gd name="connsiteY125" fmla="*/ 2338676 h 2344739"/>
              <a:gd name="connsiteX126" fmla="*/ 6068529 w 12192001"/>
              <a:gd name="connsiteY126" fmla="*/ 2337139 h 2344739"/>
              <a:gd name="connsiteX127" fmla="*/ 6048638 w 12192001"/>
              <a:gd name="connsiteY127" fmla="*/ 2337822 h 2344739"/>
              <a:gd name="connsiteX128" fmla="*/ 6041285 w 12192001"/>
              <a:gd name="connsiteY128" fmla="*/ 2329473 h 2344739"/>
              <a:gd name="connsiteX129" fmla="*/ 6010090 w 12192001"/>
              <a:gd name="connsiteY129" fmla="*/ 2324380 h 2344739"/>
              <a:gd name="connsiteX130" fmla="*/ 5957375 w 12192001"/>
              <a:gd name="connsiteY130" fmla="*/ 2328024 h 2344739"/>
              <a:gd name="connsiteX131" fmla="*/ 5758919 w 12192001"/>
              <a:gd name="connsiteY131" fmla="*/ 2343716 h 2344739"/>
              <a:gd name="connsiteX132" fmla="*/ 5626960 w 12192001"/>
              <a:gd name="connsiteY132" fmla="*/ 2344739 h 2344739"/>
              <a:gd name="connsiteX133" fmla="*/ 5470906 w 12192001"/>
              <a:gd name="connsiteY133" fmla="*/ 2330719 h 2344739"/>
              <a:gd name="connsiteX134" fmla="*/ 5432761 w 12192001"/>
              <a:gd name="connsiteY134" fmla="*/ 2319466 h 2344739"/>
              <a:gd name="connsiteX135" fmla="*/ 5381669 w 12192001"/>
              <a:gd name="connsiteY135" fmla="*/ 2301764 h 2344739"/>
              <a:gd name="connsiteX136" fmla="*/ 5261764 w 12192001"/>
              <a:gd name="connsiteY136" fmla="*/ 2281347 h 2344739"/>
              <a:gd name="connsiteX137" fmla="*/ 5222961 w 12192001"/>
              <a:gd name="connsiteY137" fmla="*/ 2270223 h 2344739"/>
              <a:gd name="connsiteX138" fmla="*/ 5174660 w 12192001"/>
              <a:gd name="connsiteY138" fmla="*/ 2267233 h 2344739"/>
              <a:gd name="connsiteX139" fmla="*/ 5156554 w 12192001"/>
              <a:gd name="connsiteY139" fmla="*/ 2260010 h 2344739"/>
              <a:gd name="connsiteX140" fmla="*/ 5142599 w 12192001"/>
              <a:gd name="connsiteY140" fmla="*/ 2256610 h 2344739"/>
              <a:gd name="connsiteX141" fmla="*/ 5139596 w 12192001"/>
              <a:gd name="connsiteY141" fmla="*/ 2254509 h 2344739"/>
              <a:gd name="connsiteX142" fmla="*/ 5121659 w 12192001"/>
              <a:gd name="connsiteY142" fmla="*/ 2243656 h 2344739"/>
              <a:gd name="connsiteX143" fmla="*/ 5065790 w 12192001"/>
              <a:gd name="connsiteY143" fmla="*/ 2250227 h 2344739"/>
              <a:gd name="connsiteX144" fmla="*/ 5011514 w 12192001"/>
              <a:gd name="connsiteY144" fmla="*/ 2233846 h 2344739"/>
              <a:gd name="connsiteX145" fmla="*/ 4840441 w 12192001"/>
              <a:gd name="connsiteY145" fmla="*/ 2209829 h 2344739"/>
              <a:gd name="connsiteX146" fmla="*/ 4762447 w 12192001"/>
              <a:gd name="connsiteY146" fmla="*/ 2182061 h 2344739"/>
              <a:gd name="connsiteX147" fmla="*/ 4723186 w 12192001"/>
              <a:gd name="connsiteY147" fmla="*/ 2173047 h 2344739"/>
              <a:gd name="connsiteX148" fmla="*/ 4721176 w 12192001"/>
              <a:gd name="connsiteY148" fmla="*/ 2172298 h 2344739"/>
              <a:gd name="connsiteX149" fmla="*/ 4722111 w 12192001"/>
              <a:gd name="connsiteY149" fmla="*/ 2172087 h 2344739"/>
              <a:gd name="connsiteX150" fmla="*/ 4717202 w 12192001"/>
              <a:gd name="connsiteY150" fmla="*/ 2170817 h 2344739"/>
              <a:gd name="connsiteX151" fmla="*/ 4721176 w 12192001"/>
              <a:gd name="connsiteY151" fmla="*/ 2172298 h 2344739"/>
              <a:gd name="connsiteX152" fmla="*/ 4715526 w 12192001"/>
              <a:gd name="connsiteY152" fmla="*/ 2173573 h 2344739"/>
              <a:gd name="connsiteX153" fmla="*/ 4515814 w 12192001"/>
              <a:gd name="connsiteY153" fmla="*/ 2163671 h 2344739"/>
              <a:gd name="connsiteX154" fmla="*/ 4428543 w 12192001"/>
              <a:gd name="connsiteY154" fmla="*/ 2153020 h 2344739"/>
              <a:gd name="connsiteX155" fmla="*/ 4362875 w 12192001"/>
              <a:gd name="connsiteY155" fmla="*/ 2151674 h 2344739"/>
              <a:gd name="connsiteX156" fmla="*/ 4316966 w 12192001"/>
              <a:gd name="connsiteY156" fmla="*/ 2158289 h 2344739"/>
              <a:gd name="connsiteX157" fmla="*/ 4315110 w 12192001"/>
              <a:gd name="connsiteY157" fmla="*/ 2156948 h 2344739"/>
              <a:gd name="connsiteX158" fmla="*/ 4295144 w 12192001"/>
              <a:gd name="connsiteY158" fmla="*/ 2155069 h 2344739"/>
              <a:gd name="connsiteX159" fmla="*/ 4290064 w 12192001"/>
              <a:gd name="connsiteY159" fmla="*/ 2157986 h 2344739"/>
              <a:gd name="connsiteX160" fmla="*/ 4276142 w 12192001"/>
              <a:gd name="connsiteY160" fmla="*/ 2157740 h 2344739"/>
              <a:gd name="connsiteX161" fmla="*/ 4248117 w 12192001"/>
              <a:gd name="connsiteY161" fmla="*/ 2160064 h 2344739"/>
              <a:gd name="connsiteX162" fmla="*/ 4202051 w 12192001"/>
              <a:gd name="connsiteY162" fmla="*/ 2157269 h 2344739"/>
              <a:gd name="connsiteX163" fmla="*/ 4201745 w 12192001"/>
              <a:gd name="connsiteY163" fmla="*/ 2156010 h 2344739"/>
              <a:gd name="connsiteX164" fmla="*/ 4191248 w 12192001"/>
              <a:gd name="connsiteY164" fmla="*/ 2150376 h 2344739"/>
              <a:gd name="connsiteX165" fmla="*/ 4142745 w 12192001"/>
              <a:gd name="connsiteY165" fmla="*/ 2134511 h 2344739"/>
              <a:gd name="connsiteX166" fmla="*/ 4083097 w 12192001"/>
              <a:gd name="connsiteY166" fmla="*/ 2107978 h 2344739"/>
              <a:gd name="connsiteX167" fmla="*/ 4074546 w 12192001"/>
              <a:gd name="connsiteY167" fmla="*/ 2107143 h 2344739"/>
              <a:gd name="connsiteX168" fmla="*/ 4074427 w 12192001"/>
              <a:gd name="connsiteY168" fmla="*/ 2106844 h 2344739"/>
              <a:gd name="connsiteX169" fmla="*/ 4065510 w 12192001"/>
              <a:gd name="connsiteY169" fmla="*/ 2105400 h 2344739"/>
              <a:gd name="connsiteX170" fmla="*/ 4058954 w 12192001"/>
              <a:gd name="connsiteY170" fmla="*/ 2105618 h 2344739"/>
              <a:gd name="connsiteX171" fmla="*/ 4042364 w 12192001"/>
              <a:gd name="connsiteY171" fmla="*/ 2103997 h 2344739"/>
              <a:gd name="connsiteX172" fmla="*/ 4036997 w 12192001"/>
              <a:gd name="connsiteY172" fmla="*/ 2101563 h 2344739"/>
              <a:gd name="connsiteX173" fmla="*/ 4035363 w 12192001"/>
              <a:gd name="connsiteY173" fmla="*/ 2097896 h 2344739"/>
              <a:gd name="connsiteX174" fmla="*/ 4033778 w 12192001"/>
              <a:gd name="connsiteY174" fmla="*/ 2098131 h 2344739"/>
              <a:gd name="connsiteX175" fmla="*/ 4004538 w 12192001"/>
              <a:gd name="connsiteY175" fmla="*/ 2085563 h 2344739"/>
              <a:gd name="connsiteX176" fmla="*/ 3936846 w 12192001"/>
              <a:gd name="connsiteY176" fmla="*/ 2068106 h 2344739"/>
              <a:gd name="connsiteX177" fmla="*/ 3897275 w 12192001"/>
              <a:gd name="connsiteY177" fmla="*/ 2062451 h 2344739"/>
              <a:gd name="connsiteX178" fmla="*/ 3789760 w 12192001"/>
              <a:gd name="connsiteY178" fmla="*/ 2042213 h 2344739"/>
              <a:gd name="connsiteX179" fmla="*/ 3682513 w 12192001"/>
              <a:gd name="connsiteY179" fmla="*/ 2018290 h 2344739"/>
              <a:gd name="connsiteX180" fmla="*/ 3610035 w 12192001"/>
              <a:gd name="connsiteY180" fmla="*/ 1986019 h 2344739"/>
              <a:gd name="connsiteX181" fmla="*/ 3603855 w 12192001"/>
              <a:gd name="connsiteY181" fmla="*/ 1987381 h 2344739"/>
              <a:gd name="connsiteX182" fmla="*/ 3594736 w 12192001"/>
              <a:gd name="connsiteY182" fmla="*/ 1987545 h 2344739"/>
              <a:gd name="connsiteX183" fmla="*/ 3594501 w 12192001"/>
              <a:gd name="connsiteY183" fmla="*/ 1987276 h 2344739"/>
              <a:gd name="connsiteX184" fmla="*/ 3585978 w 12192001"/>
              <a:gd name="connsiteY184" fmla="*/ 1987966 h 2344739"/>
              <a:gd name="connsiteX185" fmla="*/ 3536135 w 12192001"/>
              <a:gd name="connsiteY185" fmla="*/ 1978267 h 2344739"/>
              <a:gd name="connsiteX186" fmla="*/ 3473223 w 12192001"/>
              <a:gd name="connsiteY186" fmla="*/ 1974606 h 2344739"/>
              <a:gd name="connsiteX187" fmla="*/ 3400728 w 12192001"/>
              <a:gd name="connsiteY187" fmla="*/ 1962558 h 2344739"/>
              <a:gd name="connsiteX188" fmla="*/ 3363888 w 12192001"/>
              <a:gd name="connsiteY188" fmla="*/ 1979510 h 2344739"/>
              <a:gd name="connsiteX189" fmla="*/ 3344026 w 12192001"/>
              <a:gd name="connsiteY189" fmla="*/ 1981192 h 2344739"/>
              <a:gd name="connsiteX190" fmla="*/ 3341698 w 12192001"/>
              <a:gd name="connsiteY190" fmla="*/ 1980217 h 2344739"/>
              <a:gd name="connsiteX191" fmla="*/ 3262356 w 12192001"/>
              <a:gd name="connsiteY191" fmla="*/ 1986094 h 2344739"/>
              <a:gd name="connsiteX192" fmla="*/ 3142556 w 12192001"/>
              <a:gd name="connsiteY192" fmla="*/ 1993869 h 2344739"/>
              <a:gd name="connsiteX193" fmla="*/ 3030291 w 12192001"/>
              <a:gd name="connsiteY193" fmla="*/ 1996512 h 2344739"/>
              <a:gd name="connsiteX194" fmla="*/ 2781569 w 12192001"/>
              <a:gd name="connsiteY194" fmla="*/ 2018333 h 2344739"/>
              <a:gd name="connsiteX195" fmla="*/ 2646527 w 12192001"/>
              <a:gd name="connsiteY195" fmla="*/ 2028869 h 2344739"/>
              <a:gd name="connsiteX196" fmla="*/ 2568028 w 12192001"/>
              <a:gd name="connsiteY196" fmla="*/ 2002628 h 2344739"/>
              <a:gd name="connsiteX197" fmla="*/ 2443255 w 12192001"/>
              <a:gd name="connsiteY197" fmla="*/ 2016529 h 2344739"/>
              <a:gd name="connsiteX198" fmla="*/ 2315112 w 12192001"/>
              <a:gd name="connsiteY198" fmla="*/ 2024996 h 2344739"/>
              <a:gd name="connsiteX199" fmla="*/ 2208578 w 12192001"/>
              <a:gd name="connsiteY199" fmla="*/ 2019763 h 2344739"/>
              <a:gd name="connsiteX200" fmla="*/ 2094665 w 12192001"/>
              <a:gd name="connsiteY200" fmla="*/ 2003052 h 2344739"/>
              <a:gd name="connsiteX201" fmla="*/ 1997356 w 12192001"/>
              <a:gd name="connsiteY201" fmla="*/ 1995032 h 2344739"/>
              <a:gd name="connsiteX202" fmla="*/ 1928172 w 12192001"/>
              <a:gd name="connsiteY202" fmla="*/ 2016977 h 2344739"/>
              <a:gd name="connsiteX203" fmla="*/ 1921650 w 12192001"/>
              <a:gd name="connsiteY203" fmla="*/ 2012146 h 2344739"/>
              <a:gd name="connsiteX204" fmla="*/ 1873080 w 12192001"/>
              <a:gd name="connsiteY204" fmla="*/ 2013741 h 2344739"/>
              <a:gd name="connsiteX205" fmla="*/ 1786655 w 12192001"/>
              <a:gd name="connsiteY205" fmla="*/ 2041363 h 2344739"/>
              <a:gd name="connsiteX206" fmla="*/ 1738204 w 12192001"/>
              <a:gd name="connsiteY206" fmla="*/ 2036312 h 2344739"/>
              <a:gd name="connsiteX207" fmla="*/ 1675071 w 12192001"/>
              <a:gd name="connsiteY207" fmla="*/ 2019963 h 2344739"/>
              <a:gd name="connsiteX208" fmla="*/ 1608669 w 12192001"/>
              <a:gd name="connsiteY208" fmla="*/ 2013066 h 2344739"/>
              <a:gd name="connsiteX209" fmla="*/ 1496110 w 12192001"/>
              <a:gd name="connsiteY209" fmla="*/ 1987476 h 2344739"/>
              <a:gd name="connsiteX210" fmla="*/ 1149979 w 12192001"/>
              <a:gd name="connsiteY210" fmla="*/ 1938041 h 2344739"/>
              <a:gd name="connsiteX211" fmla="*/ 858269 w 12192001"/>
              <a:gd name="connsiteY211" fmla="*/ 1928608 h 2344739"/>
              <a:gd name="connsiteX212" fmla="*/ 837540 w 12192001"/>
              <a:gd name="connsiteY212" fmla="*/ 1929821 h 2344739"/>
              <a:gd name="connsiteX213" fmla="*/ 816809 w 12192001"/>
              <a:gd name="connsiteY213" fmla="*/ 1927857 h 2344739"/>
              <a:gd name="connsiteX214" fmla="*/ 811506 w 12192001"/>
              <a:gd name="connsiteY214" fmla="*/ 1930751 h 2344739"/>
              <a:gd name="connsiteX215" fmla="*/ 797041 w 12192001"/>
              <a:gd name="connsiteY215" fmla="*/ 1930446 h 2344739"/>
              <a:gd name="connsiteX216" fmla="*/ 767901 w 12192001"/>
              <a:gd name="connsiteY216" fmla="*/ 1932653 h 2344739"/>
              <a:gd name="connsiteX217" fmla="*/ 763053 w 12192001"/>
              <a:gd name="connsiteY217" fmla="*/ 1930432 h 2344739"/>
              <a:gd name="connsiteX218" fmla="*/ 720047 w 12192001"/>
              <a:gd name="connsiteY218" fmla="*/ 1929661 h 2344739"/>
              <a:gd name="connsiteX219" fmla="*/ 719742 w 12192001"/>
              <a:gd name="connsiteY219" fmla="*/ 1928399 h 2344739"/>
              <a:gd name="connsiteX220" fmla="*/ 708875 w 12192001"/>
              <a:gd name="connsiteY220" fmla="*/ 1922722 h 2344739"/>
              <a:gd name="connsiteX221" fmla="*/ 596792 w 12192001"/>
              <a:gd name="connsiteY221" fmla="*/ 1879864 h 2344739"/>
              <a:gd name="connsiteX222" fmla="*/ 578535 w 12192001"/>
              <a:gd name="connsiteY222" fmla="*/ 1877212 h 2344739"/>
              <a:gd name="connsiteX223" fmla="*/ 571717 w 12192001"/>
              <a:gd name="connsiteY223" fmla="*/ 1877401 h 2344739"/>
              <a:gd name="connsiteX224" fmla="*/ 445099 w 12192001"/>
              <a:gd name="connsiteY224" fmla="*/ 1839371 h 2344739"/>
              <a:gd name="connsiteX225" fmla="*/ 404015 w 12192001"/>
              <a:gd name="connsiteY225" fmla="*/ 1833548 h 2344739"/>
              <a:gd name="connsiteX226" fmla="*/ 292435 w 12192001"/>
              <a:gd name="connsiteY226" fmla="*/ 1812852 h 2344739"/>
              <a:gd name="connsiteX227" fmla="*/ 118381 w 12192001"/>
              <a:gd name="connsiteY227" fmla="*/ 1761047 h 2344739"/>
              <a:gd name="connsiteX228" fmla="*/ 15526 w 12192001"/>
              <a:gd name="connsiteY228" fmla="*/ 1758191 h 2344739"/>
              <a:gd name="connsiteX229" fmla="*/ 2 w 12192001"/>
              <a:gd name="connsiteY229" fmla="*/ 1752722 h 2344739"/>
              <a:gd name="connsiteX230" fmla="*/ 1 w 12192001"/>
              <a:gd name="connsiteY230" fmla="*/ 762497 h 2344739"/>
              <a:gd name="connsiteX231" fmla="*/ 0 w 12192001"/>
              <a:gd name="connsiteY231" fmla="*/ 762497 h 2344739"/>
              <a:gd name="connsiteX232" fmla="*/ 0 w 12192001"/>
              <a:gd name="connsiteY232" fmla="*/ 222213 h 2344739"/>
              <a:gd name="connsiteX233" fmla="*/ 0 w 12192001"/>
              <a:gd name="connsiteY233"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13812 w 12192001"/>
              <a:gd name="connsiteY70" fmla="*/ 1919069 h 2344739"/>
              <a:gd name="connsiteX71" fmla="*/ 9053453 w 12192001"/>
              <a:gd name="connsiteY71" fmla="*/ 1910755 h 2344739"/>
              <a:gd name="connsiteX72" fmla="*/ 9005486 w 12192001"/>
              <a:gd name="connsiteY72" fmla="*/ 1914040 h 2344739"/>
              <a:gd name="connsiteX73" fmla="*/ 9005201 w 12192001"/>
              <a:gd name="connsiteY73" fmla="*/ 1913800 h 2344739"/>
              <a:gd name="connsiteX74" fmla="*/ 8996232 w 12192001"/>
              <a:gd name="connsiteY74" fmla="*/ 1915011 h 2344739"/>
              <a:gd name="connsiteX75" fmla="*/ 8990394 w 12192001"/>
              <a:gd name="connsiteY75" fmla="*/ 1917072 h 2344739"/>
              <a:gd name="connsiteX76" fmla="*/ 8974337 w 12192001"/>
              <a:gd name="connsiteY76" fmla="*/ 1920298 h 2344739"/>
              <a:gd name="connsiteX77" fmla="*/ 8968011 w 12192001"/>
              <a:gd name="connsiteY77" fmla="*/ 1919598 h 2344739"/>
              <a:gd name="connsiteX78" fmla="*/ 8963048 w 12192001"/>
              <a:gd name="connsiteY78" fmla="*/ 1917373 h 2344739"/>
              <a:gd name="connsiteX79" fmla="*/ 8928988 w 12192001"/>
              <a:gd name="connsiteY79" fmla="*/ 1914185 h 2344739"/>
              <a:gd name="connsiteX80" fmla="*/ 8752444 w 12192001"/>
              <a:gd name="connsiteY80" fmla="*/ 1933417 h 2344739"/>
              <a:gd name="connsiteX81" fmla="*/ 8707847 w 12192001"/>
              <a:gd name="connsiteY81" fmla="*/ 1935518 h 2344739"/>
              <a:gd name="connsiteX82" fmla="*/ 8596071 w 12192001"/>
              <a:gd name="connsiteY82" fmla="*/ 1944090 h 2344739"/>
              <a:gd name="connsiteX83" fmla="*/ 8525230 w 12192001"/>
              <a:gd name="connsiteY83" fmla="*/ 1929248 h 2344739"/>
              <a:gd name="connsiteX84" fmla="*/ 8510983 w 12192001"/>
              <a:gd name="connsiteY84" fmla="*/ 1935163 h 2344739"/>
              <a:gd name="connsiteX85" fmla="*/ 8506167 w 12192001"/>
              <a:gd name="connsiteY85" fmla="*/ 1938164 h 2344739"/>
              <a:gd name="connsiteX86" fmla="*/ 8497968 w 12192001"/>
              <a:gd name="connsiteY86" fmla="*/ 1940902 h 2344739"/>
              <a:gd name="connsiteX87" fmla="*/ 8497594 w 12192001"/>
              <a:gd name="connsiteY87" fmla="*/ 1940723 h 2344739"/>
              <a:gd name="connsiteX88" fmla="*/ 8490249 w 12192001"/>
              <a:gd name="connsiteY88" fmla="*/ 1943773 h 2344739"/>
              <a:gd name="connsiteX89" fmla="*/ 8367182 w 12192001"/>
              <a:gd name="connsiteY89" fmla="*/ 1957815 h 2344739"/>
              <a:gd name="connsiteX90" fmla="*/ 8353799 w 12192001"/>
              <a:gd name="connsiteY90" fmla="*/ 1958009 h 2344739"/>
              <a:gd name="connsiteX91" fmla="*/ 8352373 w 12192001"/>
              <a:gd name="connsiteY91" fmla="*/ 1957169 h 2344739"/>
              <a:gd name="connsiteX92" fmla="*/ 8320104 w 12192001"/>
              <a:gd name="connsiteY92" fmla="*/ 1974587 h 2344739"/>
              <a:gd name="connsiteX93" fmla="*/ 8314433 w 12192001"/>
              <a:gd name="connsiteY93" fmla="*/ 1974913 h 2344739"/>
              <a:gd name="connsiteX94" fmla="*/ 8295174 w 12192001"/>
              <a:gd name="connsiteY94" fmla="*/ 1988808 h 2344739"/>
              <a:gd name="connsiteX95" fmla="*/ 8284276 w 12192001"/>
              <a:gd name="connsiteY95" fmla="*/ 1994631 h 2344739"/>
              <a:gd name="connsiteX96" fmla="*/ 8283150 w 12192001"/>
              <a:gd name="connsiteY96" fmla="*/ 1999074 h 2344739"/>
              <a:gd name="connsiteX97" fmla="*/ 8266076 w 12192001"/>
              <a:gd name="connsiteY97" fmla="*/ 2006249 h 2344739"/>
              <a:gd name="connsiteX98" fmla="*/ 8263377 w 12192001"/>
              <a:gd name="connsiteY98" fmla="*/ 2006019 h 2344739"/>
              <a:gd name="connsiteX99" fmla="*/ 8252033 w 12192001"/>
              <a:gd name="connsiteY99" fmla="*/ 2015862 h 2344739"/>
              <a:gd name="connsiteX100" fmla="*/ 8245834 w 12192001"/>
              <a:gd name="connsiteY100" fmla="*/ 2028854 h 2344739"/>
              <a:gd name="connsiteX101" fmla="*/ 8090272 w 12192001"/>
              <a:gd name="connsiteY101" fmla="*/ 2075015 h 2344739"/>
              <a:gd name="connsiteX102" fmla="*/ 7905407 w 12192001"/>
              <a:gd name="connsiteY102" fmla="*/ 2116988 h 2344739"/>
              <a:gd name="connsiteX103" fmla="*/ 7718745 w 12192001"/>
              <a:gd name="connsiteY103" fmla="*/ 2142703 h 2344739"/>
              <a:gd name="connsiteX104" fmla="*/ 7614347 w 12192001"/>
              <a:gd name="connsiteY104" fmla="*/ 2139232 h 2344739"/>
              <a:gd name="connsiteX105" fmla="*/ 7527543 w 12192001"/>
              <a:gd name="connsiteY105" fmla="*/ 2145060 h 2344739"/>
              <a:gd name="connsiteX106" fmla="*/ 7519571 w 12192001"/>
              <a:gd name="connsiteY106" fmla="*/ 2147613 h 2344739"/>
              <a:gd name="connsiteX107" fmla="*/ 7507411 w 12192001"/>
              <a:gd name="connsiteY107" fmla="*/ 2148948 h 2344739"/>
              <a:gd name="connsiteX108" fmla="*/ 7507040 w 12192001"/>
              <a:gd name="connsiteY108" fmla="*/ 2148621 h 2344739"/>
              <a:gd name="connsiteX109" fmla="*/ 7495795 w 12192001"/>
              <a:gd name="connsiteY109" fmla="*/ 2150573 h 2344739"/>
              <a:gd name="connsiteX110" fmla="*/ 7405391 w 12192001"/>
              <a:gd name="connsiteY110" fmla="*/ 2142468 h 2344739"/>
              <a:gd name="connsiteX111" fmla="*/ 7312180 w 12192001"/>
              <a:gd name="connsiteY111" fmla="*/ 2132873 h 2344739"/>
              <a:gd name="connsiteX112" fmla="*/ 7310853 w 12192001"/>
              <a:gd name="connsiteY112" fmla="*/ 2131431 h 2344739"/>
              <a:gd name="connsiteX113" fmla="*/ 7218559 w 12192001"/>
              <a:gd name="connsiteY113" fmla="*/ 2156680 h 2344739"/>
              <a:gd name="connsiteX114" fmla="*/ 7201101 w 12192001"/>
              <a:gd name="connsiteY114" fmla="*/ 2161230 h 2344739"/>
              <a:gd name="connsiteX115" fmla="*/ 7197004 w 12192001"/>
              <a:gd name="connsiteY115" fmla="*/ 2166588 h 2344739"/>
              <a:gd name="connsiteX116" fmla="*/ 7170808 w 12192001"/>
              <a:gd name="connsiteY116" fmla="*/ 2171236 h 2344739"/>
              <a:gd name="connsiteX117" fmla="*/ 7096988 w 12192001"/>
              <a:gd name="connsiteY117" fmla="*/ 2183464 h 2344739"/>
              <a:gd name="connsiteX118" fmla="*/ 7018496 w 12192001"/>
              <a:gd name="connsiteY118" fmla="*/ 2183090 h 2344739"/>
              <a:gd name="connsiteX119" fmla="*/ 6904146 w 12192001"/>
              <a:gd name="connsiteY119" fmla="*/ 2212596 h 2344739"/>
              <a:gd name="connsiteX120" fmla="*/ 6708222 w 12192001"/>
              <a:gd name="connsiteY120" fmla="*/ 2240551 h 2344739"/>
              <a:gd name="connsiteX121" fmla="*/ 6549454 w 12192001"/>
              <a:gd name="connsiteY121" fmla="*/ 2269327 h 2344739"/>
              <a:gd name="connsiteX122" fmla="*/ 6317560 w 12192001"/>
              <a:gd name="connsiteY122" fmla="*/ 2316127 h 2344739"/>
              <a:gd name="connsiteX123" fmla="*/ 6168674 w 12192001"/>
              <a:gd name="connsiteY123" fmla="*/ 2318214 h 2344739"/>
              <a:gd name="connsiteX124" fmla="*/ 6073848 w 12192001"/>
              <a:gd name="connsiteY124" fmla="*/ 2338676 h 2344739"/>
              <a:gd name="connsiteX125" fmla="*/ 6068529 w 12192001"/>
              <a:gd name="connsiteY125" fmla="*/ 2337139 h 2344739"/>
              <a:gd name="connsiteX126" fmla="*/ 6048638 w 12192001"/>
              <a:gd name="connsiteY126" fmla="*/ 2337822 h 2344739"/>
              <a:gd name="connsiteX127" fmla="*/ 6041285 w 12192001"/>
              <a:gd name="connsiteY127" fmla="*/ 2329473 h 2344739"/>
              <a:gd name="connsiteX128" fmla="*/ 6010090 w 12192001"/>
              <a:gd name="connsiteY128" fmla="*/ 2324380 h 2344739"/>
              <a:gd name="connsiteX129" fmla="*/ 5957375 w 12192001"/>
              <a:gd name="connsiteY129" fmla="*/ 2328024 h 2344739"/>
              <a:gd name="connsiteX130" fmla="*/ 5758919 w 12192001"/>
              <a:gd name="connsiteY130" fmla="*/ 2343716 h 2344739"/>
              <a:gd name="connsiteX131" fmla="*/ 5626960 w 12192001"/>
              <a:gd name="connsiteY131" fmla="*/ 2344739 h 2344739"/>
              <a:gd name="connsiteX132" fmla="*/ 5470906 w 12192001"/>
              <a:gd name="connsiteY132" fmla="*/ 2330719 h 2344739"/>
              <a:gd name="connsiteX133" fmla="*/ 5432761 w 12192001"/>
              <a:gd name="connsiteY133" fmla="*/ 2319466 h 2344739"/>
              <a:gd name="connsiteX134" fmla="*/ 5381669 w 12192001"/>
              <a:gd name="connsiteY134" fmla="*/ 2301764 h 2344739"/>
              <a:gd name="connsiteX135" fmla="*/ 5261764 w 12192001"/>
              <a:gd name="connsiteY135" fmla="*/ 2281347 h 2344739"/>
              <a:gd name="connsiteX136" fmla="*/ 5222961 w 12192001"/>
              <a:gd name="connsiteY136" fmla="*/ 2270223 h 2344739"/>
              <a:gd name="connsiteX137" fmla="*/ 5174660 w 12192001"/>
              <a:gd name="connsiteY137" fmla="*/ 2267233 h 2344739"/>
              <a:gd name="connsiteX138" fmla="*/ 5156554 w 12192001"/>
              <a:gd name="connsiteY138" fmla="*/ 2260010 h 2344739"/>
              <a:gd name="connsiteX139" fmla="*/ 5142599 w 12192001"/>
              <a:gd name="connsiteY139" fmla="*/ 2256610 h 2344739"/>
              <a:gd name="connsiteX140" fmla="*/ 5139596 w 12192001"/>
              <a:gd name="connsiteY140" fmla="*/ 2254509 h 2344739"/>
              <a:gd name="connsiteX141" fmla="*/ 5121659 w 12192001"/>
              <a:gd name="connsiteY141" fmla="*/ 2243656 h 2344739"/>
              <a:gd name="connsiteX142" fmla="*/ 5065790 w 12192001"/>
              <a:gd name="connsiteY142" fmla="*/ 2250227 h 2344739"/>
              <a:gd name="connsiteX143" fmla="*/ 5011514 w 12192001"/>
              <a:gd name="connsiteY143" fmla="*/ 2233846 h 2344739"/>
              <a:gd name="connsiteX144" fmla="*/ 4840441 w 12192001"/>
              <a:gd name="connsiteY144" fmla="*/ 2209829 h 2344739"/>
              <a:gd name="connsiteX145" fmla="*/ 4762447 w 12192001"/>
              <a:gd name="connsiteY145" fmla="*/ 2182061 h 2344739"/>
              <a:gd name="connsiteX146" fmla="*/ 4723186 w 12192001"/>
              <a:gd name="connsiteY146" fmla="*/ 2173047 h 2344739"/>
              <a:gd name="connsiteX147" fmla="*/ 4721176 w 12192001"/>
              <a:gd name="connsiteY147" fmla="*/ 2172298 h 2344739"/>
              <a:gd name="connsiteX148" fmla="*/ 4722111 w 12192001"/>
              <a:gd name="connsiteY148" fmla="*/ 2172087 h 2344739"/>
              <a:gd name="connsiteX149" fmla="*/ 4717202 w 12192001"/>
              <a:gd name="connsiteY149" fmla="*/ 2170817 h 2344739"/>
              <a:gd name="connsiteX150" fmla="*/ 4721176 w 12192001"/>
              <a:gd name="connsiteY150" fmla="*/ 2172298 h 2344739"/>
              <a:gd name="connsiteX151" fmla="*/ 4715526 w 12192001"/>
              <a:gd name="connsiteY151" fmla="*/ 2173573 h 2344739"/>
              <a:gd name="connsiteX152" fmla="*/ 4515814 w 12192001"/>
              <a:gd name="connsiteY152" fmla="*/ 2163671 h 2344739"/>
              <a:gd name="connsiteX153" fmla="*/ 4428543 w 12192001"/>
              <a:gd name="connsiteY153" fmla="*/ 2153020 h 2344739"/>
              <a:gd name="connsiteX154" fmla="*/ 4362875 w 12192001"/>
              <a:gd name="connsiteY154" fmla="*/ 2151674 h 2344739"/>
              <a:gd name="connsiteX155" fmla="*/ 4316966 w 12192001"/>
              <a:gd name="connsiteY155" fmla="*/ 2158289 h 2344739"/>
              <a:gd name="connsiteX156" fmla="*/ 4315110 w 12192001"/>
              <a:gd name="connsiteY156" fmla="*/ 2156948 h 2344739"/>
              <a:gd name="connsiteX157" fmla="*/ 4295144 w 12192001"/>
              <a:gd name="connsiteY157" fmla="*/ 2155069 h 2344739"/>
              <a:gd name="connsiteX158" fmla="*/ 4290064 w 12192001"/>
              <a:gd name="connsiteY158" fmla="*/ 2157986 h 2344739"/>
              <a:gd name="connsiteX159" fmla="*/ 4276142 w 12192001"/>
              <a:gd name="connsiteY159" fmla="*/ 2157740 h 2344739"/>
              <a:gd name="connsiteX160" fmla="*/ 4248117 w 12192001"/>
              <a:gd name="connsiteY160" fmla="*/ 2160064 h 2344739"/>
              <a:gd name="connsiteX161" fmla="*/ 4202051 w 12192001"/>
              <a:gd name="connsiteY161" fmla="*/ 2157269 h 2344739"/>
              <a:gd name="connsiteX162" fmla="*/ 4201745 w 12192001"/>
              <a:gd name="connsiteY162" fmla="*/ 2156010 h 2344739"/>
              <a:gd name="connsiteX163" fmla="*/ 4191248 w 12192001"/>
              <a:gd name="connsiteY163" fmla="*/ 2150376 h 2344739"/>
              <a:gd name="connsiteX164" fmla="*/ 4142745 w 12192001"/>
              <a:gd name="connsiteY164" fmla="*/ 2134511 h 2344739"/>
              <a:gd name="connsiteX165" fmla="*/ 4083097 w 12192001"/>
              <a:gd name="connsiteY165" fmla="*/ 2107978 h 2344739"/>
              <a:gd name="connsiteX166" fmla="*/ 4074546 w 12192001"/>
              <a:gd name="connsiteY166" fmla="*/ 2107143 h 2344739"/>
              <a:gd name="connsiteX167" fmla="*/ 4074427 w 12192001"/>
              <a:gd name="connsiteY167" fmla="*/ 2106844 h 2344739"/>
              <a:gd name="connsiteX168" fmla="*/ 4065510 w 12192001"/>
              <a:gd name="connsiteY168" fmla="*/ 2105400 h 2344739"/>
              <a:gd name="connsiteX169" fmla="*/ 4058954 w 12192001"/>
              <a:gd name="connsiteY169" fmla="*/ 2105618 h 2344739"/>
              <a:gd name="connsiteX170" fmla="*/ 4042364 w 12192001"/>
              <a:gd name="connsiteY170" fmla="*/ 2103997 h 2344739"/>
              <a:gd name="connsiteX171" fmla="*/ 4036997 w 12192001"/>
              <a:gd name="connsiteY171" fmla="*/ 2101563 h 2344739"/>
              <a:gd name="connsiteX172" fmla="*/ 4035363 w 12192001"/>
              <a:gd name="connsiteY172" fmla="*/ 2097896 h 2344739"/>
              <a:gd name="connsiteX173" fmla="*/ 4033778 w 12192001"/>
              <a:gd name="connsiteY173" fmla="*/ 2098131 h 2344739"/>
              <a:gd name="connsiteX174" fmla="*/ 4004538 w 12192001"/>
              <a:gd name="connsiteY174" fmla="*/ 2085563 h 2344739"/>
              <a:gd name="connsiteX175" fmla="*/ 3936846 w 12192001"/>
              <a:gd name="connsiteY175" fmla="*/ 2068106 h 2344739"/>
              <a:gd name="connsiteX176" fmla="*/ 3897275 w 12192001"/>
              <a:gd name="connsiteY176" fmla="*/ 2062451 h 2344739"/>
              <a:gd name="connsiteX177" fmla="*/ 3789760 w 12192001"/>
              <a:gd name="connsiteY177" fmla="*/ 2042213 h 2344739"/>
              <a:gd name="connsiteX178" fmla="*/ 3682513 w 12192001"/>
              <a:gd name="connsiteY178" fmla="*/ 2018290 h 2344739"/>
              <a:gd name="connsiteX179" fmla="*/ 3610035 w 12192001"/>
              <a:gd name="connsiteY179" fmla="*/ 1986019 h 2344739"/>
              <a:gd name="connsiteX180" fmla="*/ 3603855 w 12192001"/>
              <a:gd name="connsiteY180" fmla="*/ 1987381 h 2344739"/>
              <a:gd name="connsiteX181" fmla="*/ 3594736 w 12192001"/>
              <a:gd name="connsiteY181" fmla="*/ 1987545 h 2344739"/>
              <a:gd name="connsiteX182" fmla="*/ 3594501 w 12192001"/>
              <a:gd name="connsiteY182" fmla="*/ 1987276 h 2344739"/>
              <a:gd name="connsiteX183" fmla="*/ 3585978 w 12192001"/>
              <a:gd name="connsiteY183" fmla="*/ 1987966 h 2344739"/>
              <a:gd name="connsiteX184" fmla="*/ 3536135 w 12192001"/>
              <a:gd name="connsiteY184" fmla="*/ 1978267 h 2344739"/>
              <a:gd name="connsiteX185" fmla="*/ 3473223 w 12192001"/>
              <a:gd name="connsiteY185" fmla="*/ 1974606 h 2344739"/>
              <a:gd name="connsiteX186" fmla="*/ 3400728 w 12192001"/>
              <a:gd name="connsiteY186" fmla="*/ 1962558 h 2344739"/>
              <a:gd name="connsiteX187" fmla="*/ 3363888 w 12192001"/>
              <a:gd name="connsiteY187" fmla="*/ 1979510 h 2344739"/>
              <a:gd name="connsiteX188" fmla="*/ 3344026 w 12192001"/>
              <a:gd name="connsiteY188" fmla="*/ 1981192 h 2344739"/>
              <a:gd name="connsiteX189" fmla="*/ 3341698 w 12192001"/>
              <a:gd name="connsiteY189" fmla="*/ 1980217 h 2344739"/>
              <a:gd name="connsiteX190" fmla="*/ 3262356 w 12192001"/>
              <a:gd name="connsiteY190" fmla="*/ 1986094 h 2344739"/>
              <a:gd name="connsiteX191" fmla="*/ 3142556 w 12192001"/>
              <a:gd name="connsiteY191" fmla="*/ 1993869 h 2344739"/>
              <a:gd name="connsiteX192" fmla="*/ 3030291 w 12192001"/>
              <a:gd name="connsiteY192" fmla="*/ 1996512 h 2344739"/>
              <a:gd name="connsiteX193" fmla="*/ 2781569 w 12192001"/>
              <a:gd name="connsiteY193" fmla="*/ 2018333 h 2344739"/>
              <a:gd name="connsiteX194" fmla="*/ 2646527 w 12192001"/>
              <a:gd name="connsiteY194" fmla="*/ 2028869 h 2344739"/>
              <a:gd name="connsiteX195" fmla="*/ 2568028 w 12192001"/>
              <a:gd name="connsiteY195" fmla="*/ 2002628 h 2344739"/>
              <a:gd name="connsiteX196" fmla="*/ 2443255 w 12192001"/>
              <a:gd name="connsiteY196" fmla="*/ 2016529 h 2344739"/>
              <a:gd name="connsiteX197" fmla="*/ 2315112 w 12192001"/>
              <a:gd name="connsiteY197" fmla="*/ 2024996 h 2344739"/>
              <a:gd name="connsiteX198" fmla="*/ 2208578 w 12192001"/>
              <a:gd name="connsiteY198" fmla="*/ 2019763 h 2344739"/>
              <a:gd name="connsiteX199" fmla="*/ 2094665 w 12192001"/>
              <a:gd name="connsiteY199" fmla="*/ 2003052 h 2344739"/>
              <a:gd name="connsiteX200" fmla="*/ 1997356 w 12192001"/>
              <a:gd name="connsiteY200" fmla="*/ 1995032 h 2344739"/>
              <a:gd name="connsiteX201" fmla="*/ 1928172 w 12192001"/>
              <a:gd name="connsiteY201" fmla="*/ 2016977 h 2344739"/>
              <a:gd name="connsiteX202" fmla="*/ 1921650 w 12192001"/>
              <a:gd name="connsiteY202" fmla="*/ 2012146 h 2344739"/>
              <a:gd name="connsiteX203" fmla="*/ 1873080 w 12192001"/>
              <a:gd name="connsiteY203" fmla="*/ 2013741 h 2344739"/>
              <a:gd name="connsiteX204" fmla="*/ 1786655 w 12192001"/>
              <a:gd name="connsiteY204" fmla="*/ 2041363 h 2344739"/>
              <a:gd name="connsiteX205" fmla="*/ 1738204 w 12192001"/>
              <a:gd name="connsiteY205" fmla="*/ 2036312 h 2344739"/>
              <a:gd name="connsiteX206" fmla="*/ 1675071 w 12192001"/>
              <a:gd name="connsiteY206" fmla="*/ 2019963 h 2344739"/>
              <a:gd name="connsiteX207" fmla="*/ 1608669 w 12192001"/>
              <a:gd name="connsiteY207" fmla="*/ 2013066 h 2344739"/>
              <a:gd name="connsiteX208" fmla="*/ 1496110 w 12192001"/>
              <a:gd name="connsiteY208" fmla="*/ 1987476 h 2344739"/>
              <a:gd name="connsiteX209" fmla="*/ 1149979 w 12192001"/>
              <a:gd name="connsiteY209" fmla="*/ 1938041 h 2344739"/>
              <a:gd name="connsiteX210" fmla="*/ 858269 w 12192001"/>
              <a:gd name="connsiteY210" fmla="*/ 1928608 h 2344739"/>
              <a:gd name="connsiteX211" fmla="*/ 837540 w 12192001"/>
              <a:gd name="connsiteY211" fmla="*/ 1929821 h 2344739"/>
              <a:gd name="connsiteX212" fmla="*/ 816809 w 12192001"/>
              <a:gd name="connsiteY212" fmla="*/ 1927857 h 2344739"/>
              <a:gd name="connsiteX213" fmla="*/ 811506 w 12192001"/>
              <a:gd name="connsiteY213" fmla="*/ 1930751 h 2344739"/>
              <a:gd name="connsiteX214" fmla="*/ 797041 w 12192001"/>
              <a:gd name="connsiteY214" fmla="*/ 1930446 h 2344739"/>
              <a:gd name="connsiteX215" fmla="*/ 767901 w 12192001"/>
              <a:gd name="connsiteY215" fmla="*/ 1932653 h 2344739"/>
              <a:gd name="connsiteX216" fmla="*/ 763053 w 12192001"/>
              <a:gd name="connsiteY216" fmla="*/ 1930432 h 2344739"/>
              <a:gd name="connsiteX217" fmla="*/ 720047 w 12192001"/>
              <a:gd name="connsiteY217" fmla="*/ 1929661 h 2344739"/>
              <a:gd name="connsiteX218" fmla="*/ 719742 w 12192001"/>
              <a:gd name="connsiteY218" fmla="*/ 1928399 h 2344739"/>
              <a:gd name="connsiteX219" fmla="*/ 708875 w 12192001"/>
              <a:gd name="connsiteY219" fmla="*/ 1922722 h 2344739"/>
              <a:gd name="connsiteX220" fmla="*/ 596792 w 12192001"/>
              <a:gd name="connsiteY220" fmla="*/ 1879864 h 2344739"/>
              <a:gd name="connsiteX221" fmla="*/ 578535 w 12192001"/>
              <a:gd name="connsiteY221" fmla="*/ 1877212 h 2344739"/>
              <a:gd name="connsiteX222" fmla="*/ 571717 w 12192001"/>
              <a:gd name="connsiteY222" fmla="*/ 1877401 h 2344739"/>
              <a:gd name="connsiteX223" fmla="*/ 445099 w 12192001"/>
              <a:gd name="connsiteY223" fmla="*/ 1839371 h 2344739"/>
              <a:gd name="connsiteX224" fmla="*/ 404015 w 12192001"/>
              <a:gd name="connsiteY224" fmla="*/ 1833548 h 2344739"/>
              <a:gd name="connsiteX225" fmla="*/ 292435 w 12192001"/>
              <a:gd name="connsiteY225" fmla="*/ 1812852 h 2344739"/>
              <a:gd name="connsiteX226" fmla="*/ 118381 w 12192001"/>
              <a:gd name="connsiteY226" fmla="*/ 1761047 h 2344739"/>
              <a:gd name="connsiteX227" fmla="*/ 15526 w 12192001"/>
              <a:gd name="connsiteY227" fmla="*/ 1758191 h 2344739"/>
              <a:gd name="connsiteX228" fmla="*/ 2 w 12192001"/>
              <a:gd name="connsiteY228" fmla="*/ 1752722 h 2344739"/>
              <a:gd name="connsiteX229" fmla="*/ 1 w 12192001"/>
              <a:gd name="connsiteY229" fmla="*/ 762497 h 2344739"/>
              <a:gd name="connsiteX230" fmla="*/ 0 w 12192001"/>
              <a:gd name="connsiteY230" fmla="*/ 762497 h 2344739"/>
              <a:gd name="connsiteX231" fmla="*/ 0 w 12192001"/>
              <a:gd name="connsiteY231" fmla="*/ 222213 h 2344739"/>
              <a:gd name="connsiteX232" fmla="*/ 0 w 12192001"/>
              <a:gd name="connsiteY232"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310853 w 12192001"/>
              <a:gd name="connsiteY111" fmla="*/ 2131431 h 2344739"/>
              <a:gd name="connsiteX112" fmla="*/ 7218559 w 12192001"/>
              <a:gd name="connsiteY112" fmla="*/ 2156680 h 2344739"/>
              <a:gd name="connsiteX113" fmla="*/ 7201101 w 12192001"/>
              <a:gd name="connsiteY113" fmla="*/ 2161230 h 2344739"/>
              <a:gd name="connsiteX114" fmla="*/ 7197004 w 12192001"/>
              <a:gd name="connsiteY114" fmla="*/ 2166588 h 2344739"/>
              <a:gd name="connsiteX115" fmla="*/ 7170808 w 12192001"/>
              <a:gd name="connsiteY115" fmla="*/ 2171236 h 2344739"/>
              <a:gd name="connsiteX116" fmla="*/ 7096988 w 12192001"/>
              <a:gd name="connsiteY116" fmla="*/ 2183464 h 2344739"/>
              <a:gd name="connsiteX117" fmla="*/ 7018496 w 12192001"/>
              <a:gd name="connsiteY117" fmla="*/ 2183090 h 2344739"/>
              <a:gd name="connsiteX118" fmla="*/ 6904146 w 12192001"/>
              <a:gd name="connsiteY118" fmla="*/ 2212596 h 2344739"/>
              <a:gd name="connsiteX119" fmla="*/ 6708222 w 12192001"/>
              <a:gd name="connsiteY119" fmla="*/ 2240551 h 2344739"/>
              <a:gd name="connsiteX120" fmla="*/ 6549454 w 12192001"/>
              <a:gd name="connsiteY120" fmla="*/ 2269327 h 2344739"/>
              <a:gd name="connsiteX121" fmla="*/ 6317560 w 12192001"/>
              <a:gd name="connsiteY121" fmla="*/ 2316127 h 2344739"/>
              <a:gd name="connsiteX122" fmla="*/ 6168674 w 12192001"/>
              <a:gd name="connsiteY122" fmla="*/ 2318214 h 2344739"/>
              <a:gd name="connsiteX123" fmla="*/ 6073848 w 12192001"/>
              <a:gd name="connsiteY123" fmla="*/ 2338676 h 2344739"/>
              <a:gd name="connsiteX124" fmla="*/ 6068529 w 12192001"/>
              <a:gd name="connsiteY124" fmla="*/ 2337139 h 2344739"/>
              <a:gd name="connsiteX125" fmla="*/ 6048638 w 12192001"/>
              <a:gd name="connsiteY125" fmla="*/ 2337822 h 2344739"/>
              <a:gd name="connsiteX126" fmla="*/ 6041285 w 12192001"/>
              <a:gd name="connsiteY126" fmla="*/ 2329473 h 2344739"/>
              <a:gd name="connsiteX127" fmla="*/ 6010090 w 12192001"/>
              <a:gd name="connsiteY127" fmla="*/ 2324380 h 2344739"/>
              <a:gd name="connsiteX128" fmla="*/ 5957375 w 12192001"/>
              <a:gd name="connsiteY128" fmla="*/ 2328024 h 2344739"/>
              <a:gd name="connsiteX129" fmla="*/ 5758919 w 12192001"/>
              <a:gd name="connsiteY129" fmla="*/ 2343716 h 2344739"/>
              <a:gd name="connsiteX130" fmla="*/ 5626960 w 12192001"/>
              <a:gd name="connsiteY130" fmla="*/ 2344739 h 2344739"/>
              <a:gd name="connsiteX131" fmla="*/ 5470906 w 12192001"/>
              <a:gd name="connsiteY131" fmla="*/ 2330719 h 2344739"/>
              <a:gd name="connsiteX132" fmla="*/ 5432761 w 12192001"/>
              <a:gd name="connsiteY132" fmla="*/ 2319466 h 2344739"/>
              <a:gd name="connsiteX133" fmla="*/ 5381669 w 12192001"/>
              <a:gd name="connsiteY133" fmla="*/ 2301764 h 2344739"/>
              <a:gd name="connsiteX134" fmla="*/ 5261764 w 12192001"/>
              <a:gd name="connsiteY134" fmla="*/ 2281347 h 2344739"/>
              <a:gd name="connsiteX135" fmla="*/ 5222961 w 12192001"/>
              <a:gd name="connsiteY135" fmla="*/ 2270223 h 2344739"/>
              <a:gd name="connsiteX136" fmla="*/ 5174660 w 12192001"/>
              <a:gd name="connsiteY136" fmla="*/ 2267233 h 2344739"/>
              <a:gd name="connsiteX137" fmla="*/ 5156554 w 12192001"/>
              <a:gd name="connsiteY137" fmla="*/ 2260010 h 2344739"/>
              <a:gd name="connsiteX138" fmla="*/ 5142599 w 12192001"/>
              <a:gd name="connsiteY138" fmla="*/ 2256610 h 2344739"/>
              <a:gd name="connsiteX139" fmla="*/ 5139596 w 12192001"/>
              <a:gd name="connsiteY139" fmla="*/ 2254509 h 2344739"/>
              <a:gd name="connsiteX140" fmla="*/ 5121659 w 12192001"/>
              <a:gd name="connsiteY140" fmla="*/ 2243656 h 2344739"/>
              <a:gd name="connsiteX141" fmla="*/ 5065790 w 12192001"/>
              <a:gd name="connsiteY141" fmla="*/ 2250227 h 2344739"/>
              <a:gd name="connsiteX142" fmla="*/ 5011514 w 12192001"/>
              <a:gd name="connsiteY142" fmla="*/ 2233846 h 2344739"/>
              <a:gd name="connsiteX143" fmla="*/ 4840441 w 12192001"/>
              <a:gd name="connsiteY143" fmla="*/ 2209829 h 2344739"/>
              <a:gd name="connsiteX144" fmla="*/ 4762447 w 12192001"/>
              <a:gd name="connsiteY144" fmla="*/ 2182061 h 2344739"/>
              <a:gd name="connsiteX145" fmla="*/ 4723186 w 12192001"/>
              <a:gd name="connsiteY145" fmla="*/ 2173047 h 2344739"/>
              <a:gd name="connsiteX146" fmla="*/ 4721176 w 12192001"/>
              <a:gd name="connsiteY146" fmla="*/ 2172298 h 2344739"/>
              <a:gd name="connsiteX147" fmla="*/ 4722111 w 12192001"/>
              <a:gd name="connsiteY147" fmla="*/ 2172087 h 2344739"/>
              <a:gd name="connsiteX148" fmla="*/ 4717202 w 12192001"/>
              <a:gd name="connsiteY148" fmla="*/ 2170817 h 2344739"/>
              <a:gd name="connsiteX149" fmla="*/ 4721176 w 12192001"/>
              <a:gd name="connsiteY149" fmla="*/ 2172298 h 2344739"/>
              <a:gd name="connsiteX150" fmla="*/ 4715526 w 12192001"/>
              <a:gd name="connsiteY150" fmla="*/ 2173573 h 2344739"/>
              <a:gd name="connsiteX151" fmla="*/ 4515814 w 12192001"/>
              <a:gd name="connsiteY151" fmla="*/ 2163671 h 2344739"/>
              <a:gd name="connsiteX152" fmla="*/ 4428543 w 12192001"/>
              <a:gd name="connsiteY152" fmla="*/ 2153020 h 2344739"/>
              <a:gd name="connsiteX153" fmla="*/ 4362875 w 12192001"/>
              <a:gd name="connsiteY153" fmla="*/ 2151674 h 2344739"/>
              <a:gd name="connsiteX154" fmla="*/ 4316966 w 12192001"/>
              <a:gd name="connsiteY154" fmla="*/ 2158289 h 2344739"/>
              <a:gd name="connsiteX155" fmla="*/ 4315110 w 12192001"/>
              <a:gd name="connsiteY155" fmla="*/ 2156948 h 2344739"/>
              <a:gd name="connsiteX156" fmla="*/ 4295144 w 12192001"/>
              <a:gd name="connsiteY156" fmla="*/ 2155069 h 2344739"/>
              <a:gd name="connsiteX157" fmla="*/ 4290064 w 12192001"/>
              <a:gd name="connsiteY157" fmla="*/ 2157986 h 2344739"/>
              <a:gd name="connsiteX158" fmla="*/ 4276142 w 12192001"/>
              <a:gd name="connsiteY158" fmla="*/ 2157740 h 2344739"/>
              <a:gd name="connsiteX159" fmla="*/ 4248117 w 12192001"/>
              <a:gd name="connsiteY159" fmla="*/ 2160064 h 2344739"/>
              <a:gd name="connsiteX160" fmla="*/ 4202051 w 12192001"/>
              <a:gd name="connsiteY160" fmla="*/ 2157269 h 2344739"/>
              <a:gd name="connsiteX161" fmla="*/ 4201745 w 12192001"/>
              <a:gd name="connsiteY161" fmla="*/ 2156010 h 2344739"/>
              <a:gd name="connsiteX162" fmla="*/ 4191248 w 12192001"/>
              <a:gd name="connsiteY162" fmla="*/ 2150376 h 2344739"/>
              <a:gd name="connsiteX163" fmla="*/ 4142745 w 12192001"/>
              <a:gd name="connsiteY163" fmla="*/ 2134511 h 2344739"/>
              <a:gd name="connsiteX164" fmla="*/ 4083097 w 12192001"/>
              <a:gd name="connsiteY164" fmla="*/ 2107978 h 2344739"/>
              <a:gd name="connsiteX165" fmla="*/ 4074546 w 12192001"/>
              <a:gd name="connsiteY165" fmla="*/ 2107143 h 2344739"/>
              <a:gd name="connsiteX166" fmla="*/ 4074427 w 12192001"/>
              <a:gd name="connsiteY166" fmla="*/ 2106844 h 2344739"/>
              <a:gd name="connsiteX167" fmla="*/ 4065510 w 12192001"/>
              <a:gd name="connsiteY167" fmla="*/ 2105400 h 2344739"/>
              <a:gd name="connsiteX168" fmla="*/ 4058954 w 12192001"/>
              <a:gd name="connsiteY168" fmla="*/ 2105618 h 2344739"/>
              <a:gd name="connsiteX169" fmla="*/ 4042364 w 12192001"/>
              <a:gd name="connsiteY169" fmla="*/ 2103997 h 2344739"/>
              <a:gd name="connsiteX170" fmla="*/ 4036997 w 12192001"/>
              <a:gd name="connsiteY170" fmla="*/ 2101563 h 2344739"/>
              <a:gd name="connsiteX171" fmla="*/ 4035363 w 12192001"/>
              <a:gd name="connsiteY171" fmla="*/ 2097896 h 2344739"/>
              <a:gd name="connsiteX172" fmla="*/ 4033778 w 12192001"/>
              <a:gd name="connsiteY172" fmla="*/ 2098131 h 2344739"/>
              <a:gd name="connsiteX173" fmla="*/ 4004538 w 12192001"/>
              <a:gd name="connsiteY173" fmla="*/ 2085563 h 2344739"/>
              <a:gd name="connsiteX174" fmla="*/ 3936846 w 12192001"/>
              <a:gd name="connsiteY174" fmla="*/ 2068106 h 2344739"/>
              <a:gd name="connsiteX175" fmla="*/ 3897275 w 12192001"/>
              <a:gd name="connsiteY175" fmla="*/ 2062451 h 2344739"/>
              <a:gd name="connsiteX176" fmla="*/ 3789760 w 12192001"/>
              <a:gd name="connsiteY176" fmla="*/ 2042213 h 2344739"/>
              <a:gd name="connsiteX177" fmla="*/ 3682513 w 12192001"/>
              <a:gd name="connsiteY177" fmla="*/ 2018290 h 2344739"/>
              <a:gd name="connsiteX178" fmla="*/ 3610035 w 12192001"/>
              <a:gd name="connsiteY178" fmla="*/ 1986019 h 2344739"/>
              <a:gd name="connsiteX179" fmla="*/ 3603855 w 12192001"/>
              <a:gd name="connsiteY179" fmla="*/ 1987381 h 2344739"/>
              <a:gd name="connsiteX180" fmla="*/ 3594736 w 12192001"/>
              <a:gd name="connsiteY180" fmla="*/ 1987545 h 2344739"/>
              <a:gd name="connsiteX181" fmla="*/ 3594501 w 12192001"/>
              <a:gd name="connsiteY181" fmla="*/ 1987276 h 2344739"/>
              <a:gd name="connsiteX182" fmla="*/ 3585978 w 12192001"/>
              <a:gd name="connsiteY182" fmla="*/ 1987966 h 2344739"/>
              <a:gd name="connsiteX183" fmla="*/ 3536135 w 12192001"/>
              <a:gd name="connsiteY183" fmla="*/ 1978267 h 2344739"/>
              <a:gd name="connsiteX184" fmla="*/ 3473223 w 12192001"/>
              <a:gd name="connsiteY184" fmla="*/ 1974606 h 2344739"/>
              <a:gd name="connsiteX185" fmla="*/ 3400728 w 12192001"/>
              <a:gd name="connsiteY185" fmla="*/ 1962558 h 2344739"/>
              <a:gd name="connsiteX186" fmla="*/ 3363888 w 12192001"/>
              <a:gd name="connsiteY186" fmla="*/ 1979510 h 2344739"/>
              <a:gd name="connsiteX187" fmla="*/ 3344026 w 12192001"/>
              <a:gd name="connsiteY187" fmla="*/ 1981192 h 2344739"/>
              <a:gd name="connsiteX188" fmla="*/ 3341698 w 12192001"/>
              <a:gd name="connsiteY188" fmla="*/ 1980217 h 2344739"/>
              <a:gd name="connsiteX189" fmla="*/ 3262356 w 12192001"/>
              <a:gd name="connsiteY189" fmla="*/ 1986094 h 2344739"/>
              <a:gd name="connsiteX190" fmla="*/ 3142556 w 12192001"/>
              <a:gd name="connsiteY190" fmla="*/ 1993869 h 2344739"/>
              <a:gd name="connsiteX191" fmla="*/ 3030291 w 12192001"/>
              <a:gd name="connsiteY191" fmla="*/ 1996512 h 2344739"/>
              <a:gd name="connsiteX192" fmla="*/ 2781569 w 12192001"/>
              <a:gd name="connsiteY192" fmla="*/ 2018333 h 2344739"/>
              <a:gd name="connsiteX193" fmla="*/ 2646527 w 12192001"/>
              <a:gd name="connsiteY193" fmla="*/ 2028869 h 2344739"/>
              <a:gd name="connsiteX194" fmla="*/ 2568028 w 12192001"/>
              <a:gd name="connsiteY194" fmla="*/ 2002628 h 2344739"/>
              <a:gd name="connsiteX195" fmla="*/ 2443255 w 12192001"/>
              <a:gd name="connsiteY195" fmla="*/ 2016529 h 2344739"/>
              <a:gd name="connsiteX196" fmla="*/ 2315112 w 12192001"/>
              <a:gd name="connsiteY196" fmla="*/ 2024996 h 2344739"/>
              <a:gd name="connsiteX197" fmla="*/ 2208578 w 12192001"/>
              <a:gd name="connsiteY197" fmla="*/ 2019763 h 2344739"/>
              <a:gd name="connsiteX198" fmla="*/ 2094665 w 12192001"/>
              <a:gd name="connsiteY198" fmla="*/ 2003052 h 2344739"/>
              <a:gd name="connsiteX199" fmla="*/ 1997356 w 12192001"/>
              <a:gd name="connsiteY199" fmla="*/ 1995032 h 2344739"/>
              <a:gd name="connsiteX200" fmla="*/ 1928172 w 12192001"/>
              <a:gd name="connsiteY200" fmla="*/ 2016977 h 2344739"/>
              <a:gd name="connsiteX201" fmla="*/ 1921650 w 12192001"/>
              <a:gd name="connsiteY201" fmla="*/ 2012146 h 2344739"/>
              <a:gd name="connsiteX202" fmla="*/ 1873080 w 12192001"/>
              <a:gd name="connsiteY202" fmla="*/ 2013741 h 2344739"/>
              <a:gd name="connsiteX203" fmla="*/ 1786655 w 12192001"/>
              <a:gd name="connsiteY203" fmla="*/ 2041363 h 2344739"/>
              <a:gd name="connsiteX204" fmla="*/ 1738204 w 12192001"/>
              <a:gd name="connsiteY204" fmla="*/ 2036312 h 2344739"/>
              <a:gd name="connsiteX205" fmla="*/ 1675071 w 12192001"/>
              <a:gd name="connsiteY205" fmla="*/ 2019963 h 2344739"/>
              <a:gd name="connsiteX206" fmla="*/ 1608669 w 12192001"/>
              <a:gd name="connsiteY206" fmla="*/ 2013066 h 2344739"/>
              <a:gd name="connsiteX207" fmla="*/ 1496110 w 12192001"/>
              <a:gd name="connsiteY207" fmla="*/ 1987476 h 2344739"/>
              <a:gd name="connsiteX208" fmla="*/ 1149979 w 12192001"/>
              <a:gd name="connsiteY208" fmla="*/ 1938041 h 2344739"/>
              <a:gd name="connsiteX209" fmla="*/ 858269 w 12192001"/>
              <a:gd name="connsiteY209" fmla="*/ 1928608 h 2344739"/>
              <a:gd name="connsiteX210" fmla="*/ 837540 w 12192001"/>
              <a:gd name="connsiteY210" fmla="*/ 1929821 h 2344739"/>
              <a:gd name="connsiteX211" fmla="*/ 816809 w 12192001"/>
              <a:gd name="connsiteY211" fmla="*/ 1927857 h 2344739"/>
              <a:gd name="connsiteX212" fmla="*/ 811506 w 12192001"/>
              <a:gd name="connsiteY212" fmla="*/ 1930751 h 2344739"/>
              <a:gd name="connsiteX213" fmla="*/ 797041 w 12192001"/>
              <a:gd name="connsiteY213" fmla="*/ 1930446 h 2344739"/>
              <a:gd name="connsiteX214" fmla="*/ 767901 w 12192001"/>
              <a:gd name="connsiteY214" fmla="*/ 1932653 h 2344739"/>
              <a:gd name="connsiteX215" fmla="*/ 763053 w 12192001"/>
              <a:gd name="connsiteY215" fmla="*/ 1930432 h 2344739"/>
              <a:gd name="connsiteX216" fmla="*/ 720047 w 12192001"/>
              <a:gd name="connsiteY216" fmla="*/ 1929661 h 2344739"/>
              <a:gd name="connsiteX217" fmla="*/ 719742 w 12192001"/>
              <a:gd name="connsiteY217" fmla="*/ 1928399 h 2344739"/>
              <a:gd name="connsiteX218" fmla="*/ 708875 w 12192001"/>
              <a:gd name="connsiteY218" fmla="*/ 1922722 h 2344739"/>
              <a:gd name="connsiteX219" fmla="*/ 596792 w 12192001"/>
              <a:gd name="connsiteY219" fmla="*/ 1879864 h 2344739"/>
              <a:gd name="connsiteX220" fmla="*/ 578535 w 12192001"/>
              <a:gd name="connsiteY220" fmla="*/ 1877212 h 2344739"/>
              <a:gd name="connsiteX221" fmla="*/ 571717 w 12192001"/>
              <a:gd name="connsiteY221" fmla="*/ 1877401 h 2344739"/>
              <a:gd name="connsiteX222" fmla="*/ 445099 w 12192001"/>
              <a:gd name="connsiteY222" fmla="*/ 1839371 h 2344739"/>
              <a:gd name="connsiteX223" fmla="*/ 404015 w 12192001"/>
              <a:gd name="connsiteY223" fmla="*/ 1833548 h 2344739"/>
              <a:gd name="connsiteX224" fmla="*/ 292435 w 12192001"/>
              <a:gd name="connsiteY224" fmla="*/ 1812852 h 2344739"/>
              <a:gd name="connsiteX225" fmla="*/ 118381 w 12192001"/>
              <a:gd name="connsiteY225" fmla="*/ 1761047 h 2344739"/>
              <a:gd name="connsiteX226" fmla="*/ 15526 w 12192001"/>
              <a:gd name="connsiteY226" fmla="*/ 1758191 h 2344739"/>
              <a:gd name="connsiteX227" fmla="*/ 2 w 12192001"/>
              <a:gd name="connsiteY227" fmla="*/ 1752722 h 2344739"/>
              <a:gd name="connsiteX228" fmla="*/ 1 w 12192001"/>
              <a:gd name="connsiteY228" fmla="*/ 762497 h 2344739"/>
              <a:gd name="connsiteX229" fmla="*/ 0 w 12192001"/>
              <a:gd name="connsiteY229" fmla="*/ 762497 h 2344739"/>
              <a:gd name="connsiteX230" fmla="*/ 0 w 12192001"/>
              <a:gd name="connsiteY230" fmla="*/ 222213 h 2344739"/>
              <a:gd name="connsiteX231" fmla="*/ 0 w 12192001"/>
              <a:gd name="connsiteY231"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218559 w 12192001"/>
              <a:gd name="connsiteY111" fmla="*/ 2156680 h 2344739"/>
              <a:gd name="connsiteX112" fmla="*/ 7201101 w 12192001"/>
              <a:gd name="connsiteY112" fmla="*/ 2161230 h 2344739"/>
              <a:gd name="connsiteX113" fmla="*/ 7197004 w 12192001"/>
              <a:gd name="connsiteY113" fmla="*/ 2166588 h 2344739"/>
              <a:gd name="connsiteX114" fmla="*/ 7170808 w 12192001"/>
              <a:gd name="connsiteY114" fmla="*/ 2171236 h 2344739"/>
              <a:gd name="connsiteX115" fmla="*/ 7096988 w 12192001"/>
              <a:gd name="connsiteY115" fmla="*/ 2183464 h 2344739"/>
              <a:gd name="connsiteX116" fmla="*/ 7018496 w 12192001"/>
              <a:gd name="connsiteY116" fmla="*/ 2183090 h 2344739"/>
              <a:gd name="connsiteX117" fmla="*/ 6904146 w 12192001"/>
              <a:gd name="connsiteY117" fmla="*/ 2212596 h 2344739"/>
              <a:gd name="connsiteX118" fmla="*/ 6708222 w 12192001"/>
              <a:gd name="connsiteY118" fmla="*/ 2240551 h 2344739"/>
              <a:gd name="connsiteX119" fmla="*/ 6549454 w 12192001"/>
              <a:gd name="connsiteY119" fmla="*/ 2269327 h 2344739"/>
              <a:gd name="connsiteX120" fmla="*/ 6317560 w 12192001"/>
              <a:gd name="connsiteY120" fmla="*/ 2316127 h 2344739"/>
              <a:gd name="connsiteX121" fmla="*/ 6168674 w 12192001"/>
              <a:gd name="connsiteY121" fmla="*/ 2318214 h 2344739"/>
              <a:gd name="connsiteX122" fmla="*/ 6073848 w 12192001"/>
              <a:gd name="connsiteY122" fmla="*/ 2338676 h 2344739"/>
              <a:gd name="connsiteX123" fmla="*/ 6068529 w 12192001"/>
              <a:gd name="connsiteY123" fmla="*/ 2337139 h 2344739"/>
              <a:gd name="connsiteX124" fmla="*/ 6048638 w 12192001"/>
              <a:gd name="connsiteY124" fmla="*/ 2337822 h 2344739"/>
              <a:gd name="connsiteX125" fmla="*/ 6041285 w 12192001"/>
              <a:gd name="connsiteY125" fmla="*/ 2329473 h 2344739"/>
              <a:gd name="connsiteX126" fmla="*/ 6010090 w 12192001"/>
              <a:gd name="connsiteY126" fmla="*/ 2324380 h 2344739"/>
              <a:gd name="connsiteX127" fmla="*/ 5957375 w 12192001"/>
              <a:gd name="connsiteY127" fmla="*/ 2328024 h 2344739"/>
              <a:gd name="connsiteX128" fmla="*/ 5758919 w 12192001"/>
              <a:gd name="connsiteY128" fmla="*/ 2343716 h 2344739"/>
              <a:gd name="connsiteX129" fmla="*/ 5626960 w 12192001"/>
              <a:gd name="connsiteY129" fmla="*/ 2344739 h 2344739"/>
              <a:gd name="connsiteX130" fmla="*/ 5470906 w 12192001"/>
              <a:gd name="connsiteY130" fmla="*/ 2330719 h 2344739"/>
              <a:gd name="connsiteX131" fmla="*/ 5432761 w 12192001"/>
              <a:gd name="connsiteY131" fmla="*/ 2319466 h 2344739"/>
              <a:gd name="connsiteX132" fmla="*/ 5381669 w 12192001"/>
              <a:gd name="connsiteY132" fmla="*/ 2301764 h 2344739"/>
              <a:gd name="connsiteX133" fmla="*/ 5261764 w 12192001"/>
              <a:gd name="connsiteY133" fmla="*/ 2281347 h 2344739"/>
              <a:gd name="connsiteX134" fmla="*/ 5222961 w 12192001"/>
              <a:gd name="connsiteY134" fmla="*/ 2270223 h 2344739"/>
              <a:gd name="connsiteX135" fmla="*/ 5174660 w 12192001"/>
              <a:gd name="connsiteY135" fmla="*/ 2267233 h 2344739"/>
              <a:gd name="connsiteX136" fmla="*/ 5156554 w 12192001"/>
              <a:gd name="connsiteY136" fmla="*/ 2260010 h 2344739"/>
              <a:gd name="connsiteX137" fmla="*/ 5142599 w 12192001"/>
              <a:gd name="connsiteY137" fmla="*/ 2256610 h 2344739"/>
              <a:gd name="connsiteX138" fmla="*/ 5139596 w 12192001"/>
              <a:gd name="connsiteY138" fmla="*/ 2254509 h 2344739"/>
              <a:gd name="connsiteX139" fmla="*/ 5121659 w 12192001"/>
              <a:gd name="connsiteY139" fmla="*/ 2243656 h 2344739"/>
              <a:gd name="connsiteX140" fmla="*/ 5065790 w 12192001"/>
              <a:gd name="connsiteY140" fmla="*/ 2250227 h 2344739"/>
              <a:gd name="connsiteX141" fmla="*/ 5011514 w 12192001"/>
              <a:gd name="connsiteY141" fmla="*/ 2233846 h 2344739"/>
              <a:gd name="connsiteX142" fmla="*/ 4840441 w 12192001"/>
              <a:gd name="connsiteY142" fmla="*/ 2209829 h 2344739"/>
              <a:gd name="connsiteX143" fmla="*/ 4762447 w 12192001"/>
              <a:gd name="connsiteY143" fmla="*/ 2182061 h 2344739"/>
              <a:gd name="connsiteX144" fmla="*/ 4723186 w 12192001"/>
              <a:gd name="connsiteY144" fmla="*/ 2173047 h 2344739"/>
              <a:gd name="connsiteX145" fmla="*/ 4721176 w 12192001"/>
              <a:gd name="connsiteY145" fmla="*/ 2172298 h 2344739"/>
              <a:gd name="connsiteX146" fmla="*/ 4722111 w 12192001"/>
              <a:gd name="connsiteY146" fmla="*/ 2172087 h 2344739"/>
              <a:gd name="connsiteX147" fmla="*/ 4717202 w 12192001"/>
              <a:gd name="connsiteY147" fmla="*/ 2170817 h 2344739"/>
              <a:gd name="connsiteX148" fmla="*/ 4721176 w 12192001"/>
              <a:gd name="connsiteY148" fmla="*/ 2172298 h 2344739"/>
              <a:gd name="connsiteX149" fmla="*/ 4715526 w 12192001"/>
              <a:gd name="connsiteY149" fmla="*/ 2173573 h 2344739"/>
              <a:gd name="connsiteX150" fmla="*/ 4515814 w 12192001"/>
              <a:gd name="connsiteY150" fmla="*/ 2163671 h 2344739"/>
              <a:gd name="connsiteX151" fmla="*/ 4428543 w 12192001"/>
              <a:gd name="connsiteY151" fmla="*/ 2153020 h 2344739"/>
              <a:gd name="connsiteX152" fmla="*/ 4362875 w 12192001"/>
              <a:gd name="connsiteY152" fmla="*/ 2151674 h 2344739"/>
              <a:gd name="connsiteX153" fmla="*/ 4316966 w 12192001"/>
              <a:gd name="connsiteY153" fmla="*/ 2158289 h 2344739"/>
              <a:gd name="connsiteX154" fmla="*/ 4315110 w 12192001"/>
              <a:gd name="connsiteY154" fmla="*/ 2156948 h 2344739"/>
              <a:gd name="connsiteX155" fmla="*/ 4295144 w 12192001"/>
              <a:gd name="connsiteY155" fmla="*/ 2155069 h 2344739"/>
              <a:gd name="connsiteX156" fmla="*/ 4290064 w 12192001"/>
              <a:gd name="connsiteY156" fmla="*/ 2157986 h 2344739"/>
              <a:gd name="connsiteX157" fmla="*/ 4276142 w 12192001"/>
              <a:gd name="connsiteY157" fmla="*/ 2157740 h 2344739"/>
              <a:gd name="connsiteX158" fmla="*/ 4248117 w 12192001"/>
              <a:gd name="connsiteY158" fmla="*/ 2160064 h 2344739"/>
              <a:gd name="connsiteX159" fmla="*/ 4202051 w 12192001"/>
              <a:gd name="connsiteY159" fmla="*/ 2157269 h 2344739"/>
              <a:gd name="connsiteX160" fmla="*/ 4201745 w 12192001"/>
              <a:gd name="connsiteY160" fmla="*/ 2156010 h 2344739"/>
              <a:gd name="connsiteX161" fmla="*/ 4191248 w 12192001"/>
              <a:gd name="connsiteY161" fmla="*/ 2150376 h 2344739"/>
              <a:gd name="connsiteX162" fmla="*/ 4142745 w 12192001"/>
              <a:gd name="connsiteY162" fmla="*/ 2134511 h 2344739"/>
              <a:gd name="connsiteX163" fmla="*/ 4083097 w 12192001"/>
              <a:gd name="connsiteY163" fmla="*/ 2107978 h 2344739"/>
              <a:gd name="connsiteX164" fmla="*/ 4074546 w 12192001"/>
              <a:gd name="connsiteY164" fmla="*/ 2107143 h 2344739"/>
              <a:gd name="connsiteX165" fmla="*/ 4074427 w 12192001"/>
              <a:gd name="connsiteY165" fmla="*/ 2106844 h 2344739"/>
              <a:gd name="connsiteX166" fmla="*/ 4065510 w 12192001"/>
              <a:gd name="connsiteY166" fmla="*/ 2105400 h 2344739"/>
              <a:gd name="connsiteX167" fmla="*/ 4058954 w 12192001"/>
              <a:gd name="connsiteY167" fmla="*/ 2105618 h 2344739"/>
              <a:gd name="connsiteX168" fmla="*/ 4042364 w 12192001"/>
              <a:gd name="connsiteY168" fmla="*/ 2103997 h 2344739"/>
              <a:gd name="connsiteX169" fmla="*/ 4036997 w 12192001"/>
              <a:gd name="connsiteY169" fmla="*/ 2101563 h 2344739"/>
              <a:gd name="connsiteX170" fmla="*/ 4035363 w 12192001"/>
              <a:gd name="connsiteY170" fmla="*/ 2097896 h 2344739"/>
              <a:gd name="connsiteX171" fmla="*/ 4033778 w 12192001"/>
              <a:gd name="connsiteY171" fmla="*/ 2098131 h 2344739"/>
              <a:gd name="connsiteX172" fmla="*/ 4004538 w 12192001"/>
              <a:gd name="connsiteY172" fmla="*/ 2085563 h 2344739"/>
              <a:gd name="connsiteX173" fmla="*/ 3936846 w 12192001"/>
              <a:gd name="connsiteY173" fmla="*/ 2068106 h 2344739"/>
              <a:gd name="connsiteX174" fmla="*/ 3897275 w 12192001"/>
              <a:gd name="connsiteY174" fmla="*/ 2062451 h 2344739"/>
              <a:gd name="connsiteX175" fmla="*/ 3789760 w 12192001"/>
              <a:gd name="connsiteY175" fmla="*/ 2042213 h 2344739"/>
              <a:gd name="connsiteX176" fmla="*/ 3682513 w 12192001"/>
              <a:gd name="connsiteY176" fmla="*/ 2018290 h 2344739"/>
              <a:gd name="connsiteX177" fmla="*/ 3610035 w 12192001"/>
              <a:gd name="connsiteY177" fmla="*/ 1986019 h 2344739"/>
              <a:gd name="connsiteX178" fmla="*/ 3603855 w 12192001"/>
              <a:gd name="connsiteY178" fmla="*/ 1987381 h 2344739"/>
              <a:gd name="connsiteX179" fmla="*/ 3594736 w 12192001"/>
              <a:gd name="connsiteY179" fmla="*/ 1987545 h 2344739"/>
              <a:gd name="connsiteX180" fmla="*/ 3594501 w 12192001"/>
              <a:gd name="connsiteY180" fmla="*/ 1987276 h 2344739"/>
              <a:gd name="connsiteX181" fmla="*/ 3585978 w 12192001"/>
              <a:gd name="connsiteY181" fmla="*/ 1987966 h 2344739"/>
              <a:gd name="connsiteX182" fmla="*/ 3536135 w 12192001"/>
              <a:gd name="connsiteY182" fmla="*/ 1978267 h 2344739"/>
              <a:gd name="connsiteX183" fmla="*/ 3473223 w 12192001"/>
              <a:gd name="connsiteY183" fmla="*/ 1974606 h 2344739"/>
              <a:gd name="connsiteX184" fmla="*/ 3400728 w 12192001"/>
              <a:gd name="connsiteY184" fmla="*/ 1962558 h 2344739"/>
              <a:gd name="connsiteX185" fmla="*/ 3363888 w 12192001"/>
              <a:gd name="connsiteY185" fmla="*/ 1979510 h 2344739"/>
              <a:gd name="connsiteX186" fmla="*/ 3344026 w 12192001"/>
              <a:gd name="connsiteY186" fmla="*/ 1981192 h 2344739"/>
              <a:gd name="connsiteX187" fmla="*/ 3341698 w 12192001"/>
              <a:gd name="connsiteY187" fmla="*/ 1980217 h 2344739"/>
              <a:gd name="connsiteX188" fmla="*/ 3262356 w 12192001"/>
              <a:gd name="connsiteY188" fmla="*/ 1986094 h 2344739"/>
              <a:gd name="connsiteX189" fmla="*/ 3142556 w 12192001"/>
              <a:gd name="connsiteY189" fmla="*/ 1993869 h 2344739"/>
              <a:gd name="connsiteX190" fmla="*/ 3030291 w 12192001"/>
              <a:gd name="connsiteY190" fmla="*/ 1996512 h 2344739"/>
              <a:gd name="connsiteX191" fmla="*/ 2781569 w 12192001"/>
              <a:gd name="connsiteY191" fmla="*/ 2018333 h 2344739"/>
              <a:gd name="connsiteX192" fmla="*/ 2646527 w 12192001"/>
              <a:gd name="connsiteY192" fmla="*/ 2028869 h 2344739"/>
              <a:gd name="connsiteX193" fmla="*/ 2568028 w 12192001"/>
              <a:gd name="connsiteY193" fmla="*/ 2002628 h 2344739"/>
              <a:gd name="connsiteX194" fmla="*/ 2443255 w 12192001"/>
              <a:gd name="connsiteY194" fmla="*/ 2016529 h 2344739"/>
              <a:gd name="connsiteX195" fmla="*/ 2315112 w 12192001"/>
              <a:gd name="connsiteY195" fmla="*/ 2024996 h 2344739"/>
              <a:gd name="connsiteX196" fmla="*/ 2208578 w 12192001"/>
              <a:gd name="connsiteY196" fmla="*/ 2019763 h 2344739"/>
              <a:gd name="connsiteX197" fmla="*/ 2094665 w 12192001"/>
              <a:gd name="connsiteY197" fmla="*/ 2003052 h 2344739"/>
              <a:gd name="connsiteX198" fmla="*/ 1997356 w 12192001"/>
              <a:gd name="connsiteY198" fmla="*/ 1995032 h 2344739"/>
              <a:gd name="connsiteX199" fmla="*/ 1928172 w 12192001"/>
              <a:gd name="connsiteY199" fmla="*/ 2016977 h 2344739"/>
              <a:gd name="connsiteX200" fmla="*/ 1921650 w 12192001"/>
              <a:gd name="connsiteY200" fmla="*/ 2012146 h 2344739"/>
              <a:gd name="connsiteX201" fmla="*/ 1873080 w 12192001"/>
              <a:gd name="connsiteY201" fmla="*/ 2013741 h 2344739"/>
              <a:gd name="connsiteX202" fmla="*/ 1786655 w 12192001"/>
              <a:gd name="connsiteY202" fmla="*/ 2041363 h 2344739"/>
              <a:gd name="connsiteX203" fmla="*/ 1738204 w 12192001"/>
              <a:gd name="connsiteY203" fmla="*/ 2036312 h 2344739"/>
              <a:gd name="connsiteX204" fmla="*/ 1675071 w 12192001"/>
              <a:gd name="connsiteY204" fmla="*/ 2019963 h 2344739"/>
              <a:gd name="connsiteX205" fmla="*/ 1608669 w 12192001"/>
              <a:gd name="connsiteY205" fmla="*/ 2013066 h 2344739"/>
              <a:gd name="connsiteX206" fmla="*/ 1496110 w 12192001"/>
              <a:gd name="connsiteY206" fmla="*/ 1987476 h 2344739"/>
              <a:gd name="connsiteX207" fmla="*/ 1149979 w 12192001"/>
              <a:gd name="connsiteY207" fmla="*/ 1938041 h 2344739"/>
              <a:gd name="connsiteX208" fmla="*/ 858269 w 12192001"/>
              <a:gd name="connsiteY208" fmla="*/ 1928608 h 2344739"/>
              <a:gd name="connsiteX209" fmla="*/ 837540 w 12192001"/>
              <a:gd name="connsiteY209" fmla="*/ 1929821 h 2344739"/>
              <a:gd name="connsiteX210" fmla="*/ 816809 w 12192001"/>
              <a:gd name="connsiteY210" fmla="*/ 1927857 h 2344739"/>
              <a:gd name="connsiteX211" fmla="*/ 811506 w 12192001"/>
              <a:gd name="connsiteY211" fmla="*/ 1930751 h 2344739"/>
              <a:gd name="connsiteX212" fmla="*/ 797041 w 12192001"/>
              <a:gd name="connsiteY212" fmla="*/ 1930446 h 2344739"/>
              <a:gd name="connsiteX213" fmla="*/ 767901 w 12192001"/>
              <a:gd name="connsiteY213" fmla="*/ 1932653 h 2344739"/>
              <a:gd name="connsiteX214" fmla="*/ 763053 w 12192001"/>
              <a:gd name="connsiteY214" fmla="*/ 1930432 h 2344739"/>
              <a:gd name="connsiteX215" fmla="*/ 720047 w 12192001"/>
              <a:gd name="connsiteY215" fmla="*/ 1929661 h 2344739"/>
              <a:gd name="connsiteX216" fmla="*/ 719742 w 12192001"/>
              <a:gd name="connsiteY216" fmla="*/ 1928399 h 2344739"/>
              <a:gd name="connsiteX217" fmla="*/ 708875 w 12192001"/>
              <a:gd name="connsiteY217" fmla="*/ 1922722 h 2344739"/>
              <a:gd name="connsiteX218" fmla="*/ 596792 w 12192001"/>
              <a:gd name="connsiteY218" fmla="*/ 1879864 h 2344739"/>
              <a:gd name="connsiteX219" fmla="*/ 578535 w 12192001"/>
              <a:gd name="connsiteY219" fmla="*/ 1877212 h 2344739"/>
              <a:gd name="connsiteX220" fmla="*/ 571717 w 12192001"/>
              <a:gd name="connsiteY220" fmla="*/ 1877401 h 2344739"/>
              <a:gd name="connsiteX221" fmla="*/ 445099 w 12192001"/>
              <a:gd name="connsiteY221" fmla="*/ 1839371 h 2344739"/>
              <a:gd name="connsiteX222" fmla="*/ 404015 w 12192001"/>
              <a:gd name="connsiteY222" fmla="*/ 1833548 h 2344739"/>
              <a:gd name="connsiteX223" fmla="*/ 292435 w 12192001"/>
              <a:gd name="connsiteY223" fmla="*/ 1812852 h 2344739"/>
              <a:gd name="connsiteX224" fmla="*/ 118381 w 12192001"/>
              <a:gd name="connsiteY224" fmla="*/ 1761047 h 2344739"/>
              <a:gd name="connsiteX225" fmla="*/ 15526 w 12192001"/>
              <a:gd name="connsiteY225" fmla="*/ 1758191 h 2344739"/>
              <a:gd name="connsiteX226" fmla="*/ 2 w 12192001"/>
              <a:gd name="connsiteY226" fmla="*/ 1752722 h 2344739"/>
              <a:gd name="connsiteX227" fmla="*/ 1 w 12192001"/>
              <a:gd name="connsiteY227" fmla="*/ 762497 h 2344739"/>
              <a:gd name="connsiteX228" fmla="*/ 0 w 12192001"/>
              <a:gd name="connsiteY228" fmla="*/ 762497 h 2344739"/>
              <a:gd name="connsiteX229" fmla="*/ 0 w 12192001"/>
              <a:gd name="connsiteY229" fmla="*/ 222213 h 2344739"/>
              <a:gd name="connsiteX230" fmla="*/ 0 w 12192001"/>
              <a:gd name="connsiteY230"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20047 w 12192001"/>
              <a:gd name="connsiteY213" fmla="*/ 1929661 h 2344739"/>
              <a:gd name="connsiteX214" fmla="*/ 719742 w 12192001"/>
              <a:gd name="connsiteY214" fmla="*/ 1928399 h 2344739"/>
              <a:gd name="connsiteX215" fmla="*/ 708875 w 12192001"/>
              <a:gd name="connsiteY215" fmla="*/ 1922722 h 2344739"/>
              <a:gd name="connsiteX216" fmla="*/ 596792 w 12192001"/>
              <a:gd name="connsiteY216" fmla="*/ 1879864 h 2344739"/>
              <a:gd name="connsiteX217" fmla="*/ 578535 w 12192001"/>
              <a:gd name="connsiteY217" fmla="*/ 1877212 h 2344739"/>
              <a:gd name="connsiteX218" fmla="*/ 571717 w 12192001"/>
              <a:gd name="connsiteY218" fmla="*/ 1877401 h 2344739"/>
              <a:gd name="connsiteX219" fmla="*/ 445099 w 12192001"/>
              <a:gd name="connsiteY219" fmla="*/ 1839371 h 2344739"/>
              <a:gd name="connsiteX220" fmla="*/ 404015 w 12192001"/>
              <a:gd name="connsiteY220" fmla="*/ 1833548 h 2344739"/>
              <a:gd name="connsiteX221" fmla="*/ 292435 w 12192001"/>
              <a:gd name="connsiteY221" fmla="*/ 1812852 h 2344739"/>
              <a:gd name="connsiteX222" fmla="*/ 118381 w 12192001"/>
              <a:gd name="connsiteY222" fmla="*/ 1761047 h 2344739"/>
              <a:gd name="connsiteX223" fmla="*/ 15526 w 12192001"/>
              <a:gd name="connsiteY223" fmla="*/ 1758191 h 2344739"/>
              <a:gd name="connsiteX224" fmla="*/ 2 w 12192001"/>
              <a:gd name="connsiteY224" fmla="*/ 1752722 h 2344739"/>
              <a:gd name="connsiteX225" fmla="*/ 1 w 12192001"/>
              <a:gd name="connsiteY225" fmla="*/ 762497 h 2344739"/>
              <a:gd name="connsiteX226" fmla="*/ 0 w 12192001"/>
              <a:gd name="connsiteY226" fmla="*/ 762497 h 2344739"/>
              <a:gd name="connsiteX227" fmla="*/ 0 w 12192001"/>
              <a:gd name="connsiteY227" fmla="*/ 222213 h 2344739"/>
              <a:gd name="connsiteX228" fmla="*/ 0 w 12192001"/>
              <a:gd name="connsiteY228"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67901 w 12192001"/>
              <a:gd name="connsiteY211" fmla="*/ 1932653 h 2344739"/>
              <a:gd name="connsiteX212" fmla="*/ 720047 w 12192001"/>
              <a:gd name="connsiteY212" fmla="*/ 1929661 h 2344739"/>
              <a:gd name="connsiteX213" fmla="*/ 719742 w 12192001"/>
              <a:gd name="connsiteY213" fmla="*/ 1928399 h 2344739"/>
              <a:gd name="connsiteX214" fmla="*/ 708875 w 12192001"/>
              <a:gd name="connsiteY214" fmla="*/ 1922722 h 2344739"/>
              <a:gd name="connsiteX215" fmla="*/ 596792 w 12192001"/>
              <a:gd name="connsiteY215" fmla="*/ 1879864 h 2344739"/>
              <a:gd name="connsiteX216" fmla="*/ 578535 w 12192001"/>
              <a:gd name="connsiteY216" fmla="*/ 1877212 h 2344739"/>
              <a:gd name="connsiteX217" fmla="*/ 571717 w 12192001"/>
              <a:gd name="connsiteY217" fmla="*/ 1877401 h 2344739"/>
              <a:gd name="connsiteX218" fmla="*/ 445099 w 12192001"/>
              <a:gd name="connsiteY218" fmla="*/ 1839371 h 2344739"/>
              <a:gd name="connsiteX219" fmla="*/ 404015 w 12192001"/>
              <a:gd name="connsiteY219" fmla="*/ 1833548 h 2344739"/>
              <a:gd name="connsiteX220" fmla="*/ 292435 w 12192001"/>
              <a:gd name="connsiteY220" fmla="*/ 1812852 h 2344739"/>
              <a:gd name="connsiteX221" fmla="*/ 118381 w 12192001"/>
              <a:gd name="connsiteY221" fmla="*/ 1761047 h 2344739"/>
              <a:gd name="connsiteX222" fmla="*/ 15526 w 12192001"/>
              <a:gd name="connsiteY222" fmla="*/ 1758191 h 2344739"/>
              <a:gd name="connsiteX223" fmla="*/ 2 w 12192001"/>
              <a:gd name="connsiteY223" fmla="*/ 1752722 h 2344739"/>
              <a:gd name="connsiteX224" fmla="*/ 1 w 12192001"/>
              <a:gd name="connsiteY224" fmla="*/ 762497 h 2344739"/>
              <a:gd name="connsiteX225" fmla="*/ 0 w 12192001"/>
              <a:gd name="connsiteY225" fmla="*/ 762497 h 2344739"/>
              <a:gd name="connsiteX226" fmla="*/ 0 w 12192001"/>
              <a:gd name="connsiteY226" fmla="*/ 222213 h 2344739"/>
              <a:gd name="connsiteX227" fmla="*/ 0 w 12192001"/>
              <a:gd name="connsiteY227"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762497 h 2344739"/>
              <a:gd name="connsiteX225" fmla="*/ 0 w 12192001"/>
              <a:gd name="connsiteY225" fmla="*/ 222213 h 2344739"/>
              <a:gd name="connsiteX226" fmla="*/ 0 w 12192001"/>
              <a:gd name="connsiteY22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222213 h 2344739"/>
              <a:gd name="connsiteX225" fmla="*/ 0 w 12192001"/>
              <a:gd name="connsiteY225"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53521 w 12193149"/>
              <a:gd name="connsiteY90" fmla="*/ 1957169 h 2344739"/>
              <a:gd name="connsiteX91" fmla="*/ 8321252 w 12193149"/>
              <a:gd name="connsiteY91" fmla="*/ 1974587 h 2344739"/>
              <a:gd name="connsiteX92" fmla="*/ 8315581 w 12193149"/>
              <a:gd name="connsiteY92" fmla="*/ 1974913 h 2344739"/>
              <a:gd name="connsiteX93" fmla="*/ 8296322 w 12193149"/>
              <a:gd name="connsiteY93" fmla="*/ 1988808 h 2344739"/>
              <a:gd name="connsiteX94" fmla="*/ 8285424 w 12193149"/>
              <a:gd name="connsiteY94" fmla="*/ 1994631 h 2344739"/>
              <a:gd name="connsiteX95" fmla="*/ 8284298 w 12193149"/>
              <a:gd name="connsiteY95" fmla="*/ 1999074 h 2344739"/>
              <a:gd name="connsiteX96" fmla="*/ 8267224 w 12193149"/>
              <a:gd name="connsiteY96" fmla="*/ 2006249 h 2344739"/>
              <a:gd name="connsiteX97" fmla="*/ 8264525 w 12193149"/>
              <a:gd name="connsiteY97" fmla="*/ 2006019 h 2344739"/>
              <a:gd name="connsiteX98" fmla="*/ 8253181 w 12193149"/>
              <a:gd name="connsiteY98" fmla="*/ 2015862 h 2344739"/>
              <a:gd name="connsiteX99" fmla="*/ 8246982 w 12193149"/>
              <a:gd name="connsiteY99" fmla="*/ 2028854 h 2344739"/>
              <a:gd name="connsiteX100" fmla="*/ 8091420 w 12193149"/>
              <a:gd name="connsiteY100" fmla="*/ 2075015 h 2344739"/>
              <a:gd name="connsiteX101" fmla="*/ 7906555 w 12193149"/>
              <a:gd name="connsiteY101" fmla="*/ 2116988 h 2344739"/>
              <a:gd name="connsiteX102" fmla="*/ 7719893 w 12193149"/>
              <a:gd name="connsiteY102" fmla="*/ 2142703 h 2344739"/>
              <a:gd name="connsiteX103" fmla="*/ 7615495 w 12193149"/>
              <a:gd name="connsiteY103" fmla="*/ 2139232 h 2344739"/>
              <a:gd name="connsiteX104" fmla="*/ 7528691 w 12193149"/>
              <a:gd name="connsiteY104" fmla="*/ 2145060 h 2344739"/>
              <a:gd name="connsiteX105" fmla="*/ 7520719 w 12193149"/>
              <a:gd name="connsiteY105" fmla="*/ 2147613 h 2344739"/>
              <a:gd name="connsiteX106" fmla="*/ 7508559 w 12193149"/>
              <a:gd name="connsiteY106" fmla="*/ 2148948 h 2344739"/>
              <a:gd name="connsiteX107" fmla="*/ 7508188 w 12193149"/>
              <a:gd name="connsiteY107" fmla="*/ 2148621 h 2344739"/>
              <a:gd name="connsiteX108" fmla="*/ 7496943 w 12193149"/>
              <a:gd name="connsiteY108" fmla="*/ 2150573 h 2344739"/>
              <a:gd name="connsiteX109" fmla="*/ 7406539 w 12193149"/>
              <a:gd name="connsiteY109" fmla="*/ 2142468 h 2344739"/>
              <a:gd name="connsiteX110" fmla="*/ 7219707 w 12193149"/>
              <a:gd name="connsiteY110" fmla="*/ 2156680 h 2344739"/>
              <a:gd name="connsiteX111" fmla="*/ 7202249 w 12193149"/>
              <a:gd name="connsiteY111" fmla="*/ 2161230 h 2344739"/>
              <a:gd name="connsiteX112" fmla="*/ 7198152 w 12193149"/>
              <a:gd name="connsiteY112" fmla="*/ 2166588 h 2344739"/>
              <a:gd name="connsiteX113" fmla="*/ 7171956 w 12193149"/>
              <a:gd name="connsiteY113" fmla="*/ 2171236 h 2344739"/>
              <a:gd name="connsiteX114" fmla="*/ 7098136 w 12193149"/>
              <a:gd name="connsiteY114" fmla="*/ 2183464 h 2344739"/>
              <a:gd name="connsiteX115" fmla="*/ 7019644 w 12193149"/>
              <a:gd name="connsiteY115" fmla="*/ 2183090 h 2344739"/>
              <a:gd name="connsiteX116" fmla="*/ 6905294 w 12193149"/>
              <a:gd name="connsiteY116" fmla="*/ 2212596 h 2344739"/>
              <a:gd name="connsiteX117" fmla="*/ 6709370 w 12193149"/>
              <a:gd name="connsiteY117" fmla="*/ 2240551 h 2344739"/>
              <a:gd name="connsiteX118" fmla="*/ 6550602 w 12193149"/>
              <a:gd name="connsiteY118" fmla="*/ 2269327 h 2344739"/>
              <a:gd name="connsiteX119" fmla="*/ 6318708 w 12193149"/>
              <a:gd name="connsiteY119" fmla="*/ 2316127 h 2344739"/>
              <a:gd name="connsiteX120" fmla="*/ 6169822 w 12193149"/>
              <a:gd name="connsiteY120" fmla="*/ 2318214 h 2344739"/>
              <a:gd name="connsiteX121" fmla="*/ 6074996 w 12193149"/>
              <a:gd name="connsiteY121" fmla="*/ 2338676 h 2344739"/>
              <a:gd name="connsiteX122" fmla="*/ 6069677 w 12193149"/>
              <a:gd name="connsiteY122" fmla="*/ 2337139 h 2344739"/>
              <a:gd name="connsiteX123" fmla="*/ 6049786 w 12193149"/>
              <a:gd name="connsiteY123" fmla="*/ 2337822 h 2344739"/>
              <a:gd name="connsiteX124" fmla="*/ 6042433 w 12193149"/>
              <a:gd name="connsiteY124" fmla="*/ 2329473 h 2344739"/>
              <a:gd name="connsiteX125" fmla="*/ 6011238 w 12193149"/>
              <a:gd name="connsiteY125" fmla="*/ 2324380 h 2344739"/>
              <a:gd name="connsiteX126" fmla="*/ 5958523 w 12193149"/>
              <a:gd name="connsiteY126" fmla="*/ 2328024 h 2344739"/>
              <a:gd name="connsiteX127" fmla="*/ 5760067 w 12193149"/>
              <a:gd name="connsiteY127" fmla="*/ 2343716 h 2344739"/>
              <a:gd name="connsiteX128" fmla="*/ 5628108 w 12193149"/>
              <a:gd name="connsiteY128" fmla="*/ 2344739 h 2344739"/>
              <a:gd name="connsiteX129" fmla="*/ 5472054 w 12193149"/>
              <a:gd name="connsiteY129" fmla="*/ 2330719 h 2344739"/>
              <a:gd name="connsiteX130" fmla="*/ 5433909 w 12193149"/>
              <a:gd name="connsiteY130" fmla="*/ 2319466 h 2344739"/>
              <a:gd name="connsiteX131" fmla="*/ 5382817 w 12193149"/>
              <a:gd name="connsiteY131" fmla="*/ 2301764 h 2344739"/>
              <a:gd name="connsiteX132" fmla="*/ 5262912 w 12193149"/>
              <a:gd name="connsiteY132" fmla="*/ 2281347 h 2344739"/>
              <a:gd name="connsiteX133" fmla="*/ 5224109 w 12193149"/>
              <a:gd name="connsiteY133" fmla="*/ 2270223 h 2344739"/>
              <a:gd name="connsiteX134" fmla="*/ 5175808 w 12193149"/>
              <a:gd name="connsiteY134" fmla="*/ 2267233 h 2344739"/>
              <a:gd name="connsiteX135" fmla="*/ 5157702 w 12193149"/>
              <a:gd name="connsiteY135" fmla="*/ 2260010 h 2344739"/>
              <a:gd name="connsiteX136" fmla="*/ 5143747 w 12193149"/>
              <a:gd name="connsiteY136" fmla="*/ 2256610 h 2344739"/>
              <a:gd name="connsiteX137" fmla="*/ 5140744 w 12193149"/>
              <a:gd name="connsiteY137" fmla="*/ 2254509 h 2344739"/>
              <a:gd name="connsiteX138" fmla="*/ 5122807 w 12193149"/>
              <a:gd name="connsiteY138" fmla="*/ 2243656 h 2344739"/>
              <a:gd name="connsiteX139" fmla="*/ 5066938 w 12193149"/>
              <a:gd name="connsiteY139" fmla="*/ 2250227 h 2344739"/>
              <a:gd name="connsiteX140" fmla="*/ 5012662 w 12193149"/>
              <a:gd name="connsiteY140" fmla="*/ 2233846 h 2344739"/>
              <a:gd name="connsiteX141" fmla="*/ 4841589 w 12193149"/>
              <a:gd name="connsiteY141" fmla="*/ 2209829 h 2344739"/>
              <a:gd name="connsiteX142" fmla="*/ 4763595 w 12193149"/>
              <a:gd name="connsiteY142" fmla="*/ 2182061 h 2344739"/>
              <a:gd name="connsiteX143" fmla="*/ 4724334 w 12193149"/>
              <a:gd name="connsiteY143" fmla="*/ 2173047 h 2344739"/>
              <a:gd name="connsiteX144" fmla="*/ 4722324 w 12193149"/>
              <a:gd name="connsiteY144" fmla="*/ 2172298 h 2344739"/>
              <a:gd name="connsiteX145" fmla="*/ 4723259 w 12193149"/>
              <a:gd name="connsiteY145" fmla="*/ 2172087 h 2344739"/>
              <a:gd name="connsiteX146" fmla="*/ 4718350 w 12193149"/>
              <a:gd name="connsiteY146" fmla="*/ 2170817 h 2344739"/>
              <a:gd name="connsiteX147" fmla="*/ 4722324 w 12193149"/>
              <a:gd name="connsiteY147" fmla="*/ 2172298 h 2344739"/>
              <a:gd name="connsiteX148" fmla="*/ 4716674 w 12193149"/>
              <a:gd name="connsiteY148" fmla="*/ 2173573 h 2344739"/>
              <a:gd name="connsiteX149" fmla="*/ 4516962 w 12193149"/>
              <a:gd name="connsiteY149" fmla="*/ 2163671 h 2344739"/>
              <a:gd name="connsiteX150" fmla="*/ 4429691 w 12193149"/>
              <a:gd name="connsiteY150" fmla="*/ 2153020 h 2344739"/>
              <a:gd name="connsiteX151" fmla="*/ 4364023 w 12193149"/>
              <a:gd name="connsiteY151" fmla="*/ 2151674 h 2344739"/>
              <a:gd name="connsiteX152" fmla="*/ 4318114 w 12193149"/>
              <a:gd name="connsiteY152" fmla="*/ 2158289 h 2344739"/>
              <a:gd name="connsiteX153" fmla="*/ 4316258 w 12193149"/>
              <a:gd name="connsiteY153" fmla="*/ 2156948 h 2344739"/>
              <a:gd name="connsiteX154" fmla="*/ 4296292 w 12193149"/>
              <a:gd name="connsiteY154" fmla="*/ 2155069 h 2344739"/>
              <a:gd name="connsiteX155" fmla="*/ 4291212 w 12193149"/>
              <a:gd name="connsiteY155" fmla="*/ 2157986 h 2344739"/>
              <a:gd name="connsiteX156" fmla="*/ 4277290 w 12193149"/>
              <a:gd name="connsiteY156" fmla="*/ 2157740 h 2344739"/>
              <a:gd name="connsiteX157" fmla="*/ 4249265 w 12193149"/>
              <a:gd name="connsiteY157" fmla="*/ 2160064 h 2344739"/>
              <a:gd name="connsiteX158" fmla="*/ 4203199 w 12193149"/>
              <a:gd name="connsiteY158" fmla="*/ 2157269 h 2344739"/>
              <a:gd name="connsiteX159" fmla="*/ 4202893 w 12193149"/>
              <a:gd name="connsiteY159" fmla="*/ 2156010 h 2344739"/>
              <a:gd name="connsiteX160" fmla="*/ 4192396 w 12193149"/>
              <a:gd name="connsiteY160" fmla="*/ 2150376 h 2344739"/>
              <a:gd name="connsiteX161" fmla="*/ 4143893 w 12193149"/>
              <a:gd name="connsiteY161" fmla="*/ 2134511 h 2344739"/>
              <a:gd name="connsiteX162" fmla="*/ 4084245 w 12193149"/>
              <a:gd name="connsiteY162" fmla="*/ 2107978 h 2344739"/>
              <a:gd name="connsiteX163" fmla="*/ 4075694 w 12193149"/>
              <a:gd name="connsiteY163" fmla="*/ 2107143 h 2344739"/>
              <a:gd name="connsiteX164" fmla="*/ 4075575 w 12193149"/>
              <a:gd name="connsiteY164" fmla="*/ 2106844 h 2344739"/>
              <a:gd name="connsiteX165" fmla="*/ 4066658 w 12193149"/>
              <a:gd name="connsiteY165" fmla="*/ 2105400 h 2344739"/>
              <a:gd name="connsiteX166" fmla="*/ 4060102 w 12193149"/>
              <a:gd name="connsiteY166" fmla="*/ 2105618 h 2344739"/>
              <a:gd name="connsiteX167" fmla="*/ 4043512 w 12193149"/>
              <a:gd name="connsiteY167" fmla="*/ 2103997 h 2344739"/>
              <a:gd name="connsiteX168" fmla="*/ 4038145 w 12193149"/>
              <a:gd name="connsiteY168" fmla="*/ 2101563 h 2344739"/>
              <a:gd name="connsiteX169" fmla="*/ 4036511 w 12193149"/>
              <a:gd name="connsiteY169" fmla="*/ 2097896 h 2344739"/>
              <a:gd name="connsiteX170" fmla="*/ 4034926 w 12193149"/>
              <a:gd name="connsiteY170" fmla="*/ 2098131 h 2344739"/>
              <a:gd name="connsiteX171" fmla="*/ 4005686 w 12193149"/>
              <a:gd name="connsiteY171" fmla="*/ 2085563 h 2344739"/>
              <a:gd name="connsiteX172" fmla="*/ 3937994 w 12193149"/>
              <a:gd name="connsiteY172" fmla="*/ 2068106 h 2344739"/>
              <a:gd name="connsiteX173" fmla="*/ 3898423 w 12193149"/>
              <a:gd name="connsiteY173" fmla="*/ 2062451 h 2344739"/>
              <a:gd name="connsiteX174" fmla="*/ 3790908 w 12193149"/>
              <a:gd name="connsiteY174" fmla="*/ 2042213 h 2344739"/>
              <a:gd name="connsiteX175" fmla="*/ 3683661 w 12193149"/>
              <a:gd name="connsiteY175" fmla="*/ 2018290 h 2344739"/>
              <a:gd name="connsiteX176" fmla="*/ 3611183 w 12193149"/>
              <a:gd name="connsiteY176" fmla="*/ 1986019 h 2344739"/>
              <a:gd name="connsiteX177" fmla="*/ 3605003 w 12193149"/>
              <a:gd name="connsiteY177" fmla="*/ 1987381 h 2344739"/>
              <a:gd name="connsiteX178" fmla="*/ 3595884 w 12193149"/>
              <a:gd name="connsiteY178" fmla="*/ 1987545 h 2344739"/>
              <a:gd name="connsiteX179" fmla="*/ 3595649 w 12193149"/>
              <a:gd name="connsiteY179" fmla="*/ 1987276 h 2344739"/>
              <a:gd name="connsiteX180" fmla="*/ 3587126 w 12193149"/>
              <a:gd name="connsiteY180" fmla="*/ 1987966 h 2344739"/>
              <a:gd name="connsiteX181" fmla="*/ 3537283 w 12193149"/>
              <a:gd name="connsiteY181" fmla="*/ 1978267 h 2344739"/>
              <a:gd name="connsiteX182" fmla="*/ 3474371 w 12193149"/>
              <a:gd name="connsiteY182" fmla="*/ 1974606 h 2344739"/>
              <a:gd name="connsiteX183" fmla="*/ 3401876 w 12193149"/>
              <a:gd name="connsiteY183" fmla="*/ 1962558 h 2344739"/>
              <a:gd name="connsiteX184" fmla="*/ 3365036 w 12193149"/>
              <a:gd name="connsiteY184" fmla="*/ 1979510 h 2344739"/>
              <a:gd name="connsiteX185" fmla="*/ 3345174 w 12193149"/>
              <a:gd name="connsiteY185" fmla="*/ 1981192 h 2344739"/>
              <a:gd name="connsiteX186" fmla="*/ 3342846 w 12193149"/>
              <a:gd name="connsiteY186" fmla="*/ 1980217 h 2344739"/>
              <a:gd name="connsiteX187" fmla="*/ 3263504 w 12193149"/>
              <a:gd name="connsiteY187" fmla="*/ 1986094 h 2344739"/>
              <a:gd name="connsiteX188" fmla="*/ 3143704 w 12193149"/>
              <a:gd name="connsiteY188" fmla="*/ 1993869 h 2344739"/>
              <a:gd name="connsiteX189" fmla="*/ 3031439 w 12193149"/>
              <a:gd name="connsiteY189" fmla="*/ 1996512 h 2344739"/>
              <a:gd name="connsiteX190" fmla="*/ 2782717 w 12193149"/>
              <a:gd name="connsiteY190" fmla="*/ 2018333 h 2344739"/>
              <a:gd name="connsiteX191" fmla="*/ 2647675 w 12193149"/>
              <a:gd name="connsiteY191" fmla="*/ 2028869 h 2344739"/>
              <a:gd name="connsiteX192" fmla="*/ 2569176 w 12193149"/>
              <a:gd name="connsiteY192" fmla="*/ 2002628 h 2344739"/>
              <a:gd name="connsiteX193" fmla="*/ 2444403 w 12193149"/>
              <a:gd name="connsiteY193" fmla="*/ 2016529 h 2344739"/>
              <a:gd name="connsiteX194" fmla="*/ 2316260 w 12193149"/>
              <a:gd name="connsiteY194" fmla="*/ 2024996 h 2344739"/>
              <a:gd name="connsiteX195" fmla="*/ 2209726 w 12193149"/>
              <a:gd name="connsiteY195" fmla="*/ 2019763 h 2344739"/>
              <a:gd name="connsiteX196" fmla="*/ 2095813 w 12193149"/>
              <a:gd name="connsiteY196" fmla="*/ 2003052 h 2344739"/>
              <a:gd name="connsiteX197" fmla="*/ 1998504 w 12193149"/>
              <a:gd name="connsiteY197" fmla="*/ 1995032 h 2344739"/>
              <a:gd name="connsiteX198" fmla="*/ 1929320 w 12193149"/>
              <a:gd name="connsiteY198" fmla="*/ 2016977 h 2344739"/>
              <a:gd name="connsiteX199" fmla="*/ 1922798 w 12193149"/>
              <a:gd name="connsiteY199" fmla="*/ 2012146 h 2344739"/>
              <a:gd name="connsiteX200" fmla="*/ 1874228 w 12193149"/>
              <a:gd name="connsiteY200" fmla="*/ 2013741 h 2344739"/>
              <a:gd name="connsiteX201" fmla="*/ 1787803 w 12193149"/>
              <a:gd name="connsiteY201" fmla="*/ 2041363 h 2344739"/>
              <a:gd name="connsiteX202" fmla="*/ 1739352 w 12193149"/>
              <a:gd name="connsiteY202" fmla="*/ 2036312 h 2344739"/>
              <a:gd name="connsiteX203" fmla="*/ 1676219 w 12193149"/>
              <a:gd name="connsiteY203" fmla="*/ 2019963 h 2344739"/>
              <a:gd name="connsiteX204" fmla="*/ 1609817 w 12193149"/>
              <a:gd name="connsiteY204" fmla="*/ 2013066 h 2344739"/>
              <a:gd name="connsiteX205" fmla="*/ 1497258 w 12193149"/>
              <a:gd name="connsiteY205" fmla="*/ 1987476 h 2344739"/>
              <a:gd name="connsiteX206" fmla="*/ 1151127 w 12193149"/>
              <a:gd name="connsiteY206" fmla="*/ 1938041 h 2344739"/>
              <a:gd name="connsiteX207" fmla="*/ 859417 w 12193149"/>
              <a:gd name="connsiteY207" fmla="*/ 1928608 h 2344739"/>
              <a:gd name="connsiteX208" fmla="*/ 838688 w 12193149"/>
              <a:gd name="connsiteY208" fmla="*/ 1929821 h 2344739"/>
              <a:gd name="connsiteX209" fmla="*/ 817957 w 12193149"/>
              <a:gd name="connsiteY209" fmla="*/ 1927857 h 2344739"/>
              <a:gd name="connsiteX210" fmla="*/ 812654 w 12193149"/>
              <a:gd name="connsiteY210" fmla="*/ 1930751 h 2344739"/>
              <a:gd name="connsiteX211" fmla="*/ 721195 w 12193149"/>
              <a:gd name="connsiteY211" fmla="*/ 1929661 h 2344739"/>
              <a:gd name="connsiteX212" fmla="*/ 720890 w 12193149"/>
              <a:gd name="connsiteY212" fmla="*/ 1928399 h 2344739"/>
              <a:gd name="connsiteX213" fmla="*/ 710023 w 12193149"/>
              <a:gd name="connsiteY213" fmla="*/ 1922722 h 2344739"/>
              <a:gd name="connsiteX214" fmla="*/ 597940 w 12193149"/>
              <a:gd name="connsiteY214" fmla="*/ 1879864 h 2344739"/>
              <a:gd name="connsiteX215" fmla="*/ 579683 w 12193149"/>
              <a:gd name="connsiteY215" fmla="*/ 1877212 h 2344739"/>
              <a:gd name="connsiteX216" fmla="*/ 572865 w 12193149"/>
              <a:gd name="connsiteY216" fmla="*/ 1877401 h 2344739"/>
              <a:gd name="connsiteX217" fmla="*/ 446247 w 12193149"/>
              <a:gd name="connsiteY217" fmla="*/ 1839371 h 2344739"/>
              <a:gd name="connsiteX218" fmla="*/ 405163 w 12193149"/>
              <a:gd name="connsiteY218" fmla="*/ 1833548 h 2344739"/>
              <a:gd name="connsiteX219" fmla="*/ 293583 w 12193149"/>
              <a:gd name="connsiteY219" fmla="*/ 1812852 h 2344739"/>
              <a:gd name="connsiteX220" fmla="*/ 119529 w 12193149"/>
              <a:gd name="connsiteY220" fmla="*/ 1761047 h 2344739"/>
              <a:gd name="connsiteX221" fmla="*/ 16674 w 12193149"/>
              <a:gd name="connsiteY221" fmla="*/ 1758191 h 2344739"/>
              <a:gd name="connsiteX222" fmla="*/ 1150 w 12193149"/>
              <a:gd name="connsiteY222" fmla="*/ 1752722 h 2344739"/>
              <a:gd name="connsiteX223" fmla="*/ 1148 w 12193149"/>
              <a:gd name="connsiteY223" fmla="*/ 222213 h 2344739"/>
              <a:gd name="connsiteX224" fmla="*/ 1148 w 12193149"/>
              <a:gd name="connsiteY224"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21252 w 12193149"/>
              <a:gd name="connsiteY90" fmla="*/ 1974587 h 2344739"/>
              <a:gd name="connsiteX91" fmla="*/ 8315581 w 12193149"/>
              <a:gd name="connsiteY91" fmla="*/ 1974913 h 2344739"/>
              <a:gd name="connsiteX92" fmla="*/ 8296322 w 12193149"/>
              <a:gd name="connsiteY92" fmla="*/ 1988808 h 2344739"/>
              <a:gd name="connsiteX93" fmla="*/ 8285424 w 12193149"/>
              <a:gd name="connsiteY93" fmla="*/ 1994631 h 2344739"/>
              <a:gd name="connsiteX94" fmla="*/ 8284298 w 12193149"/>
              <a:gd name="connsiteY94" fmla="*/ 1999074 h 2344739"/>
              <a:gd name="connsiteX95" fmla="*/ 8267224 w 12193149"/>
              <a:gd name="connsiteY95" fmla="*/ 2006249 h 2344739"/>
              <a:gd name="connsiteX96" fmla="*/ 8264525 w 12193149"/>
              <a:gd name="connsiteY96" fmla="*/ 2006019 h 2344739"/>
              <a:gd name="connsiteX97" fmla="*/ 8253181 w 12193149"/>
              <a:gd name="connsiteY97" fmla="*/ 2015862 h 2344739"/>
              <a:gd name="connsiteX98" fmla="*/ 8246982 w 12193149"/>
              <a:gd name="connsiteY98" fmla="*/ 2028854 h 2344739"/>
              <a:gd name="connsiteX99" fmla="*/ 8091420 w 12193149"/>
              <a:gd name="connsiteY99" fmla="*/ 2075015 h 2344739"/>
              <a:gd name="connsiteX100" fmla="*/ 7906555 w 12193149"/>
              <a:gd name="connsiteY100" fmla="*/ 2116988 h 2344739"/>
              <a:gd name="connsiteX101" fmla="*/ 7719893 w 12193149"/>
              <a:gd name="connsiteY101" fmla="*/ 2142703 h 2344739"/>
              <a:gd name="connsiteX102" fmla="*/ 7615495 w 12193149"/>
              <a:gd name="connsiteY102" fmla="*/ 2139232 h 2344739"/>
              <a:gd name="connsiteX103" fmla="*/ 7528691 w 12193149"/>
              <a:gd name="connsiteY103" fmla="*/ 2145060 h 2344739"/>
              <a:gd name="connsiteX104" fmla="*/ 7520719 w 12193149"/>
              <a:gd name="connsiteY104" fmla="*/ 2147613 h 2344739"/>
              <a:gd name="connsiteX105" fmla="*/ 7508559 w 12193149"/>
              <a:gd name="connsiteY105" fmla="*/ 2148948 h 2344739"/>
              <a:gd name="connsiteX106" fmla="*/ 7508188 w 12193149"/>
              <a:gd name="connsiteY106" fmla="*/ 2148621 h 2344739"/>
              <a:gd name="connsiteX107" fmla="*/ 7496943 w 12193149"/>
              <a:gd name="connsiteY107" fmla="*/ 2150573 h 2344739"/>
              <a:gd name="connsiteX108" fmla="*/ 7406539 w 12193149"/>
              <a:gd name="connsiteY108" fmla="*/ 2142468 h 2344739"/>
              <a:gd name="connsiteX109" fmla="*/ 7219707 w 12193149"/>
              <a:gd name="connsiteY109" fmla="*/ 2156680 h 2344739"/>
              <a:gd name="connsiteX110" fmla="*/ 7202249 w 12193149"/>
              <a:gd name="connsiteY110" fmla="*/ 2161230 h 2344739"/>
              <a:gd name="connsiteX111" fmla="*/ 7198152 w 12193149"/>
              <a:gd name="connsiteY111" fmla="*/ 2166588 h 2344739"/>
              <a:gd name="connsiteX112" fmla="*/ 7171956 w 12193149"/>
              <a:gd name="connsiteY112" fmla="*/ 2171236 h 2344739"/>
              <a:gd name="connsiteX113" fmla="*/ 7098136 w 12193149"/>
              <a:gd name="connsiteY113" fmla="*/ 2183464 h 2344739"/>
              <a:gd name="connsiteX114" fmla="*/ 7019644 w 12193149"/>
              <a:gd name="connsiteY114" fmla="*/ 2183090 h 2344739"/>
              <a:gd name="connsiteX115" fmla="*/ 6905294 w 12193149"/>
              <a:gd name="connsiteY115" fmla="*/ 2212596 h 2344739"/>
              <a:gd name="connsiteX116" fmla="*/ 6709370 w 12193149"/>
              <a:gd name="connsiteY116" fmla="*/ 2240551 h 2344739"/>
              <a:gd name="connsiteX117" fmla="*/ 6550602 w 12193149"/>
              <a:gd name="connsiteY117" fmla="*/ 2269327 h 2344739"/>
              <a:gd name="connsiteX118" fmla="*/ 6318708 w 12193149"/>
              <a:gd name="connsiteY118" fmla="*/ 2316127 h 2344739"/>
              <a:gd name="connsiteX119" fmla="*/ 6169822 w 12193149"/>
              <a:gd name="connsiteY119" fmla="*/ 2318214 h 2344739"/>
              <a:gd name="connsiteX120" fmla="*/ 6074996 w 12193149"/>
              <a:gd name="connsiteY120" fmla="*/ 2338676 h 2344739"/>
              <a:gd name="connsiteX121" fmla="*/ 6069677 w 12193149"/>
              <a:gd name="connsiteY121" fmla="*/ 2337139 h 2344739"/>
              <a:gd name="connsiteX122" fmla="*/ 6049786 w 12193149"/>
              <a:gd name="connsiteY122" fmla="*/ 2337822 h 2344739"/>
              <a:gd name="connsiteX123" fmla="*/ 6042433 w 12193149"/>
              <a:gd name="connsiteY123" fmla="*/ 2329473 h 2344739"/>
              <a:gd name="connsiteX124" fmla="*/ 6011238 w 12193149"/>
              <a:gd name="connsiteY124" fmla="*/ 2324380 h 2344739"/>
              <a:gd name="connsiteX125" fmla="*/ 5958523 w 12193149"/>
              <a:gd name="connsiteY125" fmla="*/ 2328024 h 2344739"/>
              <a:gd name="connsiteX126" fmla="*/ 5760067 w 12193149"/>
              <a:gd name="connsiteY126" fmla="*/ 2343716 h 2344739"/>
              <a:gd name="connsiteX127" fmla="*/ 5628108 w 12193149"/>
              <a:gd name="connsiteY127" fmla="*/ 2344739 h 2344739"/>
              <a:gd name="connsiteX128" fmla="*/ 5472054 w 12193149"/>
              <a:gd name="connsiteY128" fmla="*/ 2330719 h 2344739"/>
              <a:gd name="connsiteX129" fmla="*/ 5433909 w 12193149"/>
              <a:gd name="connsiteY129" fmla="*/ 2319466 h 2344739"/>
              <a:gd name="connsiteX130" fmla="*/ 5382817 w 12193149"/>
              <a:gd name="connsiteY130" fmla="*/ 2301764 h 2344739"/>
              <a:gd name="connsiteX131" fmla="*/ 5262912 w 12193149"/>
              <a:gd name="connsiteY131" fmla="*/ 2281347 h 2344739"/>
              <a:gd name="connsiteX132" fmla="*/ 5224109 w 12193149"/>
              <a:gd name="connsiteY132" fmla="*/ 2270223 h 2344739"/>
              <a:gd name="connsiteX133" fmla="*/ 5175808 w 12193149"/>
              <a:gd name="connsiteY133" fmla="*/ 2267233 h 2344739"/>
              <a:gd name="connsiteX134" fmla="*/ 5157702 w 12193149"/>
              <a:gd name="connsiteY134" fmla="*/ 2260010 h 2344739"/>
              <a:gd name="connsiteX135" fmla="*/ 5143747 w 12193149"/>
              <a:gd name="connsiteY135" fmla="*/ 2256610 h 2344739"/>
              <a:gd name="connsiteX136" fmla="*/ 5140744 w 12193149"/>
              <a:gd name="connsiteY136" fmla="*/ 2254509 h 2344739"/>
              <a:gd name="connsiteX137" fmla="*/ 5122807 w 12193149"/>
              <a:gd name="connsiteY137" fmla="*/ 2243656 h 2344739"/>
              <a:gd name="connsiteX138" fmla="*/ 5066938 w 12193149"/>
              <a:gd name="connsiteY138" fmla="*/ 2250227 h 2344739"/>
              <a:gd name="connsiteX139" fmla="*/ 5012662 w 12193149"/>
              <a:gd name="connsiteY139" fmla="*/ 2233846 h 2344739"/>
              <a:gd name="connsiteX140" fmla="*/ 4841589 w 12193149"/>
              <a:gd name="connsiteY140" fmla="*/ 2209829 h 2344739"/>
              <a:gd name="connsiteX141" fmla="*/ 4763595 w 12193149"/>
              <a:gd name="connsiteY141" fmla="*/ 2182061 h 2344739"/>
              <a:gd name="connsiteX142" fmla="*/ 4724334 w 12193149"/>
              <a:gd name="connsiteY142" fmla="*/ 2173047 h 2344739"/>
              <a:gd name="connsiteX143" fmla="*/ 4722324 w 12193149"/>
              <a:gd name="connsiteY143" fmla="*/ 2172298 h 2344739"/>
              <a:gd name="connsiteX144" fmla="*/ 4723259 w 12193149"/>
              <a:gd name="connsiteY144" fmla="*/ 2172087 h 2344739"/>
              <a:gd name="connsiteX145" fmla="*/ 4718350 w 12193149"/>
              <a:gd name="connsiteY145" fmla="*/ 2170817 h 2344739"/>
              <a:gd name="connsiteX146" fmla="*/ 4722324 w 12193149"/>
              <a:gd name="connsiteY146" fmla="*/ 2172298 h 2344739"/>
              <a:gd name="connsiteX147" fmla="*/ 4716674 w 12193149"/>
              <a:gd name="connsiteY147" fmla="*/ 2173573 h 2344739"/>
              <a:gd name="connsiteX148" fmla="*/ 4516962 w 12193149"/>
              <a:gd name="connsiteY148" fmla="*/ 2163671 h 2344739"/>
              <a:gd name="connsiteX149" fmla="*/ 4429691 w 12193149"/>
              <a:gd name="connsiteY149" fmla="*/ 2153020 h 2344739"/>
              <a:gd name="connsiteX150" fmla="*/ 4364023 w 12193149"/>
              <a:gd name="connsiteY150" fmla="*/ 2151674 h 2344739"/>
              <a:gd name="connsiteX151" fmla="*/ 4318114 w 12193149"/>
              <a:gd name="connsiteY151" fmla="*/ 2158289 h 2344739"/>
              <a:gd name="connsiteX152" fmla="*/ 4316258 w 12193149"/>
              <a:gd name="connsiteY152" fmla="*/ 2156948 h 2344739"/>
              <a:gd name="connsiteX153" fmla="*/ 4296292 w 12193149"/>
              <a:gd name="connsiteY153" fmla="*/ 2155069 h 2344739"/>
              <a:gd name="connsiteX154" fmla="*/ 4291212 w 12193149"/>
              <a:gd name="connsiteY154" fmla="*/ 2157986 h 2344739"/>
              <a:gd name="connsiteX155" fmla="*/ 4277290 w 12193149"/>
              <a:gd name="connsiteY155" fmla="*/ 2157740 h 2344739"/>
              <a:gd name="connsiteX156" fmla="*/ 4249265 w 12193149"/>
              <a:gd name="connsiteY156" fmla="*/ 2160064 h 2344739"/>
              <a:gd name="connsiteX157" fmla="*/ 4203199 w 12193149"/>
              <a:gd name="connsiteY157" fmla="*/ 2157269 h 2344739"/>
              <a:gd name="connsiteX158" fmla="*/ 4202893 w 12193149"/>
              <a:gd name="connsiteY158" fmla="*/ 2156010 h 2344739"/>
              <a:gd name="connsiteX159" fmla="*/ 4192396 w 12193149"/>
              <a:gd name="connsiteY159" fmla="*/ 2150376 h 2344739"/>
              <a:gd name="connsiteX160" fmla="*/ 4143893 w 12193149"/>
              <a:gd name="connsiteY160" fmla="*/ 2134511 h 2344739"/>
              <a:gd name="connsiteX161" fmla="*/ 4084245 w 12193149"/>
              <a:gd name="connsiteY161" fmla="*/ 2107978 h 2344739"/>
              <a:gd name="connsiteX162" fmla="*/ 4075694 w 12193149"/>
              <a:gd name="connsiteY162" fmla="*/ 2107143 h 2344739"/>
              <a:gd name="connsiteX163" fmla="*/ 4075575 w 12193149"/>
              <a:gd name="connsiteY163" fmla="*/ 2106844 h 2344739"/>
              <a:gd name="connsiteX164" fmla="*/ 4066658 w 12193149"/>
              <a:gd name="connsiteY164" fmla="*/ 2105400 h 2344739"/>
              <a:gd name="connsiteX165" fmla="*/ 4060102 w 12193149"/>
              <a:gd name="connsiteY165" fmla="*/ 2105618 h 2344739"/>
              <a:gd name="connsiteX166" fmla="*/ 4043512 w 12193149"/>
              <a:gd name="connsiteY166" fmla="*/ 2103997 h 2344739"/>
              <a:gd name="connsiteX167" fmla="*/ 4038145 w 12193149"/>
              <a:gd name="connsiteY167" fmla="*/ 2101563 h 2344739"/>
              <a:gd name="connsiteX168" fmla="*/ 4036511 w 12193149"/>
              <a:gd name="connsiteY168" fmla="*/ 2097896 h 2344739"/>
              <a:gd name="connsiteX169" fmla="*/ 4034926 w 12193149"/>
              <a:gd name="connsiteY169" fmla="*/ 2098131 h 2344739"/>
              <a:gd name="connsiteX170" fmla="*/ 4005686 w 12193149"/>
              <a:gd name="connsiteY170" fmla="*/ 2085563 h 2344739"/>
              <a:gd name="connsiteX171" fmla="*/ 3937994 w 12193149"/>
              <a:gd name="connsiteY171" fmla="*/ 2068106 h 2344739"/>
              <a:gd name="connsiteX172" fmla="*/ 3898423 w 12193149"/>
              <a:gd name="connsiteY172" fmla="*/ 2062451 h 2344739"/>
              <a:gd name="connsiteX173" fmla="*/ 3790908 w 12193149"/>
              <a:gd name="connsiteY173" fmla="*/ 2042213 h 2344739"/>
              <a:gd name="connsiteX174" fmla="*/ 3683661 w 12193149"/>
              <a:gd name="connsiteY174" fmla="*/ 2018290 h 2344739"/>
              <a:gd name="connsiteX175" fmla="*/ 3611183 w 12193149"/>
              <a:gd name="connsiteY175" fmla="*/ 1986019 h 2344739"/>
              <a:gd name="connsiteX176" fmla="*/ 3605003 w 12193149"/>
              <a:gd name="connsiteY176" fmla="*/ 1987381 h 2344739"/>
              <a:gd name="connsiteX177" fmla="*/ 3595884 w 12193149"/>
              <a:gd name="connsiteY177" fmla="*/ 1987545 h 2344739"/>
              <a:gd name="connsiteX178" fmla="*/ 3595649 w 12193149"/>
              <a:gd name="connsiteY178" fmla="*/ 1987276 h 2344739"/>
              <a:gd name="connsiteX179" fmla="*/ 3587126 w 12193149"/>
              <a:gd name="connsiteY179" fmla="*/ 1987966 h 2344739"/>
              <a:gd name="connsiteX180" fmla="*/ 3537283 w 12193149"/>
              <a:gd name="connsiteY180" fmla="*/ 1978267 h 2344739"/>
              <a:gd name="connsiteX181" fmla="*/ 3474371 w 12193149"/>
              <a:gd name="connsiteY181" fmla="*/ 1974606 h 2344739"/>
              <a:gd name="connsiteX182" fmla="*/ 3401876 w 12193149"/>
              <a:gd name="connsiteY182" fmla="*/ 1962558 h 2344739"/>
              <a:gd name="connsiteX183" fmla="*/ 3365036 w 12193149"/>
              <a:gd name="connsiteY183" fmla="*/ 1979510 h 2344739"/>
              <a:gd name="connsiteX184" fmla="*/ 3345174 w 12193149"/>
              <a:gd name="connsiteY184" fmla="*/ 1981192 h 2344739"/>
              <a:gd name="connsiteX185" fmla="*/ 3342846 w 12193149"/>
              <a:gd name="connsiteY185" fmla="*/ 1980217 h 2344739"/>
              <a:gd name="connsiteX186" fmla="*/ 3263504 w 12193149"/>
              <a:gd name="connsiteY186" fmla="*/ 1986094 h 2344739"/>
              <a:gd name="connsiteX187" fmla="*/ 3143704 w 12193149"/>
              <a:gd name="connsiteY187" fmla="*/ 1993869 h 2344739"/>
              <a:gd name="connsiteX188" fmla="*/ 3031439 w 12193149"/>
              <a:gd name="connsiteY188" fmla="*/ 1996512 h 2344739"/>
              <a:gd name="connsiteX189" fmla="*/ 2782717 w 12193149"/>
              <a:gd name="connsiteY189" fmla="*/ 2018333 h 2344739"/>
              <a:gd name="connsiteX190" fmla="*/ 2647675 w 12193149"/>
              <a:gd name="connsiteY190" fmla="*/ 2028869 h 2344739"/>
              <a:gd name="connsiteX191" fmla="*/ 2569176 w 12193149"/>
              <a:gd name="connsiteY191" fmla="*/ 2002628 h 2344739"/>
              <a:gd name="connsiteX192" fmla="*/ 2444403 w 12193149"/>
              <a:gd name="connsiteY192" fmla="*/ 2016529 h 2344739"/>
              <a:gd name="connsiteX193" fmla="*/ 2316260 w 12193149"/>
              <a:gd name="connsiteY193" fmla="*/ 2024996 h 2344739"/>
              <a:gd name="connsiteX194" fmla="*/ 2209726 w 12193149"/>
              <a:gd name="connsiteY194" fmla="*/ 2019763 h 2344739"/>
              <a:gd name="connsiteX195" fmla="*/ 2095813 w 12193149"/>
              <a:gd name="connsiteY195" fmla="*/ 2003052 h 2344739"/>
              <a:gd name="connsiteX196" fmla="*/ 1998504 w 12193149"/>
              <a:gd name="connsiteY196" fmla="*/ 1995032 h 2344739"/>
              <a:gd name="connsiteX197" fmla="*/ 1929320 w 12193149"/>
              <a:gd name="connsiteY197" fmla="*/ 2016977 h 2344739"/>
              <a:gd name="connsiteX198" fmla="*/ 1922798 w 12193149"/>
              <a:gd name="connsiteY198" fmla="*/ 2012146 h 2344739"/>
              <a:gd name="connsiteX199" fmla="*/ 1874228 w 12193149"/>
              <a:gd name="connsiteY199" fmla="*/ 2013741 h 2344739"/>
              <a:gd name="connsiteX200" fmla="*/ 1787803 w 12193149"/>
              <a:gd name="connsiteY200" fmla="*/ 2041363 h 2344739"/>
              <a:gd name="connsiteX201" fmla="*/ 1739352 w 12193149"/>
              <a:gd name="connsiteY201" fmla="*/ 2036312 h 2344739"/>
              <a:gd name="connsiteX202" fmla="*/ 1676219 w 12193149"/>
              <a:gd name="connsiteY202" fmla="*/ 2019963 h 2344739"/>
              <a:gd name="connsiteX203" fmla="*/ 1609817 w 12193149"/>
              <a:gd name="connsiteY203" fmla="*/ 2013066 h 2344739"/>
              <a:gd name="connsiteX204" fmla="*/ 1497258 w 12193149"/>
              <a:gd name="connsiteY204" fmla="*/ 1987476 h 2344739"/>
              <a:gd name="connsiteX205" fmla="*/ 1151127 w 12193149"/>
              <a:gd name="connsiteY205" fmla="*/ 1938041 h 2344739"/>
              <a:gd name="connsiteX206" fmla="*/ 859417 w 12193149"/>
              <a:gd name="connsiteY206" fmla="*/ 1928608 h 2344739"/>
              <a:gd name="connsiteX207" fmla="*/ 838688 w 12193149"/>
              <a:gd name="connsiteY207" fmla="*/ 1929821 h 2344739"/>
              <a:gd name="connsiteX208" fmla="*/ 817957 w 12193149"/>
              <a:gd name="connsiteY208" fmla="*/ 1927857 h 2344739"/>
              <a:gd name="connsiteX209" fmla="*/ 812654 w 12193149"/>
              <a:gd name="connsiteY209" fmla="*/ 1930751 h 2344739"/>
              <a:gd name="connsiteX210" fmla="*/ 721195 w 12193149"/>
              <a:gd name="connsiteY210" fmla="*/ 1929661 h 2344739"/>
              <a:gd name="connsiteX211" fmla="*/ 720890 w 12193149"/>
              <a:gd name="connsiteY211" fmla="*/ 1928399 h 2344739"/>
              <a:gd name="connsiteX212" fmla="*/ 710023 w 12193149"/>
              <a:gd name="connsiteY212" fmla="*/ 1922722 h 2344739"/>
              <a:gd name="connsiteX213" fmla="*/ 597940 w 12193149"/>
              <a:gd name="connsiteY213" fmla="*/ 1879864 h 2344739"/>
              <a:gd name="connsiteX214" fmla="*/ 579683 w 12193149"/>
              <a:gd name="connsiteY214" fmla="*/ 1877212 h 2344739"/>
              <a:gd name="connsiteX215" fmla="*/ 572865 w 12193149"/>
              <a:gd name="connsiteY215" fmla="*/ 1877401 h 2344739"/>
              <a:gd name="connsiteX216" fmla="*/ 446247 w 12193149"/>
              <a:gd name="connsiteY216" fmla="*/ 1839371 h 2344739"/>
              <a:gd name="connsiteX217" fmla="*/ 405163 w 12193149"/>
              <a:gd name="connsiteY217" fmla="*/ 1833548 h 2344739"/>
              <a:gd name="connsiteX218" fmla="*/ 293583 w 12193149"/>
              <a:gd name="connsiteY218" fmla="*/ 1812852 h 2344739"/>
              <a:gd name="connsiteX219" fmla="*/ 119529 w 12193149"/>
              <a:gd name="connsiteY219" fmla="*/ 1761047 h 2344739"/>
              <a:gd name="connsiteX220" fmla="*/ 16674 w 12193149"/>
              <a:gd name="connsiteY220" fmla="*/ 1758191 h 2344739"/>
              <a:gd name="connsiteX221" fmla="*/ 1150 w 12193149"/>
              <a:gd name="connsiteY221" fmla="*/ 1752722 h 2344739"/>
              <a:gd name="connsiteX222" fmla="*/ 1148 w 12193149"/>
              <a:gd name="connsiteY222" fmla="*/ 222213 h 2344739"/>
              <a:gd name="connsiteX223" fmla="*/ 1148 w 12193149"/>
              <a:gd name="connsiteY223"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14960 w 12193149"/>
              <a:gd name="connsiteY68" fmla="*/ 1919069 h 2344739"/>
              <a:gd name="connsiteX69" fmla="*/ 9054601 w 12193149"/>
              <a:gd name="connsiteY69" fmla="*/ 1910755 h 2344739"/>
              <a:gd name="connsiteX70" fmla="*/ 9006634 w 12193149"/>
              <a:gd name="connsiteY70" fmla="*/ 1914040 h 2344739"/>
              <a:gd name="connsiteX71" fmla="*/ 9006349 w 12193149"/>
              <a:gd name="connsiteY71" fmla="*/ 1913800 h 2344739"/>
              <a:gd name="connsiteX72" fmla="*/ 8997380 w 12193149"/>
              <a:gd name="connsiteY72" fmla="*/ 1915011 h 2344739"/>
              <a:gd name="connsiteX73" fmla="*/ 8991542 w 12193149"/>
              <a:gd name="connsiteY73" fmla="*/ 1917072 h 2344739"/>
              <a:gd name="connsiteX74" fmla="*/ 8975485 w 12193149"/>
              <a:gd name="connsiteY74" fmla="*/ 1920298 h 2344739"/>
              <a:gd name="connsiteX75" fmla="*/ 8969159 w 12193149"/>
              <a:gd name="connsiteY75" fmla="*/ 1919598 h 2344739"/>
              <a:gd name="connsiteX76" fmla="*/ 8964196 w 12193149"/>
              <a:gd name="connsiteY76" fmla="*/ 1917373 h 2344739"/>
              <a:gd name="connsiteX77" fmla="*/ 8930136 w 12193149"/>
              <a:gd name="connsiteY77" fmla="*/ 1914185 h 2344739"/>
              <a:gd name="connsiteX78" fmla="*/ 8753592 w 12193149"/>
              <a:gd name="connsiteY78" fmla="*/ 1933417 h 2344739"/>
              <a:gd name="connsiteX79" fmla="*/ 8708995 w 12193149"/>
              <a:gd name="connsiteY79" fmla="*/ 1935518 h 2344739"/>
              <a:gd name="connsiteX80" fmla="*/ 8597219 w 12193149"/>
              <a:gd name="connsiteY80" fmla="*/ 1944090 h 2344739"/>
              <a:gd name="connsiteX81" fmla="*/ 8526378 w 12193149"/>
              <a:gd name="connsiteY81" fmla="*/ 1929248 h 2344739"/>
              <a:gd name="connsiteX82" fmla="*/ 8512131 w 12193149"/>
              <a:gd name="connsiteY82" fmla="*/ 1935163 h 2344739"/>
              <a:gd name="connsiteX83" fmla="*/ 8507315 w 12193149"/>
              <a:gd name="connsiteY83" fmla="*/ 1938164 h 2344739"/>
              <a:gd name="connsiteX84" fmla="*/ 8499116 w 12193149"/>
              <a:gd name="connsiteY84" fmla="*/ 1940902 h 2344739"/>
              <a:gd name="connsiteX85" fmla="*/ 8498742 w 12193149"/>
              <a:gd name="connsiteY85" fmla="*/ 1940723 h 2344739"/>
              <a:gd name="connsiteX86" fmla="*/ 8491397 w 12193149"/>
              <a:gd name="connsiteY86" fmla="*/ 1943773 h 2344739"/>
              <a:gd name="connsiteX87" fmla="*/ 8368330 w 12193149"/>
              <a:gd name="connsiteY87" fmla="*/ 1957815 h 2344739"/>
              <a:gd name="connsiteX88" fmla="*/ 8354947 w 12193149"/>
              <a:gd name="connsiteY88" fmla="*/ 1958009 h 2344739"/>
              <a:gd name="connsiteX89" fmla="*/ 8321252 w 12193149"/>
              <a:gd name="connsiteY89" fmla="*/ 1974587 h 2344739"/>
              <a:gd name="connsiteX90" fmla="*/ 8315581 w 12193149"/>
              <a:gd name="connsiteY90" fmla="*/ 1974913 h 2344739"/>
              <a:gd name="connsiteX91" fmla="*/ 8296322 w 12193149"/>
              <a:gd name="connsiteY91" fmla="*/ 1988808 h 2344739"/>
              <a:gd name="connsiteX92" fmla="*/ 8285424 w 12193149"/>
              <a:gd name="connsiteY92" fmla="*/ 1994631 h 2344739"/>
              <a:gd name="connsiteX93" fmla="*/ 8284298 w 12193149"/>
              <a:gd name="connsiteY93" fmla="*/ 1999074 h 2344739"/>
              <a:gd name="connsiteX94" fmla="*/ 8267224 w 12193149"/>
              <a:gd name="connsiteY94" fmla="*/ 2006249 h 2344739"/>
              <a:gd name="connsiteX95" fmla="*/ 8264525 w 12193149"/>
              <a:gd name="connsiteY95" fmla="*/ 2006019 h 2344739"/>
              <a:gd name="connsiteX96" fmla="*/ 8253181 w 12193149"/>
              <a:gd name="connsiteY96" fmla="*/ 2015862 h 2344739"/>
              <a:gd name="connsiteX97" fmla="*/ 8246982 w 12193149"/>
              <a:gd name="connsiteY97" fmla="*/ 2028854 h 2344739"/>
              <a:gd name="connsiteX98" fmla="*/ 8091420 w 12193149"/>
              <a:gd name="connsiteY98" fmla="*/ 2075015 h 2344739"/>
              <a:gd name="connsiteX99" fmla="*/ 7906555 w 12193149"/>
              <a:gd name="connsiteY99" fmla="*/ 2116988 h 2344739"/>
              <a:gd name="connsiteX100" fmla="*/ 7719893 w 12193149"/>
              <a:gd name="connsiteY100" fmla="*/ 2142703 h 2344739"/>
              <a:gd name="connsiteX101" fmla="*/ 7615495 w 12193149"/>
              <a:gd name="connsiteY101" fmla="*/ 2139232 h 2344739"/>
              <a:gd name="connsiteX102" fmla="*/ 7528691 w 12193149"/>
              <a:gd name="connsiteY102" fmla="*/ 2145060 h 2344739"/>
              <a:gd name="connsiteX103" fmla="*/ 7520719 w 12193149"/>
              <a:gd name="connsiteY103" fmla="*/ 2147613 h 2344739"/>
              <a:gd name="connsiteX104" fmla="*/ 7508559 w 12193149"/>
              <a:gd name="connsiteY104" fmla="*/ 2148948 h 2344739"/>
              <a:gd name="connsiteX105" fmla="*/ 7508188 w 12193149"/>
              <a:gd name="connsiteY105" fmla="*/ 2148621 h 2344739"/>
              <a:gd name="connsiteX106" fmla="*/ 7496943 w 12193149"/>
              <a:gd name="connsiteY106" fmla="*/ 2150573 h 2344739"/>
              <a:gd name="connsiteX107" fmla="*/ 7406539 w 12193149"/>
              <a:gd name="connsiteY107" fmla="*/ 2142468 h 2344739"/>
              <a:gd name="connsiteX108" fmla="*/ 7219707 w 12193149"/>
              <a:gd name="connsiteY108" fmla="*/ 2156680 h 2344739"/>
              <a:gd name="connsiteX109" fmla="*/ 7202249 w 12193149"/>
              <a:gd name="connsiteY109" fmla="*/ 2161230 h 2344739"/>
              <a:gd name="connsiteX110" fmla="*/ 7198152 w 12193149"/>
              <a:gd name="connsiteY110" fmla="*/ 2166588 h 2344739"/>
              <a:gd name="connsiteX111" fmla="*/ 7171956 w 12193149"/>
              <a:gd name="connsiteY111" fmla="*/ 2171236 h 2344739"/>
              <a:gd name="connsiteX112" fmla="*/ 7098136 w 12193149"/>
              <a:gd name="connsiteY112" fmla="*/ 2183464 h 2344739"/>
              <a:gd name="connsiteX113" fmla="*/ 7019644 w 12193149"/>
              <a:gd name="connsiteY113" fmla="*/ 2183090 h 2344739"/>
              <a:gd name="connsiteX114" fmla="*/ 6905294 w 12193149"/>
              <a:gd name="connsiteY114" fmla="*/ 2212596 h 2344739"/>
              <a:gd name="connsiteX115" fmla="*/ 6709370 w 12193149"/>
              <a:gd name="connsiteY115" fmla="*/ 2240551 h 2344739"/>
              <a:gd name="connsiteX116" fmla="*/ 6550602 w 12193149"/>
              <a:gd name="connsiteY116" fmla="*/ 2269327 h 2344739"/>
              <a:gd name="connsiteX117" fmla="*/ 6318708 w 12193149"/>
              <a:gd name="connsiteY117" fmla="*/ 2316127 h 2344739"/>
              <a:gd name="connsiteX118" fmla="*/ 6169822 w 12193149"/>
              <a:gd name="connsiteY118" fmla="*/ 2318214 h 2344739"/>
              <a:gd name="connsiteX119" fmla="*/ 6074996 w 12193149"/>
              <a:gd name="connsiteY119" fmla="*/ 2338676 h 2344739"/>
              <a:gd name="connsiteX120" fmla="*/ 6069677 w 12193149"/>
              <a:gd name="connsiteY120" fmla="*/ 2337139 h 2344739"/>
              <a:gd name="connsiteX121" fmla="*/ 6049786 w 12193149"/>
              <a:gd name="connsiteY121" fmla="*/ 2337822 h 2344739"/>
              <a:gd name="connsiteX122" fmla="*/ 6042433 w 12193149"/>
              <a:gd name="connsiteY122" fmla="*/ 2329473 h 2344739"/>
              <a:gd name="connsiteX123" fmla="*/ 6011238 w 12193149"/>
              <a:gd name="connsiteY123" fmla="*/ 2324380 h 2344739"/>
              <a:gd name="connsiteX124" fmla="*/ 5958523 w 12193149"/>
              <a:gd name="connsiteY124" fmla="*/ 2328024 h 2344739"/>
              <a:gd name="connsiteX125" fmla="*/ 5760067 w 12193149"/>
              <a:gd name="connsiteY125" fmla="*/ 2343716 h 2344739"/>
              <a:gd name="connsiteX126" fmla="*/ 5628108 w 12193149"/>
              <a:gd name="connsiteY126" fmla="*/ 2344739 h 2344739"/>
              <a:gd name="connsiteX127" fmla="*/ 5472054 w 12193149"/>
              <a:gd name="connsiteY127" fmla="*/ 2330719 h 2344739"/>
              <a:gd name="connsiteX128" fmla="*/ 5433909 w 12193149"/>
              <a:gd name="connsiteY128" fmla="*/ 2319466 h 2344739"/>
              <a:gd name="connsiteX129" fmla="*/ 5382817 w 12193149"/>
              <a:gd name="connsiteY129" fmla="*/ 2301764 h 2344739"/>
              <a:gd name="connsiteX130" fmla="*/ 5262912 w 12193149"/>
              <a:gd name="connsiteY130" fmla="*/ 2281347 h 2344739"/>
              <a:gd name="connsiteX131" fmla="*/ 5224109 w 12193149"/>
              <a:gd name="connsiteY131" fmla="*/ 2270223 h 2344739"/>
              <a:gd name="connsiteX132" fmla="*/ 5175808 w 12193149"/>
              <a:gd name="connsiteY132" fmla="*/ 2267233 h 2344739"/>
              <a:gd name="connsiteX133" fmla="*/ 5157702 w 12193149"/>
              <a:gd name="connsiteY133" fmla="*/ 2260010 h 2344739"/>
              <a:gd name="connsiteX134" fmla="*/ 5143747 w 12193149"/>
              <a:gd name="connsiteY134" fmla="*/ 2256610 h 2344739"/>
              <a:gd name="connsiteX135" fmla="*/ 5140744 w 12193149"/>
              <a:gd name="connsiteY135" fmla="*/ 2254509 h 2344739"/>
              <a:gd name="connsiteX136" fmla="*/ 5122807 w 12193149"/>
              <a:gd name="connsiteY136" fmla="*/ 2243656 h 2344739"/>
              <a:gd name="connsiteX137" fmla="*/ 5066938 w 12193149"/>
              <a:gd name="connsiteY137" fmla="*/ 2250227 h 2344739"/>
              <a:gd name="connsiteX138" fmla="*/ 5012662 w 12193149"/>
              <a:gd name="connsiteY138" fmla="*/ 2233846 h 2344739"/>
              <a:gd name="connsiteX139" fmla="*/ 4841589 w 12193149"/>
              <a:gd name="connsiteY139" fmla="*/ 2209829 h 2344739"/>
              <a:gd name="connsiteX140" fmla="*/ 4763595 w 12193149"/>
              <a:gd name="connsiteY140" fmla="*/ 2182061 h 2344739"/>
              <a:gd name="connsiteX141" fmla="*/ 4724334 w 12193149"/>
              <a:gd name="connsiteY141" fmla="*/ 2173047 h 2344739"/>
              <a:gd name="connsiteX142" fmla="*/ 4722324 w 12193149"/>
              <a:gd name="connsiteY142" fmla="*/ 2172298 h 2344739"/>
              <a:gd name="connsiteX143" fmla="*/ 4723259 w 12193149"/>
              <a:gd name="connsiteY143" fmla="*/ 2172087 h 2344739"/>
              <a:gd name="connsiteX144" fmla="*/ 4718350 w 12193149"/>
              <a:gd name="connsiteY144" fmla="*/ 2170817 h 2344739"/>
              <a:gd name="connsiteX145" fmla="*/ 4722324 w 12193149"/>
              <a:gd name="connsiteY145" fmla="*/ 2172298 h 2344739"/>
              <a:gd name="connsiteX146" fmla="*/ 4716674 w 12193149"/>
              <a:gd name="connsiteY146" fmla="*/ 2173573 h 2344739"/>
              <a:gd name="connsiteX147" fmla="*/ 4516962 w 12193149"/>
              <a:gd name="connsiteY147" fmla="*/ 2163671 h 2344739"/>
              <a:gd name="connsiteX148" fmla="*/ 4429691 w 12193149"/>
              <a:gd name="connsiteY148" fmla="*/ 2153020 h 2344739"/>
              <a:gd name="connsiteX149" fmla="*/ 4364023 w 12193149"/>
              <a:gd name="connsiteY149" fmla="*/ 2151674 h 2344739"/>
              <a:gd name="connsiteX150" fmla="*/ 4318114 w 12193149"/>
              <a:gd name="connsiteY150" fmla="*/ 2158289 h 2344739"/>
              <a:gd name="connsiteX151" fmla="*/ 4316258 w 12193149"/>
              <a:gd name="connsiteY151" fmla="*/ 2156948 h 2344739"/>
              <a:gd name="connsiteX152" fmla="*/ 4296292 w 12193149"/>
              <a:gd name="connsiteY152" fmla="*/ 2155069 h 2344739"/>
              <a:gd name="connsiteX153" fmla="*/ 4291212 w 12193149"/>
              <a:gd name="connsiteY153" fmla="*/ 2157986 h 2344739"/>
              <a:gd name="connsiteX154" fmla="*/ 4277290 w 12193149"/>
              <a:gd name="connsiteY154" fmla="*/ 2157740 h 2344739"/>
              <a:gd name="connsiteX155" fmla="*/ 4249265 w 12193149"/>
              <a:gd name="connsiteY155" fmla="*/ 2160064 h 2344739"/>
              <a:gd name="connsiteX156" fmla="*/ 4203199 w 12193149"/>
              <a:gd name="connsiteY156" fmla="*/ 2157269 h 2344739"/>
              <a:gd name="connsiteX157" fmla="*/ 4202893 w 12193149"/>
              <a:gd name="connsiteY157" fmla="*/ 2156010 h 2344739"/>
              <a:gd name="connsiteX158" fmla="*/ 4192396 w 12193149"/>
              <a:gd name="connsiteY158" fmla="*/ 2150376 h 2344739"/>
              <a:gd name="connsiteX159" fmla="*/ 4143893 w 12193149"/>
              <a:gd name="connsiteY159" fmla="*/ 2134511 h 2344739"/>
              <a:gd name="connsiteX160" fmla="*/ 4084245 w 12193149"/>
              <a:gd name="connsiteY160" fmla="*/ 2107978 h 2344739"/>
              <a:gd name="connsiteX161" fmla="*/ 4075694 w 12193149"/>
              <a:gd name="connsiteY161" fmla="*/ 2107143 h 2344739"/>
              <a:gd name="connsiteX162" fmla="*/ 4075575 w 12193149"/>
              <a:gd name="connsiteY162" fmla="*/ 2106844 h 2344739"/>
              <a:gd name="connsiteX163" fmla="*/ 4066658 w 12193149"/>
              <a:gd name="connsiteY163" fmla="*/ 2105400 h 2344739"/>
              <a:gd name="connsiteX164" fmla="*/ 4060102 w 12193149"/>
              <a:gd name="connsiteY164" fmla="*/ 2105618 h 2344739"/>
              <a:gd name="connsiteX165" fmla="*/ 4043512 w 12193149"/>
              <a:gd name="connsiteY165" fmla="*/ 2103997 h 2344739"/>
              <a:gd name="connsiteX166" fmla="*/ 4038145 w 12193149"/>
              <a:gd name="connsiteY166" fmla="*/ 2101563 h 2344739"/>
              <a:gd name="connsiteX167" fmla="*/ 4036511 w 12193149"/>
              <a:gd name="connsiteY167" fmla="*/ 2097896 h 2344739"/>
              <a:gd name="connsiteX168" fmla="*/ 4034926 w 12193149"/>
              <a:gd name="connsiteY168" fmla="*/ 2098131 h 2344739"/>
              <a:gd name="connsiteX169" fmla="*/ 4005686 w 12193149"/>
              <a:gd name="connsiteY169" fmla="*/ 2085563 h 2344739"/>
              <a:gd name="connsiteX170" fmla="*/ 3937994 w 12193149"/>
              <a:gd name="connsiteY170" fmla="*/ 2068106 h 2344739"/>
              <a:gd name="connsiteX171" fmla="*/ 3898423 w 12193149"/>
              <a:gd name="connsiteY171" fmla="*/ 2062451 h 2344739"/>
              <a:gd name="connsiteX172" fmla="*/ 3790908 w 12193149"/>
              <a:gd name="connsiteY172" fmla="*/ 2042213 h 2344739"/>
              <a:gd name="connsiteX173" fmla="*/ 3683661 w 12193149"/>
              <a:gd name="connsiteY173" fmla="*/ 2018290 h 2344739"/>
              <a:gd name="connsiteX174" fmla="*/ 3611183 w 12193149"/>
              <a:gd name="connsiteY174" fmla="*/ 1986019 h 2344739"/>
              <a:gd name="connsiteX175" fmla="*/ 3605003 w 12193149"/>
              <a:gd name="connsiteY175" fmla="*/ 1987381 h 2344739"/>
              <a:gd name="connsiteX176" fmla="*/ 3595884 w 12193149"/>
              <a:gd name="connsiteY176" fmla="*/ 1987545 h 2344739"/>
              <a:gd name="connsiteX177" fmla="*/ 3595649 w 12193149"/>
              <a:gd name="connsiteY177" fmla="*/ 1987276 h 2344739"/>
              <a:gd name="connsiteX178" fmla="*/ 3587126 w 12193149"/>
              <a:gd name="connsiteY178" fmla="*/ 1987966 h 2344739"/>
              <a:gd name="connsiteX179" fmla="*/ 3537283 w 12193149"/>
              <a:gd name="connsiteY179" fmla="*/ 1978267 h 2344739"/>
              <a:gd name="connsiteX180" fmla="*/ 3474371 w 12193149"/>
              <a:gd name="connsiteY180" fmla="*/ 1974606 h 2344739"/>
              <a:gd name="connsiteX181" fmla="*/ 3401876 w 12193149"/>
              <a:gd name="connsiteY181" fmla="*/ 1962558 h 2344739"/>
              <a:gd name="connsiteX182" fmla="*/ 3365036 w 12193149"/>
              <a:gd name="connsiteY182" fmla="*/ 1979510 h 2344739"/>
              <a:gd name="connsiteX183" fmla="*/ 3345174 w 12193149"/>
              <a:gd name="connsiteY183" fmla="*/ 1981192 h 2344739"/>
              <a:gd name="connsiteX184" fmla="*/ 3342846 w 12193149"/>
              <a:gd name="connsiteY184" fmla="*/ 1980217 h 2344739"/>
              <a:gd name="connsiteX185" fmla="*/ 3263504 w 12193149"/>
              <a:gd name="connsiteY185" fmla="*/ 1986094 h 2344739"/>
              <a:gd name="connsiteX186" fmla="*/ 3143704 w 12193149"/>
              <a:gd name="connsiteY186" fmla="*/ 1993869 h 2344739"/>
              <a:gd name="connsiteX187" fmla="*/ 3031439 w 12193149"/>
              <a:gd name="connsiteY187" fmla="*/ 1996512 h 2344739"/>
              <a:gd name="connsiteX188" fmla="*/ 2782717 w 12193149"/>
              <a:gd name="connsiteY188" fmla="*/ 2018333 h 2344739"/>
              <a:gd name="connsiteX189" fmla="*/ 2647675 w 12193149"/>
              <a:gd name="connsiteY189" fmla="*/ 2028869 h 2344739"/>
              <a:gd name="connsiteX190" fmla="*/ 2569176 w 12193149"/>
              <a:gd name="connsiteY190" fmla="*/ 2002628 h 2344739"/>
              <a:gd name="connsiteX191" fmla="*/ 2444403 w 12193149"/>
              <a:gd name="connsiteY191" fmla="*/ 2016529 h 2344739"/>
              <a:gd name="connsiteX192" fmla="*/ 2316260 w 12193149"/>
              <a:gd name="connsiteY192" fmla="*/ 2024996 h 2344739"/>
              <a:gd name="connsiteX193" fmla="*/ 2209726 w 12193149"/>
              <a:gd name="connsiteY193" fmla="*/ 2019763 h 2344739"/>
              <a:gd name="connsiteX194" fmla="*/ 2095813 w 12193149"/>
              <a:gd name="connsiteY194" fmla="*/ 2003052 h 2344739"/>
              <a:gd name="connsiteX195" fmla="*/ 1998504 w 12193149"/>
              <a:gd name="connsiteY195" fmla="*/ 1995032 h 2344739"/>
              <a:gd name="connsiteX196" fmla="*/ 1929320 w 12193149"/>
              <a:gd name="connsiteY196" fmla="*/ 2016977 h 2344739"/>
              <a:gd name="connsiteX197" fmla="*/ 1922798 w 12193149"/>
              <a:gd name="connsiteY197" fmla="*/ 2012146 h 2344739"/>
              <a:gd name="connsiteX198" fmla="*/ 1874228 w 12193149"/>
              <a:gd name="connsiteY198" fmla="*/ 2013741 h 2344739"/>
              <a:gd name="connsiteX199" fmla="*/ 1787803 w 12193149"/>
              <a:gd name="connsiteY199" fmla="*/ 2041363 h 2344739"/>
              <a:gd name="connsiteX200" fmla="*/ 1739352 w 12193149"/>
              <a:gd name="connsiteY200" fmla="*/ 2036312 h 2344739"/>
              <a:gd name="connsiteX201" fmla="*/ 1676219 w 12193149"/>
              <a:gd name="connsiteY201" fmla="*/ 2019963 h 2344739"/>
              <a:gd name="connsiteX202" fmla="*/ 1609817 w 12193149"/>
              <a:gd name="connsiteY202" fmla="*/ 2013066 h 2344739"/>
              <a:gd name="connsiteX203" fmla="*/ 1497258 w 12193149"/>
              <a:gd name="connsiteY203" fmla="*/ 1987476 h 2344739"/>
              <a:gd name="connsiteX204" fmla="*/ 1151127 w 12193149"/>
              <a:gd name="connsiteY204" fmla="*/ 1938041 h 2344739"/>
              <a:gd name="connsiteX205" fmla="*/ 859417 w 12193149"/>
              <a:gd name="connsiteY205" fmla="*/ 1928608 h 2344739"/>
              <a:gd name="connsiteX206" fmla="*/ 838688 w 12193149"/>
              <a:gd name="connsiteY206" fmla="*/ 1929821 h 2344739"/>
              <a:gd name="connsiteX207" fmla="*/ 817957 w 12193149"/>
              <a:gd name="connsiteY207" fmla="*/ 1927857 h 2344739"/>
              <a:gd name="connsiteX208" fmla="*/ 812654 w 12193149"/>
              <a:gd name="connsiteY208" fmla="*/ 1930751 h 2344739"/>
              <a:gd name="connsiteX209" fmla="*/ 721195 w 12193149"/>
              <a:gd name="connsiteY209" fmla="*/ 1929661 h 2344739"/>
              <a:gd name="connsiteX210" fmla="*/ 720890 w 12193149"/>
              <a:gd name="connsiteY210" fmla="*/ 1928399 h 2344739"/>
              <a:gd name="connsiteX211" fmla="*/ 710023 w 12193149"/>
              <a:gd name="connsiteY211" fmla="*/ 1922722 h 2344739"/>
              <a:gd name="connsiteX212" fmla="*/ 597940 w 12193149"/>
              <a:gd name="connsiteY212" fmla="*/ 1879864 h 2344739"/>
              <a:gd name="connsiteX213" fmla="*/ 579683 w 12193149"/>
              <a:gd name="connsiteY213" fmla="*/ 1877212 h 2344739"/>
              <a:gd name="connsiteX214" fmla="*/ 572865 w 12193149"/>
              <a:gd name="connsiteY214" fmla="*/ 1877401 h 2344739"/>
              <a:gd name="connsiteX215" fmla="*/ 446247 w 12193149"/>
              <a:gd name="connsiteY215" fmla="*/ 1839371 h 2344739"/>
              <a:gd name="connsiteX216" fmla="*/ 405163 w 12193149"/>
              <a:gd name="connsiteY216" fmla="*/ 1833548 h 2344739"/>
              <a:gd name="connsiteX217" fmla="*/ 293583 w 12193149"/>
              <a:gd name="connsiteY217" fmla="*/ 1812852 h 2344739"/>
              <a:gd name="connsiteX218" fmla="*/ 119529 w 12193149"/>
              <a:gd name="connsiteY218" fmla="*/ 1761047 h 2344739"/>
              <a:gd name="connsiteX219" fmla="*/ 16674 w 12193149"/>
              <a:gd name="connsiteY219" fmla="*/ 1758191 h 2344739"/>
              <a:gd name="connsiteX220" fmla="*/ 1150 w 12193149"/>
              <a:gd name="connsiteY220" fmla="*/ 1752722 h 2344739"/>
              <a:gd name="connsiteX221" fmla="*/ 1148 w 12193149"/>
              <a:gd name="connsiteY221" fmla="*/ 222213 h 2344739"/>
              <a:gd name="connsiteX222" fmla="*/ 1148 w 12193149"/>
              <a:gd name="connsiteY222"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38590 w 12193149"/>
              <a:gd name="connsiteY65" fmla="*/ 1869293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585655 w 12193149"/>
              <a:gd name="connsiteY63" fmla="*/ 1795542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219707 w 12193149"/>
              <a:gd name="connsiteY105" fmla="*/ 2156680 h 2344739"/>
              <a:gd name="connsiteX106" fmla="*/ 7202249 w 12193149"/>
              <a:gd name="connsiteY106" fmla="*/ 2161230 h 2344739"/>
              <a:gd name="connsiteX107" fmla="*/ 7198152 w 12193149"/>
              <a:gd name="connsiteY107" fmla="*/ 2166588 h 2344739"/>
              <a:gd name="connsiteX108" fmla="*/ 7171956 w 12193149"/>
              <a:gd name="connsiteY108" fmla="*/ 2171236 h 2344739"/>
              <a:gd name="connsiteX109" fmla="*/ 7098136 w 12193149"/>
              <a:gd name="connsiteY109" fmla="*/ 2183464 h 2344739"/>
              <a:gd name="connsiteX110" fmla="*/ 7019644 w 12193149"/>
              <a:gd name="connsiteY110" fmla="*/ 2183090 h 2344739"/>
              <a:gd name="connsiteX111" fmla="*/ 6905294 w 12193149"/>
              <a:gd name="connsiteY111" fmla="*/ 2212596 h 2344739"/>
              <a:gd name="connsiteX112" fmla="*/ 6709370 w 12193149"/>
              <a:gd name="connsiteY112" fmla="*/ 2240551 h 2344739"/>
              <a:gd name="connsiteX113" fmla="*/ 6550602 w 12193149"/>
              <a:gd name="connsiteY113" fmla="*/ 2269327 h 2344739"/>
              <a:gd name="connsiteX114" fmla="*/ 6318708 w 12193149"/>
              <a:gd name="connsiteY114" fmla="*/ 2316127 h 2344739"/>
              <a:gd name="connsiteX115" fmla="*/ 6169822 w 12193149"/>
              <a:gd name="connsiteY115" fmla="*/ 2318214 h 2344739"/>
              <a:gd name="connsiteX116" fmla="*/ 6074996 w 12193149"/>
              <a:gd name="connsiteY116" fmla="*/ 2338676 h 2344739"/>
              <a:gd name="connsiteX117" fmla="*/ 6069677 w 12193149"/>
              <a:gd name="connsiteY117" fmla="*/ 2337139 h 2344739"/>
              <a:gd name="connsiteX118" fmla="*/ 6049786 w 12193149"/>
              <a:gd name="connsiteY118" fmla="*/ 2337822 h 2344739"/>
              <a:gd name="connsiteX119" fmla="*/ 6042433 w 12193149"/>
              <a:gd name="connsiteY119" fmla="*/ 2329473 h 2344739"/>
              <a:gd name="connsiteX120" fmla="*/ 6011238 w 12193149"/>
              <a:gd name="connsiteY120" fmla="*/ 2324380 h 2344739"/>
              <a:gd name="connsiteX121" fmla="*/ 5958523 w 12193149"/>
              <a:gd name="connsiteY121" fmla="*/ 2328024 h 2344739"/>
              <a:gd name="connsiteX122" fmla="*/ 5760067 w 12193149"/>
              <a:gd name="connsiteY122" fmla="*/ 2343716 h 2344739"/>
              <a:gd name="connsiteX123" fmla="*/ 5628108 w 12193149"/>
              <a:gd name="connsiteY123" fmla="*/ 2344739 h 2344739"/>
              <a:gd name="connsiteX124" fmla="*/ 5472054 w 12193149"/>
              <a:gd name="connsiteY124" fmla="*/ 2330719 h 2344739"/>
              <a:gd name="connsiteX125" fmla="*/ 5433909 w 12193149"/>
              <a:gd name="connsiteY125" fmla="*/ 2319466 h 2344739"/>
              <a:gd name="connsiteX126" fmla="*/ 5382817 w 12193149"/>
              <a:gd name="connsiteY126" fmla="*/ 2301764 h 2344739"/>
              <a:gd name="connsiteX127" fmla="*/ 5262912 w 12193149"/>
              <a:gd name="connsiteY127" fmla="*/ 2281347 h 2344739"/>
              <a:gd name="connsiteX128" fmla="*/ 5224109 w 12193149"/>
              <a:gd name="connsiteY128" fmla="*/ 2270223 h 2344739"/>
              <a:gd name="connsiteX129" fmla="*/ 5175808 w 12193149"/>
              <a:gd name="connsiteY129" fmla="*/ 2267233 h 2344739"/>
              <a:gd name="connsiteX130" fmla="*/ 5157702 w 12193149"/>
              <a:gd name="connsiteY130" fmla="*/ 2260010 h 2344739"/>
              <a:gd name="connsiteX131" fmla="*/ 5143747 w 12193149"/>
              <a:gd name="connsiteY131" fmla="*/ 2256610 h 2344739"/>
              <a:gd name="connsiteX132" fmla="*/ 5140744 w 12193149"/>
              <a:gd name="connsiteY132" fmla="*/ 2254509 h 2344739"/>
              <a:gd name="connsiteX133" fmla="*/ 5122807 w 12193149"/>
              <a:gd name="connsiteY133" fmla="*/ 2243656 h 2344739"/>
              <a:gd name="connsiteX134" fmla="*/ 5066938 w 12193149"/>
              <a:gd name="connsiteY134" fmla="*/ 2250227 h 2344739"/>
              <a:gd name="connsiteX135" fmla="*/ 5012662 w 12193149"/>
              <a:gd name="connsiteY135" fmla="*/ 2233846 h 2344739"/>
              <a:gd name="connsiteX136" fmla="*/ 4841589 w 12193149"/>
              <a:gd name="connsiteY136" fmla="*/ 2209829 h 2344739"/>
              <a:gd name="connsiteX137" fmla="*/ 4763595 w 12193149"/>
              <a:gd name="connsiteY137" fmla="*/ 2182061 h 2344739"/>
              <a:gd name="connsiteX138" fmla="*/ 4724334 w 12193149"/>
              <a:gd name="connsiteY138" fmla="*/ 2173047 h 2344739"/>
              <a:gd name="connsiteX139" fmla="*/ 4722324 w 12193149"/>
              <a:gd name="connsiteY139" fmla="*/ 2172298 h 2344739"/>
              <a:gd name="connsiteX140" fmla="*/ 4723259 w 12193149"/>
              <a:gd name="connsiteY140" fmla="*/ 2172087 h 2344739"/>
              <a:gd name="connsiteX141" fmla="*/ 4718350 w 12193149"/>
              <a:gd name="connsiteY141" fmla="*/ 2170817 h 2344739"/>
              <a:gd name="connsiteX142" fmla="*/ 4722324 w 12193149"/>
              <a:gd name="connsiteY142" fmla="*/ 2172298 h 2344739"/>
              <a:gd name="connsiteX143" fmla="*/ 4716674 w 12193149"/>
              <a:gd name="connsiteY143" fmla="*/ 2173573 h 2344739"/>
              <a:gd name="connsiteX144" fmla="*/ 4516962 w 12193149"/>
              <a:gd name="connsiteY144" fmla="*/ 2163671 h 2344739"/>
              <a:gd name="connsiteX145" fmla="*/ 4429691 w 12193149"/>
              <a:gd name="connsiteY145" fmla="*/ 2153020 h 2344739"/>
              <a:gd name="connsiteX146" fmla="*/ 4364023 w 12193149"/>
              <a:gd name="connsiteY146" fmla="*/ 2151674 h 2344739"/>
              <a:gd name="connsiteX147" fmla="*/ 4318114 w 12193149"/>
              <a:gd name="connsiteY147" fmla="*/ 2158289 h 2344739"/>
              <a:gd name="connsiteX148" fmla="*/ 4316258 w 12193149"/>
              <a:gd name="connsiteY148" fmla="*/ 2156948 h 2344739"/>
              <a:gd name="connsiteX149" fmla="*/ 4296292 w 12193149"/>
              <a:gd name="connsiteY149" fmla="*/ 2155069 h 2344739"/>
              <a:gd name="connsiteX150" fmla="*/ 4291212 w 12193149"/>
              <a:gd name="connsiteY150" fmla="*/ 2157986 h 2344739"/>
              <a:gd name="connsiteX151" fmla="*/ 4277290 w 12193149"/>
              <a:gd name="connsiteY151" fmla="*/ 2157740 h 2344739"/>
              <a:gd name="connsiteX152" fmla="*/ 4249265 w 12193149"/>
              <a:gd name="connsiteY152" fmla="*/ 2160064 h 2344739"/>
              <a:gd name="connsiteX153" fmla="*/ 4203199 w 12193149"/>
              <a:gd name="connsiteY153" fmla="*/ 2157269 h 2344739"/>
              <a:gd name="connsiteX154" fmla="*/ 4202893 w 12193149"/>
              <a:gd name="connsiteY154" fmla="*/ 2156010 h 2344739"/>
              <a:gd name="connsiteX155" fmla="*/ 4192396 w 12193149"/>
              <a:gd name="connsiteY155" fmla="*/ 2150376 h 2344739"/>
              <a:gd name="connsiteX156" fmla="*/ 4143893 w 12193149"/>
              <a:gd name="connsiteY156" fmla="*/ 2134511 h 2344739"/>
              <a:gd name="connsiteX157" fmla="*/ 4084245 w 12193149"/>
              <a:gd name="connsiteY157" fmla="*/ 2107978 h 2344739"/>
              <a:gd name="connsiteX158" fmla="*/ 4075694 w 12193149"/>
              <a:gd name="connsiteY158" fmla="*/ 2107143 h 2344739"/>
              <a:gd name="connsiteX159" fmla="*/ 4075575 w 12193149"/>
              <a:gd name="connsiteY159" fmla="*/ 2106844 h 2344739"/>
              <a:gd name="connsiteX160" fmla="*/ 4066658 w 12193149"/>
              <a:gd name="connsiteY160" fmla="*/ 2105400 h 2344739"/>
              <a:gd name="connsiteX161" fmla="*/ 4060102 w 12193149"/>
              <a:gd name="connsiteY161" fmla="*/ 2105618 h 2344739"/>
              <a:gd name="connsiteX162" fmla="*/ 4043512 w 12193149"/>
              <a:gd name="connsiteY162" fmla="*/ 2103997 h 2344739"/>
              <a:gd name="connsiteX163" fmla="*/ 4038145 w 12193149"/>
              <a:gd name="connsiteY163" fmla="*/ 2101563 h 2344739"/>
              <a:gd name="connsiteX164" fmla="*/ 4036511 w 12193149"/>
              <a:gd name="connsiteY164" fmla="*/ 2097896 h 2344739"/>
              <a:gd name="connsiteX165" fmla="*/ 4034926 w 12193149"/>
              <a:gd name="connsiteY165" fmla="*/ 2098131 h 2344739"/>
              <a:gd name="connsiteX166" fmla="*/ 4005686 w 12193149"/>
              <a:gd name="connsiteY166" fmla="*/ 2085563 h 2344739"/>
              <a:gd name="connsiteX167" fmla="*/ 3937994 w 12193149"/>
              <a:gd name="connsiteY167" fmla="*/ 2068106 h 2344739"/>
              <a:gd name="connsiteX168" fmla="*/ 3898423 w 12193149"/>
              <a:gd name="connsiteY168" fmla="*/ 2062451 h 2344739"/>
              <a:gd name="connsiteX169" fmla="*/ 3790908 w 12193149"/>
              <a:gd name="connsiteY169" fmla="*/ 2042213 h 2344739"/>
              <a:gd name="connsiteX170" fmla="*/ 3683661 w 12193149"/>
              <a:gd name="connsiteY170" fmla="*/ 2018290 h 2344739"/>
              <a:gd name="connsiteX171" fmla="*/ 3611183 w 12193149"/>
              <a:gd name="connsiteY171" fmla="*/ 1986019 h 2344739"/>
              <a:gd name="connsiteX172" fmla="*/ 3605003 w 12193149"/>
              <a:gd name="connsiteY172" fmla="*/ 1987381 h 2344739"/>
              <a:gd name="connsiteX173" fmla="*/ 3595884 w 12193149"/>
              <a:gd name="connsiteY173" fmla="*/ 1987545 h 2344739"/>
              <a:gd name="connsiteX174" fmla="*/ 3595649 w 12193149"/>
              <a:gd name="connsiteY174" fmla="*/ 1987276 h 2344739"/>
              <a:gd name="connsiteX175" fmla="*/ 3587126 w 12193149"/>
              <a:gd name="connsiteY175" fmla="*/ 1987966 h 2344739"/>
              <a:gd name="connsiteX176" fmla="*/ 3537283 w 12193149"/>
              <a:gd name="connsiteY176" fmla="*/ 1978267 h 2344739"/>
              <a:gd name="connsiteX177" fmla="*/ 3474371 w 12193149"/>
              <a:gd name="connsiteY177" fmla="*/ 1974606 h 2344739"/>
              <a:gd name="connsiteX178" fmla="*/ 3401876 w 12193149"/>
              <a:gd name="connsiteY178" fmla="*/ 1962558 h 2344739"/>
              <a:gd name="connsiteX179" fmla="*/ 3365036 w 12193149"/>
              <a:gd name="connsiteY179" fmla="*/ 1979510 h 2344739"/>
              <a:gd name="connsiteX180" fmla="*/ 3345174 w 12193149"/>
              <a:gd name="connsiteY180" fmla="*/ 1981192 h 2344739"/>
              <a:gd name="connsiteX181" fmla="*/ 3342846 w 12193149"/>
              <a:gd name="connsiteY181" fmla="*/ 1980217 h 2344739"/>
              <a:gd name="connsiteX182" fmla="*/ 3263504 w 12193149"/>
              <a:gd name="connsiteY182" fmla="*/ 1986094 h 2344739"/>
              <a:gd name="connsiteX183" fmla="*/ 3143704 w 12193149"/>
              <a:gd name="connsiteY183" fmla="*/ 1993869 h 2344739"/>
              <a:gd name="connsiteX184" fmla="*/ 3031439 w 12193149"/>
              <a:gd name="connsiteY184" fmla="*/ 1996512 h 2344739"/>
              <a:gd name="connsiteX185" fmla="*/ 2782717 w 12193149"/>
              <a:gd name="connsiteY185" fmla="*/ 2018333 h 2344739"/>
              <a:gd name="connsiteX186" fmla="*/ 2647675 w 12193149"/>
              <a:gd name="connsiteY186" fmla="*/ 2028869 h 2344739"/>
              <a:gd name="connsiteX187" fmla="*/ 2569176 w 12193149"/>
              <a:gd name="connsiteY187" fmla="*/ 2002628 h 2344739"/>
              <a:gd name="connsiteX188" fmla="*/ 2444403 w 12193149"/>
              <a:gd name="connsiteY188" fmla="*/ 2016529 h 2344739"/>
              <a:gd name="connsiteX189" fmla="*/ 2316260 w 12193149"/>
              <a:gd name="connsiteY189" fmla="*/ 2024996 h 2344739"/>
              <a:gd name="connsiteX190" fmla="*/ 2209726 w 12193149"/>
              <a:gd name="connsiteY190" fmla="*/ 2019763 h 2344739"/>
              <a:gd name="connsiteX191" fmla="*/ 2095813 w 12193149"/>
              <a:gd name="connsiteY191" fmla="*/ 2003052 h 2344739"/>
              <a:gd name="connsiteX192" fmla="*/ 1998504 w 12193149"/>
              <a:gd name="connsiteY192" fmla="*/ 1995032 h 2344739"/>
              <a:gd name="connsiteX193" fmla="*/ 1929320 w 12193149"/>
              <a:gd name="connsiteY193" fmla="*/ 2016977 h 2344739"/>
              <a:gd name="connsiteX194" fmla="*/ 1922798 w 12193149"/>
              <a:gd name="connsiteY194" fmla="*/ 2012146 h 2344739"/>
              <a:gd name="connsiteX195" fmla="*/ 1874228 w 12193149"/>
              <a:gd name="connsiteY195" fmla="*/ 2013741 h 2344739"/>
              <a:gd name="connsiteX196" fmla="*/ 1787803 w 12193149"/>
              <a:gd name="connsiteY196" fmla="*/ 2041363 h 2344739"/>
              <a:gd name="connsiteX197" fmla="*/ 1739352 w 12193149"/>
              <a:gd name="connsiteY197" fmla="*/ 2036312 h 2344739"/>
              <a:gd name="connsiteX198" fmla="*/ 1676219 w 12193149"/>
              <a:gd name="connsiteY198" fmla="*/ 2019963 h 2344739"/>
              <a:gd name="connsiteX199" fmla="*/ 1609817 w 12193149"/>
              <a:gd name="connsiteY199" fmla="*/ 2013066 h 2344739"/>
              <a:gd name="connsiteX200" fmla="*/ 1497258 w 12193149"/>
              <a:gd name="connsiteY200" fmla="*/ 1987476 h 2344739"/>
              <a:gd name="connsiteX201" fmla="*/ 1151127 w 12193149"/>
              <a:gd name="connsiteY201" fmla="*/ 1938041 h 2344739"/>
              <a:gd name="connsiteX202" fmla="*/ 859417 w 12193149"/>
              <a:gd name="connsiteY202" fmla="*/ 1928608 h 2344739"/>
              <a:gd name="connsiteX203" fmla="*/ 838688 w 12193149"/>
              <a:gd name="connsiteY203" fmla="*/ 1929821 h 2344739"/>
              <a:gd name="connsiteX204" fmla="*/ 817957 w 12193149"/>
              <a:gd name="connsiteY204" fmla="*/ 1927857 h 2344739"/>
              <a:gd name="connsiteX205" fmla="*/ 812654 w 12193149"/>
              <a:gd name="connsiteY205" fmla="*/ 1930751 h 2344739"/>
              <a:gd name="connsiteX206" fmla="*/ 721195 w 12193149"/>
              <a:gd name="connsiteY206" fmla="*/ 1929661 h 2344739"/>
              <a:gd name="connsiteX207" fmla="*/ 720890 w 12193149"/>
              <a:gd name="connsiteY207" fmla="*/ 1928399 h 2344739"/>
              <a:gd name="connsiteX208" fmla="*/ 710023 w 12193149"/>
              <a:gd name="connsiteY208" fmla="*/ 1922722 h 2344739"/>
              <a:gd name="connsiteX209" fmla="*/ 597940 w 12193149"/>
              <a:gd name="connsiteY209" fmla="*/ 1879864 h 2344739"/>
              <a:gd name="connsiteX210" fmla="*/ 579683 w 12193149"/>
              <a:gd name="connsiteY210" fmla="*/ 1877212 h 2344739"/>
              <a:gd name="connsiteX211" fmla="*/ 572865 w 12193149"/>
              <a:gd name="connsiteY211" fmla="*/ 1877401 h 2344739"/>
              <a:gd name="connsiteX212" fmla="*/ 446247 w 12193149"/>
              <a:gd name="connsiteY212" fmla="*/ 1839371 h 2344739"/>
              <a:gd name="connsiteX213" fmla="*/ 405163 w 12193149"/>
              <a:gd name="connsiteY213" fmla="*/ 1833548 h 2344739"/>
              <a:gd name="connsiteX214" fmla="*/ 293583 w 12193149"/>
              <a:gd name="connsiteY214" fmla="*/ 1812852 h 2344739"/>
              <a:gd name="connsiteX215" fmla="*/ 119529 w 12193149"/>
              <a:gd name="connsiteY215" fmla="*/ 1761047 h 2344739"/>
              <a:gd name="connsiteX216" fmla="*/ 16674 w 12193149"/>
              <a:gd name="connsiteY216" fmla="*/ 1758191 h 2344739"/>
              <a:gd name="connsiteX217" fmla="*/ 1150 w 12193149"/>
              <a:gd name="connsiteY217" fmla="*/ 1752722 h 2344739"/>
              <a:gd name="connsiteX218" fmla="*/ 1148 w 12193149"/>
              <a:gd name="connsiteY218" fmla="*/ 222213 h 2344739"/>
              <a:gd name="connsiteX219" fmla="*/ 1148 w 12193149"/>
              <a:gd name="connsiteY219"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590693 w 12193149"/>
              <a:gd name="connsiteY23" fmla="*/ 963777 h 2344739"/>
              <a:gd name="connsiteX24" fmla="*/ 11506817 w 12193149"/>
              <a:gd name="connsiteY24" fmla="*/ 1033623 h 2344739"/>
              <a:gd name="connsiteX25" fmla="*/ 11280332 w 12193149"/>
              <a:gd name="connsiteY25" fmla="*/ 1223571 h 2344739"/>
              <a:gd name="connsiteX26" fmla="*/ 11228309 w 12193149"/>
              <a:gd name="connsiteY26" fmla="*/ 1276236 h 2344739"/>
              <a:gd name="connsiteX27" fmla="*/ 11218087 w 12193149"/>
              <a:gd name="connsiteY27" fmla="*/ 1275961 h 2344739"/>
              <a:gd name="connsiteX28" fmla="*/ 11217184 w 12193149"/>
              <a:gd name="connsiteY28" fmla="*/ 1275018 h 2344739"/>
              <a:gd name="connsiteX29" fmla="*/ 11188885 w 12193149"/>
              <a:gd name="connsiteY29" fmla="*/ 1292383 h 2344739"/>
              <a:gd name="connsiteX30" fmla="*/ 11184501 w 12193149"/>
              <a:gd name="connsiteY30" fmla="*/ 1292525 h 2344739"/>
              <a:gd name="connsiteX31" fmla="*/ 11166854 w 12193149"/>
              <a:gd name="connsiteY31" fmla="*/ 1306612 h 2344739"/>
              <a:gd name="connsiteX32" fmla="*/ 11157311 w 12193149"/>
              <a:gd name="connsiteY32" fmla="*/ 1312414 h 2344739"/>
              <a:gd name="connsiteX33" fmla="*/ 11155496 w 12193149"/>
              <a:gd name="connsiteY33" fmla="*/ 1317097 h 2344739"/>
              <a:gd name="connsiteX34" fmla="*/ 11140961 w 12193149"/>
              <a:gd name="connsiteY34" fmla="*/ 1324115 h 2344739"/>
              <a:gd name="connsiteX35" fmla="*/ 11138961 w 12193149"/>
              <a:gd name="connsiteY35" fmla="*/ 1323772 h 2344739"/>
              <a:gd name="connsiteX36" fmla="*/ 11128208 w 12193149"/>
              <a:gd name="connsiteY36" fmla="*/ 1333832 h 2344739"/>
              <a:gd name="connsiteX37" fmla="*/ 11120691 w 12193149"/>
              <a:gd name="connsiteY37" fmla="*/ 1347424 h 2344739"/>
              <a:gd name="connsiteX38" fmla="*/ 10894683 w 12193149"/>
              <a:gd name="connsiteY38" fmla="*/ 1473399 h 2344739"/>
              <a:gd name="connsiteX39" fmla="*/ 10773300 w 12193149"/>
              <a:gd name="connsiteY39" fmla="*/ 1523191 h 2344739"/>
              <a:gd name="connsiteX40" fmla="*/ 10627668 w 12193149"/>
              <a:gd name="connsiteY40" fmla="*/ 1559229 h 2344739"/>
              <a:gd name="connsiteX41" fmla="*/ 10581895 w 12193149"/>
              <a:gd name="connsiteY41" fmla="*/ 1568689 h 2344739"/>
              <a:gd name="connsiteX42" fmla="*/ 10547790 w 12193149"/>
              <a:gd name="connsiteY42" fmla="*/ 1598423 h 2344739"/>
              <a:gd name="connsiteX43" fmla="*/ 10529643 w 12193149"/>
              <a:gd name="connsiteY43" fmla="*/ 1596907 h 2344739"/>
              <a:gd name="connsiteX44" fmla="*/ 10526446 w 12193149"/>
              <a:gd name="connsiteY44" fmla="*/ 1596411 h 2344739"/>
              <a:gd name="connsiteX45" fmla="*/ 10515129 w 12193149"/>
              <a:gd name="connsiteY45" fmla="*/ 1599537 h 2344739"/>
              <a:gd name="connsiteX46" fmla="*/ 10491735 w 12193149"/>
              <a:gd name="connsiteY46" fmla="*/ 1594156 h 2344739"/>
              <a:gd name="connsiteX47" fmla="*/ 10471418 w 12193149"/>
              <a:gd name="connsiteY47" fmla="*/ 1601693 h 2344739"/>
              <a:gd name="connsiteX48" fmla="*/ 10377042 w 12193149"/>
              <a:gd name="connsiteY48" fmla="*/ 1644598 h 2344739"/>
              <a:gd name="connsiteX49" fmla="*/ 10319338 w 12193149"/>
              <a:gd name="connsiteY49" fmla="*/ 1666221 h 2344739"/>
              <a:gd name="connsiteX50" fmla="*/ 10295467 w 12193149"/>
              <a:gd name="connsiteY50" fmla="*/ 1668079 h 2344739"/>
              <a:gd name="connsiteX51" fmla="*/ 10263443 w 12193149"/>
              <a:gd name="connsiteY51" fmla="*/ 1674948 h 2344739"/>
              <a:gd name="connsiteX52" fmla="*/ 10205418 w 12193149"/>
              <a:gd name="connsiteY52" fmla="*/ 1682149 h 2344739"/>
              <a:gd name="connsiteX53" fmla="*/ 10177759 w 12193149"/>
              <a:gd name="connsiteY53" fmla="*/ 1692943 h 2344739"/>
              <a:gd name="connsiteX54" fmla="*/ 10165070 w 12193149"/>
              <a:gd name="connsiteY54" fmla="*/ 1693739 h 2344739"/>
              <a:gd name="connsiteX55" fmla="*/ 10156308 w 12193149"/>
              <a:gd name="connsiteY55" fmla="*/ 1707487 h 2344739"/>
              <a:gd name="connsiteX56" fmla="*/ 10118267 w 12193149"/>
              <a:gd name="connsiteY56" fmla="*/ 1731142 h 2344739"/>
              <a:gd name="connsiteX57" fmla="*/ 10083317 w 12193149"/>
              <a:gd name="connsiteY57" fmla="*/ 1743296 h 2344739"/>
              <a:gd name="connsiteX58" fmla="*/ 10040388 w 12193149"/>
              <a:gd name="connsiteY58" fmla="*/ 1741632 h 2344739"/>
              <a:gd name="connsiteX59" fmla="*/ 9961167 w 12193149"/>
              <a:gd name="connsiteY59" fmla="*/ 1757147 h 2344739"/>
              <a:gd name="connsiteX60" fmla="*/ 9848940 w 12193149"/>
              <a:gd name="connsiteY60" fmla="*/ 1763915 h 2344739"/>
              <a:gd name="connsiteX61" fmla="*/ 9729457 w 12193149"/>
              <a:gd name="connsiteY61" fmla="*/ 1784122 h 2344739"/>
              <a:gd name="connsiteX62" fmla="*/ 9613704 w 12193149"/>
              <a:gd name="connsiteY62" fmla="*/ 1812371 h 2344739"/>
              <a:gd name="connsiteX63" fmla="*/ 9338590 w 12193149"/>
              <a:gd name="connsiteY63" fmla="*/ 1869293 h 2344739"/>
              <a:gd name="connsiteX64" fmla="*/ 9232518 w 12193149"/>
              <a:gd name="connsiteY64" fmla="*/ 1893149 h 2344739"/>
              <a:gd name="connsiteX65" fmla="*/ 9156690 w 12193149"/>
              <a:gd name="connsiteY65" fmla="*/ 1903228 h 2344739"/>
              <a:gd name="connsiteX66" fmla="*/ 9054601 w 12193149"/>
              <a:gd name="connsiteY66" fmla="*/ 1910755 h 2344739"/>
              <a:gd name="connsiteX67" fmla="*/ 9006634 w 12193149"/>
              <a:gd name="connsiteY67" fmla="*/ 1914040 h 2344739"/>
              <a:gd name="connsiteX68" fmla="*/ 9006349 w 12193149"/>
              <a:gd name="connsiteY68" fmla="*/ 1913800 h 2344739"/>
              <a:gd name="connsiteX69" fmla="*/ 8997380 w 12193149"/>
              <a:gd name="connsiteY69" fmla="*/ 1915011 h 2344739"/>
              <a:gd name="connsiteX70" fmla="*/ 8991542 w 12193149"/>
              <a:gd name="connsiteY70" fmla="*/ 1917072 h 2344739"/>
              <a:gd name="connsiteX71" fmla="*/ 8975485 w 12193149"/>
              <a:gd name="connsiteY71" fmla="*/ 1920298 h 2344739"/>
              <a:gd name="connsiteX72" fmla="*/ 8969159 w 12193149"/>
              <a:gd name="connsiteY72" fmla="*/ 1919598 h 2344739"/>
              <a:gd name="connsiteX73" fmla="*/ 8964196 w 12193149"/>
              <a:gd name="connsiteY73" fmla="*/ 1917373 h 2344739"/>
              <a:gd name="connsiteX74" fmla="*/ 8930136 w 12193149"/>
              <a:gd name="connsiteY74" fmla="*/ 1914185 h 2344739"/>
              <a:gd name="connsiteX75" fmla="*/ 8753592 w 12193149"/>
              <a:gd name="connsiteY75" fmla="*/ 1933417 h 2344739"/>
              <a:gd name="connsiteX76" fmla="*/ 8708995 w 12193149"/>
              <a:gd name="connsiteY76" fmla="*/ 1935518 h 2344739"/>
              <a:gd name="connsiteX77" fmla="*/ 8597219 w 12193149"/>
              <a:gd name="connsiteY77" fmla="*/ 1944090 h 2344739"/>
              <a:gd name="connsiteX78" fmla="*/ 8526378 w 12193149"/>
              <a:gd name="connsiteY78" fmla="*/ 1929248 h 2344739"/>
              <a:gd name="connsiteX79" fmla="*/ 8512131 w 12193149"/>
              <a:gd name="connsiteY79" fmla="*/ 1935163 h 2344739"/>
              <a:gd name="connsiteX80" fmla="*/ 8507315 w 12193149"/>
              <a:gd name="connsiteY80" fmla="*/ 1938164 h 2344739"/>
              <a:gd name="connsiteX81" fmla="*/ 8499116 w 12193149"/>
              <a:gd name="connsiteY81" fmla="*/ 1940902 h 2344739"/>
              <a:gd name="connsiteX82" fmla="*/ 8498742 w 12193149"/>
              <a:gd name="connsiteY82" fmla="*/ 1940723 h 2344739"/>
              <a:gd name="connsiteX83" fmla="*/ 8491397 w 12193149"/>
              <a:gd name="connsiteY83" fmla="*/ 1943773 h 2344739"/>
              <a:gd name="connsiteX84" fmla="*/ 8368330 w 12193149"/>
              <a:gd name="connsiteY84" fmla="*/ 1957815 h 2344739"/>
              <a:gd name="connsiteX85" fmla="*/ 8354947 w 12193149"/>
              <a:gd name="connsiteY85" fmla="*/ 1958009 h 2344739"/>
              <a:gd name="connsiteX86" fmla="*/ 8321252 w 12193149"/>
              <a:gd name="connsiteY86" fmla="*/ 1974587 h 2344739"/>
              <a:gd name="connsiteX87" fmla="*/ 8315581 w 12193149"/>
              <a:gd name="connsiteY87" fmla="*/ 1974913 h 2344739"/>
              <a:gd name="connsiteX88" fmla="*/ 8296322 w 12193149"/>
              <a:gd name="connsiteY88" fmla="*/ 1988808 h 2344739"/>
              <a:gd name="connsiteX89" fmla="*/ 8285424 w 12193149"/>
              <a:gd name="connsiteY89" fmla="*/ 1994631 h 2344739"/>
              <a:gd name="connsiteX90" fmla="*/ 8284298 w 12193149"/>
              <a:gd name="connsiteY90" fmla="*/ 1999074 h 2344739"/>
              <a:gd name="connsiteX91" fmla="*/ 8267224 w 12193149"/>
              <a:gd name="connsiteY91" fmla="*/ 2006249 h 2344739"/>
              <a:gd name="connsiteX92" fmla="*/ 8264525 w 12193149"/>
              <a:gd name="connsiteY92" fmla="*/ 2006019 h 2344739"/>
              <a:gd name="connsiteX93" fmla="*/ 8253181 w 12193149"/>
              <a:gd name="connsiteY93" fmla="*/ 2015862 h 2344739"/>
              <a:gd name="connsiteX94" fmla="*/ 8246982 w 12193149"/>
              <a:gd name="connsiteY94" fmla="*/ 2028854 h 2344739"/>
              <a:gd name="connsiteX95" fmla="*/ 8091420 w 12193149"/>
              <a:gd name="connsiteY95" fmla="*/ 2075015 h 2344739"/>
              <a:gd name="connsiteX96" fmla="*/ 7906555 w 12193149"/>
              <a:gd name="connsiteY96" fmla="*/ 2116988 h 2344739"/>
              <a:gd name="connsiteX97" fmla="*/ 7719893 w 12193149"/>
              <a:gd name="connsiteY97" fmla="*/ 2142703 h 2344739"/>
              <a:gd name="connsiteX98" fmla="*/ 7615495 w 12193149"/>
              <a:gd name="connsiteY98" fmla="*/ 2139232 h 2344739"/>
              <a:gd name="connsiteX99" fmla="*/ 7528691 w 12193149"/>
              <a:gd name="connsiteY99" fmla="*/ 2145060 h 2344739"/>
              <a:gd name="connsiteX100" fmla="*/ 7520719 w 12193149"/>
              <a:gd name="connsiteY100" fmla="*/ 2147613 h 2344739"/>
              <a:gd name="connsiteX101" fmla="*/ 7508559 w 12193149"/>
              <a:gd name="connsiteY101" fmla="*/ 2148948 h 2344739"/>
              <a:gd name="connsiteX102" fmla="*/ 7508188 w 12193149"/>
              <a:gd name="connsiteY102" fmla="*/ 2148621 h 2344739"/>
              <a:gd name="connsiteX103" fmla="*/ 7496943 w 12193149"/>
              <a:gd name="connsiteY103" fmla="*/ 2150573 h 2344739"/>
              <a:gd name="connsiteX104" fmla="*/ 7219707 w 12193149"/>
              <a:gd name="connsiteY104" fmla="*/ 2156680 h 2344739"/>
              <a:gd name="connsiteX105" fmla="*/ 7202249 w 12193149"/>
              <a:gd name="connsiteY105" fmla="*/ 2161230 h 2344739"/>
              <a:gd name="connsiteX106" fmla="*/ 7198152 w 12193149"/>
              <a:gd name="connsiteY106" fmla="*/ 2166588 h 2344739"/>
              <a:gd name="connsiteX107" fmla="*/ 7171956 w 12193149"/>
              <a:gd name="connsiteY107" fmla="*/ 2171236 h 2344739"/>
              <a:gd name="connsiteX108" fmla="*/ 7098136 w 12193149"/>
              <a:gd name="connsiteY108" fmla="*/ 2183464 h 2344739"/>
              <a:gd name="connsiteX109" fmla="*/ 7019644 w 12193149"/>
              <a:gd name="connsiteY109" fmla="*/ 2183090 h 2344739"/>
              <a:gd name="connsiteX110" fmla="*/ 6905294 w 12193149"/>
              <a:gd name="connsiteY110" fmla="*/ 2212596 h 2344739"/>
              <a:gd name="connsiteX111" fmla="*/ 6709370 w 12193149"/>
              <a:gd name="connsiteY111" fmla="*/ 2240551 h 2344739"/>
              <a:gd name="connsiteX112" fmla="*/ 6550602 w 12193149"/>
              <a:gd name="connsiteY112" fmla="*/ 2269327 h 2344739"/>
              <a:gd name="connsiteX113" fmla="*/ 6318708 w 12193149"/>
              <a:gd name="connsiteY113" fmla="*/ 2316127 h 2344739"/>
              <a:gd name="connsiteX114" fmla="*/ 6169822 w 12193149"/>
              <a:gd name="connsiteY114" fmla="*/ 2318214 h 2344739"/>
              <a:gd name="connsiteX115" fmla="*/ 6074996 w 12193149"/>
              <a:gd name="connsiteY115" fmla="*/ 2338676 h 2344739"/>
              <a:gd name="connsiteX116" fmla="*/ 6069677 w 12193149"/>
              <a:gd name="connsiteY116" fmla="*/ 2337139 h 2344739"/>
              <a:gd name="connsiteX117" fmla="*/ 6049786 w 12193149"/>
              <a:gd name="connsiteY117" fmla="*/ 2337822 h 2344739"/>
              <a:gd name="connsiteX118" fmla="*/ 6042433 w 12193149"/>
              <a:gd name="connsiteY118" fmla="*/ 2329473 h 2344739"/>
              <a:gd name="connsiteX119" fmla="*/ 6011238 w 12193149"/>
              <a:gd name="connsiteY119" fmla="*/ 2324380 h 2344739"/>
              <a:gd name="connsiteX120" fmla="*/ 5958523 w 12193149"/>
              <a:gd name="connsiteY120" fmla="*/ 2328024 h 2344739"/>
              <a:gd name="connsiteX121" fmla="*/ 5760067 w 12193149"/>
              <a:gd name="connsiteY121" fmla="*/ 2343716 h 2344739"/>
              <a:gd name="connsiteX122" fmla="*/ 5628108 w 12193149"/>
              <a:gd name="connsiteY122" fmla="*/ 2344739 h 2344739"/>
              <a:gd name="connsiteX123" fmla="*/ 5472054 w 12193149"/>
              <a:gd name="connsiteY123" fmla="*/ 2330719 h 2344739"/>
              <a:gd name="connsiteX124" fmla="*/ 5433909 w 12193149"/>
              <a:gd name="connsiteY124" fmla="*/ 2319466 h 2344739"/>
              <a:gd name="connsiteX125" fmla="*/ 5382817 w 12193149"/>
              <a:gd name="connsiteY125" fmla="*/ 2301764 h 2344739"/>
              <a:gd name="connsiteX126" fmla="*/ 5262912 w 12193149"/>
              <a:gd name="connsiteY126" fmla="*/ 2281347 h 2344739"/>
              <a:gd name="connsiteX127" fmla="*/ 5224109 w 12193149"/>
              <a:gd name="connsiteY127" fmla="*/ 2270223 h 2344739"/>
              <a:gd name="connsiteX128" fmla="*/ 5175808 w 12193149"/>
              <a:gd name="connsiteY128" fmla="*/ 2267233 h 2344739"/>
              <a:gd name="connsiteX129" fmla="*/ 5157702 w 12193149"/>
              <a:gd name="connsiteY129" fmla="*/ 2260010 h 2344739"/>
              <a:gd name="connsiteX130" fmla="*/ 5143747 w 12193149"/>
              <a:gd name="connsiteY130" fmla="*/ 2256610 h 2344739"/>
              <a:gd name="connsiteX131" fmla="*/ 5140744 w 12193149"/>
              <a:gd name="connsiteY131" fmla="*/ 2254509 h 2344739"/>
              <a:gd name="connsiteX132" fmla="*/ 5122807 w 12193149"/>
              <a:gd name="connsiteY132" fmla="*/ 2243656 h 2344739"/>
              <a:gd name="connsiteX133" fmla="*/ 5066938 w 12193149"/>
              <a:gd name="connsiteY133" fmla="*/ 2250227 h 2344739"/>
              <a:gd name="connsiteX134" fmla="*/ 5012662 w 12193149"/>
              <a:gd name="connsiteY134" fmla="*/ 2233846 h 2344739"/>
              <a:gd name="connsiteX135" fmla="*/ 4841589 w 12193149"/>
              <a:gd name="connsiteY135" fmla="*/ 2209829 h 2344739"/>
              <a:gd name="connsiteX136" fmla="*/ 4763595 w 12193149"/>
              <a:gd name="connsiteY136" fmla="*/ 2182061 h 2344739"/>
              <a:gd name="connsiteX137" fmla="*/ 4724334 w 12193149"/>
              <a:gd name="connsiteY137" fmla="*/ 2173047 h 2344739"/>
              <a:gd name="connsiteX138" fmla="*/ 4722324 w 12193149"/>
              <a:gd name="connsiteY138" fmla="*/ 2172298 h 2344739"/>
              <a:gd name="connsiteX139" fmla="*/ 4723259 w 12193149"/>
              <a:gd name="connsiteY139" fmla="*/ 2172087 h 2344739"/>
              <a:gd name="connsiteX140" fmla="*/ 4718350 w 12193149"/>
              <a:gd name="connsiteY140" fmla="*/ 2170817 h 2344739"/>
              <a:gd name="connsiteX141" fmla="*/ 4722324 w 12193149"/>
              <a:gd name="connsiteY141" fmla="*/ 2172298 h 2344739"/>
              <a:gd name="connsiteX142" fmla="*/ 4716674 w 12193149"/>
              <a:gd name="connsiteY142" fmla="*/ 2173573 h 2344739"/>
              <a:gd name="connsiteX143" fmla="*/ 4516962 w 12193149"/>
              <a:gd name="connsiteY143" fmla="*/ 2163671 h 2344739"/>
              <a:gd name="connsiteX144" fmla="*/ 4429691 w 12193149"/>
              <a:gd name="connsiteY144" fmla="*/ 2153020 h 2344739"/>
              <a:gd name="connsiteX145" fmla="*/ 4364023 w 12193149"/>
              <a:gd name="connsiteY145" fmla="*/ 2151674 h 2344739"/>
              <a:gd name="connsiteX146" fmla="*/ 4318114 w 12193149"/>
              <a:gd name="connsiteY146" fmla="*/ 2158289 h 2344739"/>
              <a:gd name="connsiteX147" fmla="*/ 4316258 w 12193149"/>
              <a:gd name="connsiteY147" fmla="*/ 2156948 h 2344739"/>
              <a:gd name="connsiteX148" fmla="*/ 4296292 w 12193149"/>
              <a:gd name="connsiteY148" fmla="*/ 2155069 h 2344739"/>
              <a:gd name="connsiteX149" fmla="*/ 4291212 w 12193149"/>
              <a:gd name="connsiteY149" fmla="*/ 2157986 h 2344739"/>
              <a:gd name="connsiteX150" fmla="*/ 4277290 w 12193149"/>
              <a:gd name="connsiteY150" fmla="*/ 2157740 h 2344739"/>
              <a:gd name="connsiteX151" fmla="*/ 4249265 w 12193149"/>
              <a:gd name="connsiteY151" fmla="*/ 2160064 h 2344739"/>
              <a:gd name="connsiteX152" fmla="*/ 4203199 w 12193149"/>
              <a:gd name="connsiteY152" fmla="*/ 2157269 h 2344739"/>
              <a:gd name="connsiteX153" fmla="*/ 4202893 w 12193149"/>
              <a:gd name="connsiteY153" fmla="*/ 2156010 h 2344739"/>
              <a:gd name="connsiteX154" fmla="*/ 4192396 w 12193149"/>
              <a:gd name="connsiteY154" fmla="*/ 2150376 h 2344739"/>
              <a:gd name="connsiteX155" fmla="*/ 4143893 w 12193149"/>
              <a:gd name="connsiteY155" fmla="*/ 2134511 h 2344739"/>
              <a:gd name="connsiteX156" fmla="*/ 4084245 w 12193149"/>
              <a:gd name="connsiteY156" fmla="*/ 2107978 h 2344739"/>
              <a:gd name="connsiteX157" fmla="*/ 4075694 w 12193149"/>
              <a:gd name="connsiteY157" fmla="*/ 2107143 h 2344739"/>
              <a:gd name="connsiteX158" fmla="*/ 4075575 w 12193149"/>
              <a:gd name="connsiteY158" fmla="*/ 2106844 h 2344739"/>
              <a:gd name="connsiteX159" fmla="*/ 4066658 w 12193149"/>
              <a:gd name="connsiteY159" fmla="*/ 2105400 h 2344739"/>
              <a:gd name="connsiteX160" fmla="*/ 4060102 w 12193149"/>
              <a:gd name="connsiteY160" fmla="*/ 2105618 h 2344739"/>
              <a:gd name="connsiteX161" fmla="*/ 4043512 w 12193149"/>
              <a:gd name="connsiteY161" fmla="*/ 2103997 h 2344739"/>
              <a:gd name="connsiteX162" fmla="*/ 4038145 w 12193149"/>
              <a:gd name="connsiteY162" fmla="*/ 2101563 h 2344739"/>
              <a:gd name="connsiteX163" fmla="*/ 4036511 w 12193149"/>
              <a:gd name="connsiteY163" fmla="*/ 2097896 h 2344739"/>
              <a:gd name="connsiteX164" fmla="*/ 4034926 w 12193149"/>
              <a:gd name="connsiteY164" fmla="*/ 2098131 h 2344739"/>
              <a:gd name="connsiteX165" fmla="*/ 4005686 w 12193149"/>
              <a:gd name="connsiteY165" fmla="*/ 2085563 h 2344739"/>
              <a:gd name="connsiteX166" fmla="*/ 3937994 w 12193149"/>
              <a:gd name="connsiteY166" fmla="*/ 2068106 h 2344739"/>
              <a:gd name="connsiteX167" fmla="*/ 3898423 w 12193149"/>
              <a:gd name="connsiteY167" fmla="*/ 2062451 h 2344739"/>
              <a:gd name="connsiteX168" fmla="*/ 3790908 w 12193149"/>
              <a:gd name="connsiteY168" fmla="*/ 2042213 h 2344739"/>
              <a:gd name="connsiteX169" fmla="*/ 3683661 w 12193149"/>
              <a:gd name="connsiteY169" fmla="*/ 2018290 h 2344739"/>
              <a:gd name="connsiteX170" fmla="*/ 3611183 w 12193149"/>
              <a:gd name="connsiteY170" fmla="*/ 1986019 h 2344739"/>
              <a:gd name="connsiteX171" fmla="*/ 3605003 w 12193149"/>
              <a:gd name="connsiteY171" fmla="*/ 1987381 h 2344739"/>
              <a:gd name="connsiteX172" fmla="*/ 3595884 w 12193149"/>
              <a:gd name="connsiteY172" fmla="*/ 1987545 h 2344739"/>
              <a:gd name="connsiteX173" fmla="*/ 3595649 w 12193149"/>
              <a:gd name="connsiteY173" fmla="*/ 1987276 h 2344739"/>
              <a:gd name="connsiteX174" fmla="*/ 3587126 w 12193149"/>
              <a:gd name="connsiteY174" fmla="*/ 1987966 h 2344739"/>
              <a:gd name="connsiteX175" fmla="*/ 3537283 w 12193149"/>
              <a:gd name="connsiteY175" fmla="*/ 1978267 h 2344739"/>
              <a:gd name="connsiteX176" fmla="*/ 3474371 w 12193149"/>
              <a:gd name="connsiteY176" fmla="*/ 1974606 h 2344739"/>
              <a:gd name="connsiteX177" fmla="*/ 3401876 w 12193149"/>
              <a:gd name="connsiteY177" fmla="*/ 1962558 h 2344739"/>
              <a:gd name="connsiteX178" fmla="*/ 3365036 w 12193149"/>
              <a:gd name="connsiteY178" fmla="*/ 1979510 h 2344739"/>
              <a:gd name="connsiteX179" fmla="*/ 3345174 w 12193149"/>
              <a:gd name="connsiteY179" fmla="*/ 1981192 h 2344739"/>
              <a:gd name="connsiteX180" fmla="*/ 3342846 w 12193149"/>
              <a:gd name="connsiteY180" fmla="*/ 1980217 h 2344739"/>
              <a:gd name="connsiteX181" fmla="*/ 3263504 w 12193149"/>
              <a:gd name="connsiteY181" fmla="*/ 1986094 h 2344739"/>
              <a:gd name="connsiteX182" fmla="*/ 3143704 w 12193149"/>
              <a:gd name="connsiteY182" fmla="*/ 1993869 h 2344739"/>
              <a:gd name="connsiteX183" fmla="*/ 3031439 w 12193149"/>
              <a:gd name="connsiteY183" fmla="*/ 1996512 h 2344739"/>
              <a:gd name="connsiteX184" fmla="*/ 2782717 w 12193149"/>
              <a:gd name="connsiteY184" fmla="*/ 2018333 h 2344739"/>
              <a:gd name="connsiteX185" fmla="*/ 2647675 w 12193149"/>
              <a:gd name="connsiteY185" fmla="*/ 2028869 h 2344739"/>
              <a:gd name="connsiteX186" fmla="*/ 2569176 w 12193149"/>
              <a:gd name="connsiteY186" fmla="*/ 2002628 h 2344739"/>
              <a:gd name="connsiteX187" fmla="*/ 2444403 w 12193149"/>
              <a:gd name="connsiteY187" fmla="*/ 2016529 h 2344739"/>
              <a:gd name="connsiteX188" fmla="*/ 2316260 w 12193149"/>
              <a:gd name="connsiteY188" fmla="*/ 2024996 h 2344739"/>
              <a:gd name="connsiteX189" fmla="*/ 2209726 w 12193149"/>
              <a:gd name="connsiteY189" fmla="*/ 2019763 h 2344739"/>
              <a:gd name="connsiteX190" fmla="*/ 2095813 w 12193149"/>
              <a:gd name="connsiteY190" fmla="*/ 2003052 h 2344739"/>
              <a:gd name="connsiteX191" fmla="*/ 1998504 w 12193149"/>
              <a:gd name="connsiteY191" fmla="*/ 1995032 h 2344739"/>
              <a:gd name="connsiteX192" fmla="*/ 1929320 w 12193149"/>
              <a:gd name="connsiteY192" fmla="*/ 2016977 h 2344739"/>
              <a:gd name="connsiteX193" fmla="*/ 1922798 w 12193149"/>
              <a:gd name="connsiteY193" fmla="*/ 2012146 h 2344739"/>
              <a:gd name="connsiteX194" fmla="*/ 1874228 w 12193149"/>
              <a:gd name="connsiteY194" fmla="*/ 2013741 h 2344739"/>
              <a:gd name="connsiteX195" fmla="*/ 1787803 w 12193149"/>
              <a:gd name="connsiteY195" fmla="*/ 2041363 h 2344739"/>
              <a:gd name="connsiteX196" fmla="*/ 1739352 w 12193149"/>
              <a:gd name="connsiteY196" fmla="*/ 2036312 h 2344739"/>
              <a:gd name="connsiteX197" fmla="*/ 1676219 w 12193149"/>
              <a:gd name="connsiteY197" fmla="*/ 2019963 h 2344739"/>
              <a:gd name="connsiteX198" fmla="*/ 1609817 w 12193149"/>
              <a:gd name="connsiteY198" fmla="*/ 2013066 h 2344739"/>
              <a:gd name="connsiteX199" fmla="*/ 1497258 w 12193149"/>
              <a:gd name="connsiteY199" fmla="*/ 1987476 h 2344739"/>
              <a:gd name="connsiteX200" fmla="*/ 1151127 w 12193149"/>
              <a:gd name="connsiteY200" fmla="*/ 1938041 h 2344739"/>
              <a:gd name="connsiteX201" fmla="*/ 859417 w 12193149"/>
              <a:gd name="connsiteY201" fmla="*/ 1928608 h 2344739"/>
              <a:gd name="connsiteX202" fmla="*/ 838688 w 12193149"/>
              <a:gd name="connsiteY202" fmla="*/ 1929821 h 2344739"/>
              <a:gd name="connsiteX203" fmla="*/ 817957 w 12193149"/>
              <a:gd name="connsiteY203" fmla="*/ 1927857 h 2344739"/>
              <a:gd name="connsiteX204" fmla="*/ 812654 w 12193149"/>
              <a:gd name="connsiteY204" fmla="*/ 1930751 h 2344739"/>
              <a:gd name="connsiteX205" fmla="*/ 721195 w 12193149"/>
              <a:gd name="connsiteY205" fmla="*/ 1929661 h 2344739"/>
              <a:gd name="connsiteX206" fmla="*/ 720890 w 12193149"/>
              <a:gd name="connsiteY206" fmla="*/ 1928399 h 2344739"/>
              <a:gd name="connsiteX207" fmla="*/ 710023 w 12193149"/>
              <a:gd name="connsiteY207" fmla="*/ 1922722 h 2344739"/>
              <a:gd name="connsiteX208" fmla="*/ 597940 w 12193149"/>
              <a:gd name="connsiteY208" fmla="*/ 1879864 h 2344739"/>
              <a:gd name="connsiteX209" fmla="*/ 579683 w 12193149"/>
              <a:gd name="connsiteY209" fmla="*/ 1877212 h 2344739"/>
              <a:gd name="connsiteX210" fmla="*/ 572865 w 12193149"/>
              <a:gd name="connsiteY210" fmla="*/ 1877401 h 2344739"/>
              <a:gd name="connsiteX211" fmla="*/ 446247 w 12193149"/>
              <a:gd name="connsiteY211" fmla="*/ 1839371 h 2344739"/>
              <a:gd name="connsiteX212" fmla="*/ 405163 w 12193149"/>
              <a:gd name="connsiteY212" fmla="*/ 1833548 h 2344739"/>
              <a:gd name="connsiteX213" fmla="*/ 293583 w 12193149"/>
              <a:gd name="connsiteY213" fmla="*/ 1812852 h 2344739"/>
              <a:gd name="connsiteX214" fmla="*/ 119529 w 12193149"/>
              <a:gd name="connsiteY214" fmla="*/ 1761047 h 2344739"/>
              <a:gd name="connsiteX215" fmla="*/ 16674 w 12193149"/>
              <a:gd name="connsiteY215" fmla="*/ 1758191 h 2344739"/>
              <a:gd name="connsiteX216" fmla="*/ 1150 w 12193149"/>
              <a:gd name="connsiteY216" fmla="*/ 1752722 h 2344739"/>
              <a:gd name="connsiteX217" fmla="*/ 1148 w 12193149"/>
              <a:gd name="connsiteY217" fmla="*/ 222213 h 2344739"/>
              <a:gd name="connsiteX218" fmla="*/ 1148 w 12193149"/>
              <a:gd name="connsiteY218"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9 w 12193149"/>
              <a:gd name="connsiteY3" fmla="*/ 579739 h 2344739"/>
              <a:gd name="connsiteX4" fmla="*/ 12185986 w 12193149"/>
              <a:gd name="connsiteY4" fmla="*/ 584189 h 2344739"/>
              <a:gd name="connsiteX5" fmla="*/ 12156363 w 12193149"/>
              <a:gd name="connsiteY5" fmla="*/ 597366 h 2344739"/>
              <a:gd name="connsiteX6" fmla="*/ 12139215 w 12193149"/>
              <a:gd name="connsiteY6" fmla="*/ 623179 h 2344739"/>
              <a:gd name="connsiteX7" fmla="*/ 12126327 w 12193149"/>
              <a:gd name="connsiteY7" fmla="*/ 624690 h 2344739"/>
              <a:gd name="connsiteX8" fmla="*/ 12124007 w 12193149"/>
              <a:gd name="connsiteY8" fmla="*/ 624794 h 2344739"/>
              <a:gd name="connsiteX9" fmla="*/ 12116854 w 12193149"/>
              <a:gd name="connsiteY9" fmla="*/ 628608 h 2344739"/>
              <a:gd name="connsiteX10" fmla="*/ 12099497 w 12193149"/>
              <a:gd name="connsiteY10" fmla="*/ 628139 h 2344739"/>
              <a:gd name="connsiteX11" fmla="*/ 12087073 w 12193149"/>
              <a:gd name="connsiteY11" fmla="*/ 636341 h 2344739"/>
              <a:gd name="connsiteX12" fmla="*/ 12031073 w 12193149"/>
              <a:gd name="connsiteY12" fmla="*/ 680009 h 2344739"/>
              <a:gd name="connsiteX13" fmla="*/ 11995833 w 12193149"/>
              <a:gd name="connsiteY13" fmla="*/ 703458 h 2344739"/>
              <a:gd name="connsiteX14" fmla="*/ 11979717 w 12193149"/>
              <a:gd name="connsiteY14" fmla="*/ 708161 h 2344739"/>
              <a:gd name="connsiteX15" fmla="*/ 11959046 w 12193149"/>
              <a:gd name="connsiteY15" fmla="*/ 717558 h 2344739"/>
              <a:gd name="connsiteX16" fmla="*/ 11920454 w 12193149"/>
              <a:gd name="connsiteY16" fmla="*/ 730883 h 2344739"/>
              <a:gd name="connsiteX17" fmla="*/ 11903656 w 12193149"/>
              <a:gd name="connsiteY17" fmla="*/ 742426 h 2344739"/>
              <a:gd name="connsiteX18" fmla="*/ 11895048 w 12193149"/>
              <a:gd name="connsiteY18" fmla="*/ 744791 h 2344739"/>
              <a:gd name="connsiteX19" fmla="*/ 11891968 w 12193149"/>
              <a:gd name="connsiteY19" fmla="*/ 755729 h 2344739"/>
              <a:gd name="connsiteX20" fmla="*/ 11870776 w 12193149"/>
              <a:gd name="connsiteY20" fmla="*/ 777816 h 2344739"/>
              <a:gd name="connsiteX21" fmla="*/ 11813376 w 12193149"/>
              <a:gd name="connsiteY21" fmla="*/ 797659 h 2344739"/>
              <a:gd name="connsiteX22" fmla="*/ 11590693 w 12193149"/>
              <a:gd name="connsiteY22" fmla="*/ 963777 h 2344739"/>
              <a:gd name="connsiteX23" fmla="*/ 11506817 w 12193149"/>
              <a:gd name="connsiteY23" fmla="*/ 1033623 h 2344739"/>
              <a:gd name="connsiteX24" fmla="*/ 11280332 w 12193149"/>
              <a:gd name="connsiteY24" fmla="*/ 1223571 h 2344739"/>
              <a:gd name="connsiteX25" fmla="*/ 11228309 w 12193149"/>
              <a:gd name="connsiteY25" fmla="*/ 1276236 h 2344739"/>
              <a:gd name="connsiteX26" fmla="*/ 11218087 w 12193149"/>
              <a:gd name="connsiteY26" fmla="*/ 1275961 h 2344739"/>
              <a:gd name="connsiteX27" fmla="*/ 11217184 w 12193149"/>
              <a:gd name="connsiteY27" fmla="*/ 1275018 h 2344739"/>
              <a:gd name="connsiteX28" fmla="*/ 11188885 w 12193149"/>
              <a:gd name="connsiteY28" fmla="*/ 1292383 h 2344739"/>
              <a:gd name="connsiteX29" fmla="*/ 11184501 w 12193149"/>
              <a:gd name="connsiteY29" fmla="*/ 1292525 h 2344739"/>
              <a:gd name="connsiteX30" fmla="*/ 11166854 w 12193149"/>
              <a:gd name="connsiteY30" fmla="*/ 1306612 h 2344739"/>
              <a:gd name="connsiteX31" fmla="*/ 11157311 w 12193149"/>
              <a:gd name="connsiteY31" fmla="*/ 1312414 h 2344739"/>
              <a:gd name="connsiteX32" fmla="*/ 11155496 w 12193149"/>
              <a:gd name="connsiteY32" fmla="*/ 1317097 h 2344739"/>
              <a:gd name="connsiteX33" fmla="*/ 11140961 w 12193149"/>
              <a:gd name="connsiteY33" fmla="*/ 1324115 h 2344739"/>
              <a:gd name="connsiteX34" fmla="*/ 11138961 w 12193149"/>
              <a:gd name="connsiteY34" fmla="*/ 1323772 h 2344739"/>
              <a:gd name="connsiteX35" fmla="*/ 11128208 w 12193149"/>
              <a:gd name="connsiteY35" fmla="*/ 1333832 h 2344739"/>
              <a:gd name="connsiteX36" fmla="*/ 11120691 w 12193149"/>
              <a:gd name="connsiteY36" fmla="*/ 1347424 h 2344739"/>
              <a:gd name="connsiteX37" fmla="*/ 10894683 w 12193149"/>
              <a:gd name="connsiteY37" fmla="*/ 1473399 h 2344739"/>
              <a:gd name="connsiteX38" fmla="*/ 10773300 w 12193149"/>
              <a:gd name="connsiteY38" fmla="*/ 1523191 h 2344739"/>
              <a:gd name="connsiteX39" fmla="*/ 10627668 w 12193149"/>
              <a:gd name="connsiteY39" fmla="*/ 1559229 h 2344739"/>
              <a:gd name="connsiteX40" fmla="*/ 10581895 w 12193149"/>
              <a:gd name="connsiteY40" fmla="*/ 1568689 h 2344739"/>
              <a:gd name="connsiteX41" fmla="*/ 10547790 w 12193149"/>
              <a:gd name="connsiteY41" fmla="*/ 1598423 h 2344739"/>
              <a:gd name="connsiteX42" fmla="*/ 10529643 w 12193149"/>
              <a:gd name="connsiteY42" fmla="*/ 1596907 h 2344739"/>
              <a:gd name="connsiteX43" fmla="*/ 10526446 w 12193149"/>
              <a:gd name="connsiteY43" fmla="*/ 1596411 h 2344739"/>
              <a:gd name="connsiteX44" fmla="*/ 10515129 w 12193149"/>
              <a:gd name="connsiteY44" fmla="*/ 1599537 h 2344739"/>
              <a:gd name="connsiteX45" fmla="*/ 10491735 w 12193149"/>
              <a:gd name="connsiteY45" fmla="*/ 1594156 h 2344739"/>
              <a:gd name="connsiteX46" fmla="*/ 10471418 w 12193149"/>
              <a:gd name="connsiteY46" fmla="*/ 1601693 h 2344739"/>
              <a:gd name="connsiteX47" fmla="*/ 10377042 w 12193149"/>
              <a:gd name="connsiteY47" fmla="*/ 1644598 h 2344739"/>
              <a:gd name="connsiteX48" fmla="*/ 10319338 w 12193149"/>
              <a:gd name="connsiteY48" fmla="*/ 1666221 h 2344739"/>
              <a:gd name="connsiteX49" fmla="*/ 10295467 w 12193149"/>
              <a:gd name="connsiteY49" fmla="*/ 1668079 h 2344739"/>
              <a:gd name="connsiteX50" fmla="*/ 10263443 w 12193149"/>
              <a:gd name="connsiteY50" fmla="*/ 1674948 h 2344739"/>
              <a:gd name="connsiteX51" fmla="*/ 10205418 w 12193149"/>
              <a:gd name="connsiteY51" fmla="*/ 1682149 h 2344739"/>
              <a:gd name="connsiteX52" fmla="*/ 10177759 w 12193149"/>
              <a:gd name="connsiteY52" fmla="*/ 1692943 h 2344739"/>
              <a:gd name="connsiteX53" fmla="*/ 10165070 w 12193149"/>
              <a:gd name="connsiteY53" fmla="*/ 1693739 h 2344739"/>
              <a:gd name="connsiteX54" fmla="*/ 10156308 w 12193149"/>
              <a:gd name="connsiteY54" fmla="*/ 1707487 h 2344739"/>
              <a:gd name="connsiteX55" fmla="*/ 10118267 w 12193149"/>
              <a:gd name="connsiteY55" fmla="*/ 1731142 h 2344739"/>
              <a:gd name="connsiteX56" fmla="*/ 10083317 w 12193149"/>
              <a:gd name="connsiteY56" fmla="*/ 1743296 h 2344739"/>
              <a:gd name="connsiteX57" fmla="*/ 10040388 w 12193149"/>
              <a:gd name="connsiteY57" fmla="*/ 1741632 h 2344739"/>
              <a:gd name="connsiteX58" fmla="*/ 9961167 w 12193149"/>
              <a:gd name="connsiteY58" fmla="*/ 1757147 h 2344739"/>
              <a:gd name="connsiteX59" fmla="*/ 9848940 w 12193149"/>
              <a:gd name="connsiteY59" fmla="*/ 1763915 h 2344739"/>
              <a:gd name="connsiteX60" fmla="*/ 9729457 w 12193149"/>
              <a:gd name="connsiteY60" fmla="*/ 1784122 h 2344739"/>
              <a:gd name="connsiteX61" fmla="*/ 9613704 w 12193149"/>
              <a:gd name="connsiteY61" fmla="*/ 1812371 h 2344739"/>
              <a:gd name="connsiteX62" fmla="*/ 9338590 w 12193149"/>
              <a:gd name="connsiteY62" fmla="*/ 1869293 h 2344739"/>
              <a:gd name="connsiteX63" fmla="*/ 9232518 w 12193149"/>
              <a:gd name="connsiteY63" fmla="*/ 1893149 h 2344739"/>
              <a:gd name="connsiteX64" fmla="*/ 9156690 w 12193149"/>
              <a:gd name="connsiteY64" fmla="*/ 1903228 h 2344739"/>
              <a:gd name="connsiteX65" fmla="*/ 9054601 w 12193149"/>
              <a:gd name="connsiteY65" fmla="*/ 1910755 h 2344739"/>
              <a:gd name="connsiteX66" fmla="*/ 9006634 w 12193149"/>
              <a:gd name="connsiteY66" fmla="*/ 1914040 h 2344739"/>
              <a:gd name="connsiteX67" fmla="*/ 9006349 w 12193149"/>
              <a:gd name="connsiteY67" fmla="*/ 1913800 h 2344739"/>
              <a:gd name="connsiteX68" fmla="*/ 8997380 w 12193149"/>
              <a:gd name="connsiteY68" fmla="*/ 1915011 h 2344739"/>
              <a:gd name="connsiteX69" fmla="*/ 8991542 w 12193149"/>
              <a:gd name="connsiteY69" fmla="*/ 1917072 h 2344739"/>
              <a:gd name="connsiteX70" fmla="*/ 8975485 w 12193149"/>
              <a:gd name="connsiteY70" fmla="*/ 1920298 h 2344739"/>
              <a:gd name="connsiteX71" fmla="*/ 8969159 w 12193149"/>
              <a:gd name="connsiteY71" fmla="*/ 1919598 h 2344739"/>
              <a:gd name="connsiteX72" fmla="*/ 8964196 w 12193149"/>
              <a:gd name="connsiteY72" fmla="*/ 1917373 h 2344739"/>
              <a:gd name="connsiteX73" fmla="*/ 8930136 w 12193149"/>
              <a:gd name="connsiteY73" fmla="*/ 1914185 h 2344739"/>
              <a:gd name="connsiteX74" fmla="*/ 8753592 w 12193149"/>
              <a:gd name="connsiteY74" fmla="*/ 1933417 h 2344739"/>
              <a:gd name="connsiteX75" fmla="*/ 8708995 w 12193149"/>
              <a:gd name="connsiteY75" fmla="*/ 1935518 h 2344739"/>
              <a:gd name="connsiteX76" fmla="*/ 8597219 w 12193149"/>
              <a:gd name="connsiteY76" fmla="*/ 1944090 h 2344739"/>
              <a:gd name="connsiteX77" fmla="*/ 8526378 w 12193149"/>
              <a:gd name="connsiteY77" fmla="*/ 1929248 h 2344739"/>
              <a:gd name="connsiteX78" fmla="*/ 8512131 w 12193149"/>
              <a:gd name="connsiteY78" fmla="*/ 1935163 h 2344739"/>
              <a:gd name="connsiteX79" fmla="*/ 8507315 w 12193149"/>
              <a:gd name="connsiteY79" fmla="*/ 1938164 h 2344739"/>
              <a:gd name="connsiteX80" fmla="*/ 8499116 w 12193149"/>
              <a:gd name="connsiteY80" fmla="*/ 1940902 h 2344739"/>
              <a:gd name="connsiteX81" fmla="*/ 8498742 w 12193149"/>
              <a:gd name="connsiteY81" fmla="*/ 1940723 h 2344739"/>
              <a:gd name="connsiteX82" fmla="*/ 8491397 w 12193149"/>
              <a:gd name="connsiteY82" fmla="*/ 1943773 h 2344739"/>
              <a:gd name="connsiteX83" fmla="*/ 8368330 w 12193149"/>
              <a:gd name="connsiteY83" fmla="*/ 1957815 h 2344739"/>
              <a:gd name="connsiteX84" fmla="*/ 8354947 w 12193149"/>
              <a:gd name="connsiteY84" fmla="*/ 1958009 h 2344739"/>
              <a:gd name="connsiteX85" fmla="*/ 8321252 w 12193149"/>
              <a:gd name="connsiteY85" fmla="*/ 1974587 h 2344739"/>
              <a:gd name="connsiteX86" fmla="*/ 8315581 w 12193149"/>
              <a:gd name="connsiteY86" fmla="*/ 1974913 h 2344739"/>
              <a:gd name="connsiteX87" fmla="*/ 8296322 w 12193149"/>
              <a:gd name="connsiteY87" fmla="*/ 1988808 h 2344739"/>
              <a:gd name="connsiteX88" fmla="*/ 8285424 w 12193149"/>
              <a:gd name="connsiteY88" fmla="*/ 1994631 h 2344739"/>
              <a:gd name="connsiteX89" fmla="*/ 8284298 w 12193149"/>
              <a:gd name="connsiteY89" fmla="*/ 1999074 h 2344739"/>
              <a:gd name="connsiteX90" fmla="*/ 8267224 w 12193149"/>
              <a:gd name="connsiteY90" fmla="*/ 2006249 h 2344739"/>
              <a:gd name="connsiteX91" fmla="*/ 8264525 w 12193149"/>
              <a:gd name="connsiteY91" fmla="*/ 2006019 h 2344739"/>
              <a:gd name="connsiteX92" fmla="*/ 8253181 w 12193149"/>
              <a:gd name="connsiteY92" fmla="*/ 2015862 h 2344739"/>
              <a:gd name="connsiteX93" fmla="*/ 8246982 w 12193149"/>
              <a:gd name="connsiteY93" fmla="*/ 2028854 h 2344739"/>
              <a:gd name="connsiteX94" fmla="*/ 8091420 w 12193149"/>
              <a:gd name="connsiteY94" fmla="*/ 2075015 h 2344739"/>
              <a:gd name="connsiteX95" fmla="*/ 7906555 w 12193149"/>
              <a:gd name="connsiteY95" fmla="*/ 2116988 h 2344739"/>
              <a:gd name="connsiteX96" fmla="*/ 7719893 w 12193149"/>
              <a:gd name="connsiteY96" fmla="*/ 2142703 h 2344739"/>
              <a:gd name="connsiteX97" fmla="*/ 7615495 w 12193149"/>
              <a:gd name="connsiteY97" fmla="*/ 2139232 h 2344739"/>
              <a:gd name="connsiteX98" fmla="*/ 7528691 w 12193149"/>
              <a:gd name="connsiteY98" fmla="*/ 2145060 h 2344739"/>
              <a:gd name="connsiteX99" fmla="*/ 7520719 w 12193149"/>
              <a:gd name="connsiteY99" fmla="*/ 2147613 h 2344739"/>
              <a:gd name="connsiteX100" fmla="*/ 7508559 w 12193149"/>
              <a:gd name="connsiteY100" fmla="*/ 2148948 h 2344739"/>
              <a:gd name="connsiteX101" fmla="*/ 7508188 w 12193149"/>
              <a:gd name="connsiteY101" fmla="*/ 2148621 h 2344739"/>
              <a:gd name="connsiteX102" fmla="*/ 7496943 w 12193149"/>
              <a:gd name="connsiteY102" fmla="*/ 2150573 h 2344739"/>
              <a:gd name="connsiteX103" fmla="*/ 7219707 w 12193149"/>
              <a:gd name="connsiteY103" fmla="*/ 2156680 h 2344739"/>
              <a:gd name="connsiteX104" fmla="*/ 7202249 w 12193149"/>
              <a:gd name="connsiteY104" fmla="*/ 2161230 h 2344739"/>
              <a:gd name="connsiteX105" fmla="*/ 7198152 w 12193149"/>
              <a:gd name="connsiteY105" fmla="*/ 2166588 h 2344739"/>
              <a:gd name="connsiteX106" fmla="*/ 7171956 w 12193149"/>
              <a:gd name="connsiteY106" fmla="*/ 2171236 h 2344739"/>
              <a:gd name="connsiteX107" fmla="*/ 7098136 w 12193149"/>
              <a:gd name="connsiteY107" fmla="*/ 2183464 h 2344739"/>
              <a:gd name="connsiteX108" fmla="*/ 7019644 w 12193149"/>
              <a:gd name="connsiteY108" fmla="*/ 2183090 h 2344739"/>
              <a:gd name="connsiteX109" fmla="*/ 6905294 w 12193149"/>
              <a:gd name="connsiteY109" fmla="*/ 2212596 h 2344739"/>
              <a:gd name="connsiteX110" fmla="*/ 6709370 w 12193149"/>
              <a:gd name="connsiteY110" fmla="*/ 2240551 h 2344739"/>
              <a:gd name="connsiteX111" fmla="*/ 6550602 w 12193149"/>
              <a:gd name="connsiteY111" fmla="*/ 2269327 h 2344739"/>
              <a:gd name="connsiteX112" fmla="*/ 6318708 w 12193149"/>
              <a:gd name="connsiteY112" fmla="*/ 2316127 h 2344739"/>
              <a:gd name="connsiteX113" fmla="*/ 6169822 w 12193149"/>
              <a:gd name="connsiteY113" fmla="*/ 2318214 h 2344739"/>
              <a:gd name="connsiteX114" fmla="*/ 6074996 w 12193149"/>
              <a:gd name="connsiteY114" fmla="*/ 2338676 h 2344739"/>
              <a:gd name="connsiteX115" fmla="*/ 6069677 w 12193149"/>
              <a:gd name="connsiteY115" fmla="*/ 2337139 h 2344739"/>
              <a:gd name="connsiteX116" fmla="*/ 6049786 w 12193149"/>
              <a:gd name="connsiteY116" fmla="*/ 2337822 h 2344739"/>
              <a:gd name="connsiteX117" fmla="*/ 6042433 w 12193149"/>
              <a:gd name="connsiteY117" fmla="*/ 2329473 h 2344739"/>
              <a:gd name="connsiteX118" fmla="*/ 6011238 w 12193149"/>
              <a:gd name="connsiteY118" fmla="*/ 2324380 h 2344739"/>
              <a:gd name="connsiteX119" fmla="*/ 5958523 w 12193149"/>
              <a:gd name="connsiteY119" fmla="*/ 2328024 h 2344739"/>
              <a:gd name="connsiteX120" fmla="*/ 5760067 w 12193149"/>
              <a:gd name="connsiteY120" fmla="*/ 2343716 h 2344739"/>
              <a:gd name="connsiteX121" fmla="*/ 5628108 w 12193149"/>
              <a:gd name="connsiteY121" fmla="*/ 2344739 h 2344739"/>
              <a:gd name="connsiteX122" fmla="*/ 5472054 w 12193149"/>
              <a:gd name="connsiteY122" fmla="*/ 2330719 h 2344739"/>
              <a:gd name="connsiteX123" fmla="*/ 5433909 w 12193149"/>
              <a:gd name="connsiteY123" fmla="*/ 2319466 h 2344739"/>
              <a:gd name="connsiteX124" fmla="*/ 5382817 w 12193149"/>
              <a:gd name="connsiteY124" fmla="*/ 2301764 h 2344739"/>
              <a:gd name="connsiteX125" fmla="*/ 5262912 w 12193149"/>
              <a:gd name="connsiteY125" fmla="*/ 2281347 h 2344739"/>
              <a:gd name="connsiteX126" fmla="*/ 5224109 w 12193149"/>
              <a:gd name="connsiteY126" fmla="*/ 2270223 h 2344739"/>
              <a:gd name="connsiteX127" fmla="*/ 5175808 w 12193149"/>
              <a:gd name="connsiteY127" fmla="*/ 2267233 h 2344739"/>
              <a:gd name="connsiteX128" fmla="*/ 5157702 w 12193149"/>
              <a:gd name="connsiteY128" fmla="*/ 2260010 h 2344739"/>
              <a:gd name="connsiteX129" fmla="*/ 5143747 w 12193149"/>
              <a:gd name="connsiteY129" fmla="*/ 2256610 h 2344739"/>
              <a:gd name="connsiteX130" fmla="*/ 5140744 w 12193149"/>
              <a:gd name="connsiteY130" fmla="*/ 2254509 h 2344739"/>
              <a:gd name="connsiteX131" fmla="*/ 5122807 w 12193149"/>
              <a:gd name="connsiteY131" fmla="*/ 2243656 h 2344739"/>
              <a:gd name="connsiteX132" fmla="*/ 5066938 w 12193149"/>
              <a:gd name="connsiteY132" fmla="*/ 2250227 h 2344739"/>
              <a:gd name="connsiteX133" fmla="*/ 5012662 w 12193149"/>
              <a:gd name="connsiteY133" fmla="*/ 2233846 h 2344739"/>
              <a:gd name="connsiteX134" fmla="*/ 4841589 w 12193149"/>
              <a:gd name="connsiteY134" fmla="*/ 2209829 h 2344739"/>
              <a:gd name="connsiteX135" fmla="*/ 4763595 w 12193149"/>
              <a:gd name="connsiteY135" fmla="*/ 2182061 h 2344739"/>
              <a:gd name="connsiteX136" fmla="*/ 4724334 w 12193149"/>
              <a:gd name="connsiteY136" fmla="*/ 2173047 h 2344739"/>
              <a:gd name="connsiteX137" fmla="*/ 4722324 w 12193149"/>
              <a:gd name="connsiteY137" fmla="*/ 2172298 h 2344739"/>
              <a:gd name="connsiteX138" fmla="*/ 4723259 w 12193149"/>
              <a:gd name="connsiteY138" fmla="*/ 2172087 h 2344739"/>
              <a:gd name="connsiteX139" fmla="*/ 4718350 w 12193149"/>
              <a:gd name="connsiteY139" fmla="*/ 2170817 h 2344739"/>
              <a:gd name="connsiteX140" fmla="*/ 4722324 w 12193149"/>
              <a:gd name="connsiteY140" fmla="*/ 2172298 h 2344739"/>
              <a:gd name="connsiteX141" fmla="*/ 4716674 w 12193149"/>
              <a:gd name="connsiteY141" fmla="*/ 2173573 h 2344739"/>
              <a:gd name="connsiteX142" fmla="*/ 4516962 w 12193149"/>
              <a:gd name="connsiteY142" fmla="*/ 2163671 h 2344739"/>
              <a:gd name="connsiteX143" fmla="*/ 4429691 w 12193149"/>
              <a:gd name="connsiteY143" fmla="*/ 2153020 h 2344739"/>
              <a:gd name="connsiteX144" fmla="*/ 4364023 w 12193149"/>
              <a:gd name="connsiteY144" fmla="*/ 2151674 h 2344739"/>
              <a:gd name="connsiteX145" fmla="*/ 4318114 w 12193149"/>
              <a:gd name="connsiteY145" fmla="*/ 2158289 h 2344739"/>
              <a:gd name="connsiteX146" fmla="*/ 4316258 w 12193149"/>
              <a:gd name="connsiteY146" fmla="*/ 2156948 h 2344739"/>
              <a:gd name="connsiteX147" fmla="*/ 4296292 w 12193149"/>
              <a:gd name="connsiteY147" fmla="*/ 2155069 h 2344739"/>
              <a:gd name="connsiteX148" fmla="*/ 4291212 w 12193149"/>
              <a:gd name="connsiteY148" fmla="*/ 2157986 h 2344739"/>
              <a:gd name="connsiteX149" fmla="*/ 4277290 w 12193149"/>
              <a:gd name="connsiteY149" fmla="*/ 2157740 h 2344739"/>
              <a:gd name="connsiteX150" fmla="*/ 4249265 w 12193149"/>
              <a:gd name="connsiteY150" fmla="*/ 2160064 h 2344739"/>
              <a:gd name="connsiteX151" fmla="*/ 4203199 w 12193149"/>
              <a:gd name="connsiteY151" fmla="*/ 2157269 h 2344739"/>
              <a:gd name="connsiteX152" fmla="*/ 4202893 w 12193149"/>
              <a:gd name="connsiteY152" fmla="*/ 2156010 h 2344739"/>
              <a:gd name="connsiteX153" fmla="*/ 4192396 w 12193149"/>
              <a:gd name="connsiteY153" fmla="*/ 2150376 h 2344739"/>
              <a:gd name="connsiteX154" fmla="*/ 4143893 w 12193149"/>
              <a:gd name="connsiteY154" fmla="*/ 2134511 h 2344739"/>
              <a:gd name="connsiteX155" fmla="*/ 4084245 w 12193149"/>
              <a:gd name="connsiteY155" fmla="*/ 2107978 h 2344739"/>
              <a:gd name="connsiteX156" fmla="*/ 4075694 w 12193149"/>
              <a:gd name="connsiteY156" fmla="*/ 2107143 h 2344739"/>
              <a:gd name="connsiteX157" fmla="*/ 4075575 w 12193149"/>
              <a:gd name="connsiteY157" fmla="*/ 2106844 h 2344739"/>
              <a:gd name="connsiteX158" fmla="*/ 4066658 w 12193149"/>
              <a:gd name="connsiteY158" fmla="*/ 2105400 h 2344739"/>
              <a:gd name="connsiteX159" fmla="*/ 4060102 w 12193149"/>
              <a:gd name="connsiteY159" fmla="*/ 2105618 h 2344739"/>
              <a:gd name="connsiteX160" fmla="*/ 4043512 w 12193149"/>
              <a:gd name="connsiteY160" fmla="*/ 2103997 h 2344739"/>
              <a:gd name="connsiteX161" fmla="*/ 4038145 w 12193149"/>
              <a:gd name="connsiteY161" fmla="*/ 2101563 h 2344739"/>
              <a:gd name="connsiteX162" fmla="*/ 4036511 w 12193149"/>
              <a:gd name="connsiteY162" fmla="*/ 2097896 h 2344739"/>
              <a:gd name="connsiteX163" fmla="*/ 4034926 w 12193149"/>
              <a:gd name="connsiteY163" fmla="*/ 2098131 h 2344739"/>
              <a:gd name="connsiteX164" fmla="*/ 4005686 w 12193149"/>
              <a:gd name="connsiteY164" fmla="*/ 2085563 h 2344739"/>
              <a:gd name="connsiteX165" fmla="*/ 3937994 w 12193149"/>
              <a:gd name="connsiteY165" fmla="*/ 2068106 h 2344739"/>
              <a:gd name="connsiteX166" fmla="*/ 3898423 w 12193149"/>
              <a:gd name="connsiteY166" fmla="*/ 2062451 h 2344739"/>
              <a:gd name="connsiteX167" fmla="*/ 3790908 w 12193149"/>
              <a:gd name="connsiteY167" fmla="*/ 2042213 h 2344739"/>
              <a:gd name="connsiteX168" fmla="*/ 3683661 w 12193149"/>
              <a:gd name="connsiteY168" fmla="*/ 2018290 h 2344739"/>
              <a:gd name="connsiteX169" fmla="*/ 3611183 w 12193149"/>
              <a:gd name="connsiteY169" fmla="*/ 1986019 h 2344739"/>
              <a:gd name="connsiteX170" fmla="*/ 3605003 w 12193149"/>
              <a:gd name="connsiteY170" fmla="*/ 1987381 h 2344739"/>
              <a:gd name="connsiteX171" fmla="*/ 3595884 w 12193149"/>
              <a:gd name="connsiteY171" fmla="*/ 1987545 h 2344739"/>
              <a:gd name="connsiteX172" fmla="*/ 3595649 w 12193149"/>
              <a:gd name="connsiteY172" fmla="*/ 1987276 h 2344739"/>
              <a:gd name="connsiteX173" fmla="*/ 3587126 w 12193149"/>
              <a:gd name="connsiteY173" fmla="*/ 1987966 h 2344739"/>
              <a:gd name="connsiteX174" fmla="*/ 3537283 w 12193149"/>
              <a:gd name="connsiteY174" fmla="*/ 1978267 h 2344739"/>
              <a:gd name="connsiteX175" fmla="*/ 3474371 w 12193149"/>
              <a:gd name="connsiteY175" fmla="*/ 1974606 h 2344739"/>
              <a:gd name="connsiteX176" fmla="*/ 3401876 w 12193149"/>
              <a:gd name="connsiteY176" fmla="*/ 1962558 h 2344739"/>
              <a:gd name="connsiteX177" fmla="*/ 3365036 w 12193149"/>
              <a:gd name="connsiteY177" fmla="*/ 1979510 h 2344739"/>
              <a:gd name="connsiteX178" fmla="*/ 3345174 w 12193149"/>
              <a:gd name="connsiteY178" fmla="*/ 1981192 h 2344739"/>
              <a:gd name="connsiteX179" fmla="*/ 3342846 w 12193149"/>
              <a:gd name="connsiteY179" fmla="*/ 1980217 h 2344739"/>
              <a:gd name="connsiteX180" fmla="*/ 3263504 w 12193149"/>
              <a:gd name="connsiteY180" fmla="*/ 1986094 h 2344739"/>
              <a:gd name="connsiteX181" fmla="*/ 3143704 w 12193149"/>
              <a:gd name="connsiteY181" fmla="*/ 1993869 h 2344739"/>
              <a:gd name="connsiteX182" fmla="*/ 3031439 w 12193149"/>
              <a:gd name="connsiteY182" fmla="*/ 1996512 h 2344739"/>
              <a:gd name="connsiteX183" fmla="*/ 2782717 w 12193149"/>
              <a:gd name="connsiteY183" fmla="*/ 2018333 h 2344739"/>
              <a:gd name="connsiteX184" fmla="*/ 2647675 w 12193149"/>
              <a:gd name="connsiteY184" fmla="*/ 2028869 h 2344739"/>
              <a:gd name="connsiteX185" fmla="*/ 2569176 w 12193149"/>
              <a:gd name="connsiteY185" fmla="*/ 2002628 h 2344739"/>
              <a:gd name="connsiteX186" fmla="*/ 2444403 w 12193149"/>
              <a:gd name="connsiteY186" fmla="*/ 2016529 h 2344739"/>
              <a:gd name="connsiteX187" fmla="*/ 2316260 w 12193149"/>
              <a:gd name="connsiteY187" fmla="*/ 2024996 h 2344739"/>
              <a:gd name="connsiteX188" fmla="*/ 2209726 w 12193149"/>
              <a:gd name="connsiteY188" fmla="*/ 2019763 h 2344739"/>
              <a:gd name="connsiteX189" fmla="*/ 2095813 w 12193149"/>
              <a:gd name="connsiteY189" fmla="*/ 2003052 h 2344739"/>
              <a:gd name="connsiteX190" fmla="*/ 1998504 w 12193149"/>
              <a:gd name="connsiteY190" fmla="*/ 1995032 h 2344739"/>
              <a:gd name="connsiteX191" fmla="*/ 1929320 w 12193149"/>
              <a:gd name="connsiteY191" fmla="*/ 2016977 h 2344739"/>
              <a:gd name="connsiteX192" fmla="*/ 1922798 w 12193149"/>
              <a:gd name="connsiteY192" fmla="*/ 2012146 h 2344739"/>
              <a:gd name="connsiteX193" fmla="*/ 1874228 w 12193149"/>
              <a:gd name="connsiteY193" fmla="*/ 2013741 h 2344739"/>
              <a:gd name="connsiteX194" fmla="*/ 1787803 w 12193149"/>
              <a:gd name="connsiteY194" fmla="*/ 2041363 h 2344739"/>
              <a:gd name="connsiteX195" fmla="*/ 1739352 w 12193149"/>
              <a:gd name="connsiteY195" fmla="*/ 2036312 h 2344739"/>
              <a:gd name="connsiteX196" fmla="*/ 1676219 w 12193149"/>
              <a:gd name="connsiteY196" fmla="*/ 2019963 h 2344739"/>
              <a:gd name="connsiteX197" fmla="*/ 1609817 w 12193149"/>
              <a:gd name="connsiteY197" fmla="*/ 2013066 h 2344739"/>
              <a:gd name="connsiteX198" fmla="*/ 1497258 w 12193149"/>
              <a:gd name="connsiteY198" fmla="*/ 1987476 h 2344739"/>
              <a:gd name="connsiteX199" fmla="*/ 1151127 w 12193149"/>
              <a:gd name="connsiteY199" fmla="*/ 1938041 h 2344739"/>
              <a:gd name="connsiteX200" fmla="*/ 859417 w 12193149"/>
              <a:gd name="connsiteY200" fmla="*/ 1928608 h 2344739"/>
              <a:gd name="connsiteX201" fmla="*/ 838688 w 12193149"/>
              <a:gd name="connsiteY201" fmla="*/ 1929821 h 2344739"/>
              <a:gd name="connsiteX202" fmla="*/ 817957 w 12193149"/>
              <a:gd name="connsiteY202" fmla="*/ 1927857 h 2344739"/>
              <a:gd name="connsiteX203" fmla="*/ 812654 w 12193149"/>
              <a:gd name="connsiteY203" fmla="*/ 1930751 h 2344739"/>
              <a:gd name="connsiteX204" fmla="*/ 721195 w 12193149"/>
              <a:gd name="connsiteY204" fmla="*/ 1929661 h 2344739"/>
              <a:gd name="connsiteX205" fmla="*/ 720890 w 12193149"/>
              <a:gd name="connsiteY205" fmla="*/ 1928399 h 2344739"/>
              <a:gd name="connsiteX206" fmla="*/ 710023 w 12193149"/>
              <a:gd name="connsiteY206" fmla="*/ 1922722 h 2344739"/>
              <a:gd name="connsiteX207" fmla="*/ 597940 w 12193149"/>
              <a:gd name="connsiteY207" fmla="*/ 1879864 h 2344739"/>
              <a:gd name="connsiteX208" fmla="*/ 579683 w 12193149"/>
              <a:gd name="connsiteY208" fmla="*/ 1877212 h 2344739"/>
              <a:gd name="connsiteX209" fmla="*/ 572865 w 12193149"/>
              <a:gd name="connsiteY209" fmla="*/ 1877401 h 2344739"/>
              <a:gd name="connsiteX210" fmla="*/ 446247 w 12193149"/>
              <a:gd name="connsiteY210" fmla="*/ 1839371 h 2344739"/>
              <a:gd name="connsiteX211" fmla="*/ 405163 w 12193149"/>
              <a:gd name="connsiteY211" fmla="*/ 1833548 h 2344739"/>
              <a:gd name="connsiteX212" fmla="*/ 293583 w 12193149"/>
              <a:gd name="connsiteY212" fmla="*/ 1812852 h 2344739"/>
              <a:gd name="connsiteX213" fmla="*/ 119529 w 12193149"/>
              <a:gd name="connsiteY213" fmla="*/ 1761047 h 2344739"/>
              <a:gd name="connsiteX214" fmla="*/ 16674 w 12193149"/>
              <a:gd name="connsiteY214" fmla="*/ 1758191 h 2344739"/>
              <a:gd name="connsiteX215" fmla="*/ 1150 w 12193149"/>
              <a:gd name="connsiteY215" fmla="*/ 1752722 h 2344739"/>
              <a:gd name="connsiteX216" fmla="*/ 1148 w 12193149"/>
              <a:gd name="connsiteY216" fmla="*/ 222213 h 2344739"/>
              <a:gd name="connsiteX217" fmla="*/ 1148 w 12193149"/>
              <a:gd name="connsiteY217" fmla="*/ 0 h 2344739"/>
              <a:gd name="connsiteX0" fmla="*/ 1148 w 12193149"/>
              <a:gd name="connsiteY0" fmla="*/ 0 h 2344739"/>
              <a:gd name="connsiteX1" fmla="*/ 12193148 w 12193149"/>
              <a:gd name="connsiteY1" fmla="*/ 0 h 2344739"/>
              <a:gd name="connsiteX2" fmla="*/ 12193149 w 12193149"/>
              <a:gd name="connsiteY2" fmla="*/ 579739 h 2344739"/>
              <a:gd name="connsiteX3" fmla="*/ 12185986 w 12193149"/>
              <a:gd name="connsiteY3" fmla="*/ 584189 h 2344739"/>
              <a:gd name="connsiteX4" fmla="*/ 12156363 w 12193149"/>
              <a:gd name="connsiteY4" fmla="*/ 597366 h 2344739"/>
              <a:gd name="connsiteX5" fmla="*/ 12139215 w 12193149"/>
              <a:gd name="connsiteY5" fmla="*/ 623179 h 2344739"/>
              <a:gd name="connsiteX6" fmla="*/ 12126327 w 12193149"/>
              <a:gd name="connsiteY6" fmla="*/ 624690 h 2344739"/>
              <a:gd name="connsiteX7" fmla="*/ 12124007 w 12193149"/>
              <a:gd name="connsiteY7" fmla="*/ 624794 h 2344739"/>
              <a:gd name="connsiteX8" fmla="*/ 12116854 w 12193149"/>
              <a:gd name="connsiteY8" fmla="*/ 628608 h 2344739"/>
              <a:gd name="connsiteX9" fmla="*/ 12099497 w 12193149"/>
              <a:gd name="connsiteY9" fmla="*/ 628139 h 2344739"/>
              <a:gd name="connsiteX10" fmla="*/ 12087073 w 12193149"/>
              <a:gd name="connsiteY10" fmla="*/ 636341 h 2344739"/>
              <a:gd name="connsiteX11" fmla="*/ 12031073 w 12193149"/>
              <a:gd name="connsiteY11" fmla="*/ 680009 h 2344739"/>
              <a:gd name="connsiteX12" fmla="*/ 11995833 w 12193149"/>
              <a:gd name="connsiteY12" fmla="*/ 703458 h 2344739"/>
              <a:gd name="connsiteX13" fmla="*/ 11979717 w 12193149"/>
              <a:gd name="connsiteY13" fmla="*/ 708161 h 2344739"/>
              <a:gd name="connsiteX14" fmla="*/ 11959046 w 12193149"/>
              <a:gd name="connsiteY14" fmla="*/ 717558 h 2344739"/>
              <a:gd name="connsiteX15" fmla="*/ 11920454 w 12193149"/>
              <a:gd name="connsiteY15" fmla="*/ 730883 h 2344739"/>
              <a:gd name="connsiteX16" fmla="*/ 11903656 w 12193149"/>
              <a:gd name="connsiteY16" fmla="*/ 742426 h 2344739"/>
              <a:gd name="connsiteX17" fmla="*/ 11895048 w 12193149"/>
              <a:gd name="connsiteY17" fmla="*/ 744791 h 2344739"/>
              <a:gd name="connsiteX18" fmla="*/ 11891968 w 12193149"/>
              <a:gd name="connsiteY18" fmla="*/ 755729 h 2344739"/>
              <a:gd name="connsiteX19" fmla="*/ 11870776 w 12193149"/>
              <a:gd name="connsiteY19" fmla="*/ 777816 h 2344739"/>
              <a:gd name="connsiteX20" fmla="*/ 11813376 w 12193149"/>
              <a:gd name="connsiteY20" fmla="*/ 797659 h 2344739"/>
              <a:gd name="connsiteX21" fmla="*/ 11590693 w 12193149"/>
              <a:gd name="connsiteY21" fmla="*/ 963777 h 2344739"/>
              <a:gd name="connsiteX22" fmla="*/ 11506817 w 12193149"/>
              <a:gd name="connsiteY22" fmla="*/ 1033623 h 2344739"/>
              <a:gd name="connsiteX23" fmla="*/ 11280332 w 12193149"/>
              <a:gd name="connsiteY23" fmla="*/ 1223571 h 2344739"/>
              <a:gd name="connsiteX24" fmla="*/ 11228309 w 12193149"/>
              <a:gd name="connsiteY24" fmla="*/ 1276236 h 2344739"/>
              <a:gd name="connsiteX25" fmla="*/ 11218087 w 12193149"/>
              <a:gd name="connsiteY25" fmla="*/ 1275961 h 2344739"/>
              <a:gd name="connsiteX26" fmla="*/ 11217184 w 12193149"/>
              <a:gd name="connsiteY26" fmla="*/ 1275018 h 2344739"/>
              <a:gd name="connsiteX27" fmla="*/ 11188885 w 12193149"/>
              <a:gd name="connsiteY27" fmla="*/ 1292383 h 2344739"/>
              <a:gd name="connsiteX28" fmla="*/ 11184501 w 12193149"/>
              <a:gd name="connsiteY28" fmla="*/ 1292525 h 2344739"/>
              <a:gd name="connsiteX29" fmla="*/ 11166854 w 12193149"/>
              <a:gd name="connsiteY29" fmla="*/ 1306612 h 2344739"/>
              <a:gd name="connsiteX30" fmla="*/ 11157311 w 12193149"/>
              <a:gd name="connsiteY30" fmla="*/ 1312414 h 2344739"/>
              <a:gd name="connsiteX31" fmla="*/ 11155496 w 12193149"/>
              <a:gd name="connsiteY31" fmla="*/ 1317097 h 2344739"/>
              <a:gd name="connsiteX32" fmla="*/ 11140961 w 12193149"/>
              <a:gd name="connsiteY32" fmla="*/ 1324115 h 2344739"/>
              <a:gd name="connsiteX33" fmla="*/ 11138961 w 12193149"/>
              <a:gd name="connsiteY33" fmla="*/ 1323772 h 2344739"/>
              <a:gd name="connsiteX34" fmla="*/ 11128208 w 12193149"/>
              <a:gd name="connsiteY34" fmla="*/ 1333832 h 2344739"/>
              <a:gd name="connsiteX35" fmla="*/ 11120691 w 12193149"/>
              <a:gd name="connsiteY35" fmla="*/ 1347424 h 2344739"/>
              <a:gd name="connsiteX36" fmla="*/ 10894683 w 12193149"/>
              <a:gd name="connsiteY36" fmla="*/ 1473399 h 2344739"/>
              <a:gd name="connsiteX37" fmla="*/ 10773300 w 12193149"/>
              <a:gd name="connsiteY37" fmla="*/ 1523191 h 2344739"/>
              <a:gd name="connsiteX38" fmla="*/ 10627668 w 12193149"/>
              <a:gd name="connsiteY38" fmla="*/ 1559229 h 2344739"/>
              <a:gd name="connsiteX39" fmla="*/ 10581895 w 12193149"/>
              <a:gd name="connsiteY39" fmla="*/ 1568689 h 2344739"/>
              <a:gd name="connsiteX40" fmla="*/ 10547790 w 12193149"/>
              <a:gd name="connsiteY40" fmla="*/ 1598423 h 2344739"/>
              <a:gd name="connsiteX41" fmla="*/ 10529643 w 12193149"/>
              <a:gd name="connsiteY41" fmla="*/ 1596907 h 2344739"/>
              <a:gd name="connsiteX42" fmla="*/ 10526446 w 12193149"/>
              <a:gd name="connsiteY42" fmla="*/ 1596411 h 2344739"/>
              <a:gd name="connsiteX43" fmla="*/ 10515129 w 12193149"/>
              <a:gd name="connsiteY43" fmla="*/ 1599537 h 2344739"/>
              <a:gd name="connsiteX44" fmla="*/ 10491735 w 12193149"/>
              <a:gd name="connsiteY44" fmla="*/ 1594156 h 2344739"/>
              <a:gd name="connsiteX45" fmla="*/ 10471418 w 12193149"/>
              <a:gd name="connsiteY45" fmla="*/ 1601693 h 2344739"/>
              <a:gd name="connsiteX46" fmla="*/ 10377042 w 12193149"/>
              <a:gd name="connsiteY46" fmla="*/ 1644598 h 2344739"/>
              <a:gd name="connsiteX47" fmla="*/ 10319338 w 12193149"/>
              <a:gd name="connsiteY47" fmla="*/ 1666221 h 2344739"/>
              <a:gd name="connsiteX48" fmla="*/ 10295467 w 12193149"/>
              <a:gd name="connsiteY48" fmla="*/ 1668079 h 2344739"/>
              <a:gd name="connsiteX49" fmla="*/ 10263443 w 12193149"/>
              <a:gd name="connsiteY49" fmla="*/ 1674948 h 2344739"/>
              <a:gd name="connsiteX50" fmla="*/ 10205418 w 12193149"/>
              <a:gd name="connsiteY50" fmla="*/ 1682149 h 2344739"/>
              <a:gd name="connsiteX51" fmla="*/ 10177759 w 12193149"/>
              <a:gd name="connsiteY51" fmla="*/ 1692943 h 2344739"/>
              <a:gd name="connsiteX52" fmla="*/ 10165070 w 12193149"/>
              <a:gd name="connsiteY52" fmla="*/ 1693739 h 2344739"/>
              <a:gd name="connsiteX53" fmla="*/ 10156308 w 12193149"/>
              <a:gd name="connsiteY53" fmla="*/ 1707487 h 2344739"/>
              <a:gd name="connsiteX54" fmla="*/ 10118267 w 12193149"/>
              <a:gd name="connsiteY54" fmla="*/ 1731142 h 2344739"/>
              <a:gd name="connsiteX55" fmla="*/ 10083317 w 12193149"/>
              <a:gd name="connsiteY55" fmla="*/ 1743296 h 2344739"/>
              <a:gd name="connsiteX56" fmla="*/ 10040388 w 12193149"/>
              <a:gd name="connsiteY56" fmla="*/ 1741632 h 2344739"/>
              <a:gd name="connsiteX57" fmla="*/ 9961167 w 12193149"/>
              <a:gd name="connsiteY57" fmla="*/ 1757147 h 2344739"/>
              <a:gd name="connsiteX58" fmla="*/ 9848940 w 12193149"/>
              <a:gd name="connsiteY58" fmla="*/ 1763915 h 2344739"/>
              <a:gd name="connsiteX59" fmla="*/ 9729457 w 12193149"/>
              <a:gd name="connsiteY59" fmla="*/ 1784122 h 2344739"/>
              <a:gd name="connsiteX60" fmla="*/ 9613704 w 12193149"/>
              <a:gd name="connsiteY60" fmla="*/ 1812371 h 2344739"/>
              <a:gd name="connsiteX61" fmla="*/ 9338590 w 12193149"/>
              <a:gd name="connsiteY61" fmla="*/ 1869293 h 2344739"/>
              <a:gd name="connsiteX62" fmla="*/ 9232518 w 12193149"/>
              <a:gd name="connsiteY62" fmla="*/ 1893149 h 2344739"/>
              <a:gd name="connsiteX63" fmla="*/ 9156690 w 12193149"/>
              <a:gd name="connsiteY63" fmla="*/ 1903228 h 2344739"/>
              <a:gd name="connsiteX64" fmla="*/ 9054601 w 12193149"/>
              <a:gd name="connsiteY64" fmla="*/ 1910755 h 2344739"/>
              <a:gd name="connsiteX65" fmla="*/ 9006634 w 12193149"/>
              <a:gd name="connsiteY65" fmla="*/ 1914040 h 2344739"/>
              <a:gd name="connsiteX66" fmla="*/ 9006349 w 12193149"/>
              <a:gd name="connsiteY66" fmla="*/ 1913800 h 2344739"/>
              <a:gd name="connsiteX67" fmla="*/ 8997380 w 12193149"/>
              <a:gd name="connsiteY67" fmla="*/ 1915011 h 2344739"/>
              <a:gd name="connsiteX68" fmla="*/ 8991542 w 12193149"/>
              <a:gd name="connsiteY68" fmla="*/ 1917072 h 2344739"/>
              <a:gd name="connsiteX69" fmla="*/ 8975485 w 12193149"/>
              <a:gd name="connsiteY69" fmla="*/ 1920298 h 2344739"/>
              <a:gd name="connsiteX70" fmla="*/ 8969159 w 12193149"/>
              <a:gd name="connsiteY70" fmla="*/ 1919598 h 2344739"/>
              <a:gd name="connsiteX71" fmla="*/ 8964196 w 12193149"/>
              <a:gd name="connsiteY71" fmla="*/ 1917373 h 2344739"/>
              <a:gd name="connsiteX72" fmla="*/ 8930136 w 12193149"/>
              <a:gd name="connsiteY72" fmla="*/ 1914185 h 2344739"/>
              <a:gd name="connsiteX73" fmla="*/ 8753592 w 12193149"/>
              <a:gd name="connsiteY73" fmla="*/ 1933417 h 2344739"/>
              <a:gd name="connsiteX74" fmla="*/ 8708995 w 12193149"/>
              <a:gd name="connsiteY74" fmla="*/ 1935518 h 2344739"/>
              <a:gd name="connsiteX75" fmla="*/ 8597219 w 12193149"/>
              <a:gd name="connsiteY75" fmla="*/ 1944090 h 2344739"/>
              <a:gd name="connsiteX76" fmla="*/ 8526378 w 12193149"/>
              <a:gd name="connsiteY76" fmla="*/ 1929248 h 2344739"/>
              <a:gd name="connsiteX77" fmla="*/ 8512131 w 12193149"/>
              <a:gd name="connsiteY77" fmla="*/ 1935163 h 2344739"/>
              <a:gd name="connsiteX78" fmla="*/ 8507315 w 12193149"/>
              <a:gd name="connsiteY78" fmla="*/ 1938164 h 2344739"/>
              <a:gd name="connsiteX79" fmla="*/ 8499116 w 12193149"/>
              <a:gd name="connsiteY79" fmla="*/ 1940902 h 2344739"/>
              <a:gd name="connsiteX80" fmla="*/ 8498742 w 12193149"/>
              <a:gd name="connsiteY80" fmla="*/ 1940723 h 2344739"/>
              <a:gd name="connsiteX81" fmla="*/ 8491397 w 12193149"/>
              <a:gd name="connsiteY81" fmla="*/ 1943773 h 2344739"/>
              <a:gd name="connsiteX82" fmla="*/ 8368330 w 12193149"/>
              <a:gd name="connsiteY82" fmla="*/ 1957815 h 2344739"/>
              <a:gd name="connsiteX83" fmla="*/ 8354947 w 12193149"/>
              <a:gd name="connsiteY83" fmla="*/ 1958009 h 2344739"/>
              <a:gd name="connsiteX84" fmla="*/ 8321252 w 12193149"/>
              <a:gd name="connsiteY84" fmla="*/ 1974587 h 2344739"/>
              <a:gd name="connsiteX85" fmla="*/ 8315581 w 12193149"/>
              <a:gd name="connsiteY85" fmla="*/ 1974913 h 2344739"/>
              <a:gd name="connsiteX86" fmla="*/ 8296322 w 12193149"/>
              <a:gd name="connsiteY86" fmla="*/ 1988808 h 2344739"/>
              <a:gd name="connsiteX87" fmla="*/ 8285424 w 12193149"/>
              <a:gd name="connsiteY87" fmla="*/ 1994631 h 2344739"/>
              <a:gd name="connsiteX88" fmla="*/ 8284298 w 12193149"/>
              <a:gd name="connsiteY88" fmla="*/ 1999074 h 2344739"/>
              <a:gd name="connsiteX89" fmla="*/ 8267224 w 12193149"/>
              <a:gd name="connsiteY89" fmla="*/ 2006249 h 2344739"/>
              <a:gd name="connsiteX90" fmla="*/ 8264525 w 12193149"/>
              <a:gd name="connsiteY90" fmla="*/ 2006019 h 2344739"/>
              <a:gd name="connsiteX91" fmla="*/ 8253181 w 12193149"/>
              <a:gd name="connsiteY91" fmla="*/ 2015862 h 2344739"/>
              <a:gd name="connsiteX92" fmla="*/ 8246982 w 12193149"/>
              <a:gd name="connsiteY92" fmla="*/ 2028854 h 2344739"/>
              <a:gd name="connsiteX93" fmla="*/ 8091420 w 12193149"/>
              <a:gd name="connsiteY93" fmla="*/ 2075015 h 2344739"/>
              <a:gd name="connsiteX94" fmla="*/ 7906555 w 12193149"/>
              <a:gd name="connsiteY94" fmla="*/ 2116988 h 2344739"/>
              <a:gd name="connsiteX95" fmla="*/ 7719893 w 12193149"/>
              <a:gd name="connsiteY95" fmla="*/ 2142703 h 2344739"/>
              <a:gd name="connsiteX96" fmla="*/ 7615495 w 12193149"/>
              <a:gd name="connsiteY96" fmla="*/ 2139232 h 2344739"/>
              <a:gd name="connsiteX97" fmla="*/ 7528691 w 12193149"/>
              <a:gd name="connsiteY97" fmla="*/ 2145060 h 2344739"/>
              <a:gd name="connsiteX98" fmla="*/ 7520719 w 12193149"/>
              <a:gd name="connsiteY98" fmla="*/ 2147613 h 2344739"/>
              <a:gd name="connsiteX99" fmla="*/ 7508559 w 12193149"/>
              <a:gd name="connsiteY99" fmla="*/ 2148948 h 2344739"/>
              <a:gd name="connsiteX100" fmla="*/ 7508188 w 12193149"/>
              <a:gd name="connsiteY100" fmla="*/ 2148621 h 2344739"/>
              <a:gd name="connsiteX101" fmla="*/ 7496943 w 12193149"/>
              <a:gd name="connsiteY101" fmla="*/ 2150573 h 2344739"/>
              <a:gd name="connsiteX102" fmla="*/ 7219707 w 12193149"/>
              <a:gd name="connsiteY102" fmla="*/ 2156680 h 2344739"/>
              <a:gd name="connsiteX103" fmla="*/ 7202249 w 12193149"/>
              <a:gd name="connsiteY103" fmla="*/ 2161230 h 2344739"/>
              <a:gd name="connsiteX104" fmla="*/ 7198152 w 12193149"/>
              <a:gd name="connsiteY104" fmla="*/ 2166588 h 2344739"/>
              <a:gd name="connsiteX105" fmla="*/ 7171956 w 12193149"/>
              <a:gd name="connsiteY105" fmla="*/ 2171236 h 2344739"/>
              <a:gd name="connsiteX106" fmla="*/ 7098136 w 12193149"/>
              <a:gd name="connsiteY106" fmla="*/ 2183464 h 2344739"/>
              <a:gd name="connsiteX107" fmla="*/ 7019644 w 12193149"/>
              <a:gd name="connsiteY107" fmla="*/ 2183090 h 2344739"/>
              <a:gd name="connsiteX108" fmla="*/ 6905294 w 12193149"/>
              <a:gd name="connsiteY108" fmla="*/ 2212596 h 2344739"/>
              <a:gd name="connsiteX109" fmla="*/ 6709370 w 12193149"/>
              <a:gd name="connsiteY109" fmla="*/ 2240551 h 2344739"/>
              <a:gd name="connsiteX110" fmla="*/ 6550602 w 12193149"/>
              <a:gd name="connsiteY110" fmla="*/ 2269327 h 2344739"/>
              <a:gd name="connsiteX111" fmla="*/ 6318708 w 12193149"/>
              <a:gd name="connsiteY111" fmla="*/ 2316127 h 2344739"/>
              <a:gd name="connsiteX112" fmla="*/ 6169822 w 12193149"/>
              <a:gd name="connsiteY112" fmla="*/ 2318214 h 2344739"/>
              <a:gd name="connsiteX113" fmla="*/ 6074996 w 12193149"/>
              <a:gd name="connsiteY113" fmla="*/ 2338676 h 2344739"/>
              <a:gd name="connsiteX114" fmla="*/ 6069677 w 12193149"/>
              <a:gd name="connsiteY114" fmla="*/ 2337139 h 2344739"/>
              <a:gd name="connsiteX115" fmla="*/ 6049786 w 12193149"/>
              <a:gd name="connsiteY115" fmla="*/ 2337822 h 2344739"/>
              <a:gd name="connsiteX116" fmla="*/ 6042433 w 12193149"/>
              <a:gd name="connsiteY116" fmla="*/ 2329473 h 2344739"/>
              <a:gd name="connsiteX117" fmla="*/ 6011238 w 12193149"/>
              <a:gd name="connsiteY117" fmla="*/ 2324380 h 2344739"/>
              <a:gd name="connsiteX118" fmla="*/ 5958523 w 12193149"/>
              <a:gd name="connsiteY118" fmla="*/ 2328024 h 2344739"/>
              <a:gd name="connsiteX119" fmla="*/ 5760067 w 12193149"/>
              <a:gd name="connsiteY119" fmla="*/ 2343716 h 2344739"/>
              <a:gd name="connsiteX120" fmla="*/ 5628108 w 12193149"/>
              <a:gd name="connsiteY120" fmla="*/ 2344739 h 2344739"/>
              <a:gd name="connsiteX121" fmla="*/ 5472054 w 12193149"/>
              <a:gd name="connsiteY121" fmla="*/ 2330719 h 2344739"/>
              <a:gd name="connsiteX122" fmla="*/ 5433909 w 12193149"/>
              <a:gd name="connsiteY122" fmla="*/ 2319466 h 2344739"/>
              <a:gd name="connsiteX123" fmla="*/ 5382817 w 12193149"/>
              <a:gd name="connsiteY123" fmla="*/ 2301764 h 2344739"/>
              <a:gd name="connsiteX124" fmla="*/ 5262912 w 12193149"/>
              <a:gd name="connsiteY124" fmla="*/ 2281347 h 2344739"/>
              <a:gd name="connsiteX125" fmla="*/ 5224109 w 12193149"/>
              <a:gd name="connsiteY125" fmla="*/ 2270223 h 2344739"/>
              <a:gd name="connsiteX126" fmla="*/ 5175808 w 12193149"/>
              <a:gd name="connsiteY126" fmla="*/ 2267233 h 2344739"/>
              <a:gd name="connsiteX127" fmla="*/ 5157702 w 12193149"/>
              <a:gd name="connsiteY127" fmla="*/ 2260010 h 2344739"/>
              <a:gd name="connsiteX128" fmla="*/ 5143747 w 12193149"/>
              <a:gd name="connsiteY128" fmla="*/ 2256610 h 2344739"/>
              <a:gd name="connsiteX129" fmla="*/ 5140744 w 12193149"/>
              <a:gd name="connsiteY129" fmla="*/ 2254509 h 2344739"/>
              <a:gd name="connsiteX130" fmla="*/ 5122807 w 12193149"/>
              <a:gd name="connsiteY130" fmla="*/ 2243656 h 2344739"/>
              <a:gd name="connsiteX131" fmla="*/ 5066938 w 12193149"/>
              <a:gd name="connsiteY131" fmla="*/ 2250227 h 2344739"/>
              <a:gd name="connsiteX132" fmla="*/ 5012662 w 12193149"/>
              <a:gd name="connsiteY132" fmla="*/ 2233846 h 2344739"/>
              <a:gd name="connsiteX133" fmla="*/ 4841589 w 12193149"/>
              <a:gd name="connsiteY133" fmla="*/ 2209829 h 2344739"/>
              <a:gd name="connsiteX134" fmla="*/ 4763595 w 12193149"/>
              <a:gd name="connsiteY134" fmla="*/ 2182061 h 2344739"/>
              <a:gd name="connsiteX135" fmla="*/ 4724334 w 12193149"/>
              <a:gd name="connsiteY135" fmla="*/ 2173047 h 2344739"/>
              <a:gd name="connsiteX136" fmla="*/ 4722324 w 12193149"/>
              <a:gd name="connsiteY136" fmla="*/ 2172298 h 2344739"/>
              <a:gd name="connsiteX137" fmla="*/ 4723259 w 12193149"/>
              <a:gd name="connsiteY137" fmla="*/ 2172087 h 2344739"/>
              <a:gd name="connsiteX138" fmla="*/ 4718350 w 12193149"/>
              <a:gd name="connsiteY138" fmla="*/ 2170817 h 2344739"/>
              <a:gd name="connsiteX139" fmla="*/ 4722324 w 12193149"/>
              <a:gd name="connsiteY139" fmla="*/ 2172298 h 2344739"/>
              <a:gd name="connsiteX140" fmla="*/ 4716674 w 12193149"/>
              <a:gd name="connsiteY140" fmla="*/ 2173573 h 2344739"/>
              <a:gd name="connsiteX141" fmla="*/ 4516962 w 12193149"/>
              <a:gd name="connsiteY141" fmla="*/ 2163671 h 2344739"/>
              <a:gd name="connsiteX142" fmla="*/ 4429691 w 12193149"/>
              <a:gd name="connsiteY142" fmla="*/ 2153020 h 2344739"/>
              <a:gd name="connsiteX143" fmla="*/ 4364023 w 12193149"/>
              <a:gd name="connsiteY143" fmla="*/ 2151674 h 2344739"/>
              <a:gd name="connsiteX144" fmla="*/ 4318114 w 12193149"/>
              <a:gd name="connsiteY144" fmla="*/ 2158289 h 2344739"/>
              <a:gd name="connsiteX145" fmla="*/ 4316258 w 12193149"/>
              <a:gd name="connsiteY145" fmla="*/ 2156948 h 2344739"/>
              <a:gd name="connsiteX146" fmla="*/ 4296292 w 12193149"/>
              <a:gd name="connsiteY146" fmla="*/ 2155069 h 2344739"/>
              <a:gd name="connsiteX147" fmla="*/ 4291212 w 12193149"/>
              <a:gd name="connsiteY147" fmla="*/ 2157986 h 2344739"/>
              <a:gd name="connsiteX148" fmla="*/ 4277290 w 12193149"/>
              <a:gd name="connsiteY148" fmla="*/ 2157740 h 2344739"/>
              <a:gd name="connsiteX149" fmla="*/ 4249265 w 12193149"/>
              <a:gd name="connsiteY149" fmla="*/ 2160064 h 2344739"/>
              <a:gd name="connsiteX150" fmla="*/ 4203199 w 12193149"/>
              <a:gd name="connsiteY150" fmla="*/ 2157269 h 2344739"/>
              <a:gd name="connsiteX151" fmla="*/ 4202893 w 12193149"/>
              <a:gd name="connsiteY151" fmla="*/ 2156010 h 2344739"/>
              <a:gd name="connsiteX152" fmla="*/ 4192396 w 12193149"/>
              <a:gd name="connsiteY152" fmla="*/ 2150376 h 2344739"/>
              <a:gd name="connsiteX153" fmla="*/ 4143893 w 12193149"/>
              <a:gd name="connsiteY153" fmla="*/ 2134511 h 2344739"/>
              <a:gd name="connsiteX154" fmla="*/ 4084245 w 12193149"/>
              <a:gd name="connsiteY154" fmla="*/ 2107978 h 2344739"/>
              <a:gd name="connsiteX155" fmla="*/ 4075694 w 12193149"/>
              <a:gd name="connsiteY155" fmla="*/ 2107143 h 2344739"/>
              <a:gd name="connsiteX156" fmla="*/ 4075575 w 12193149"/>
              <a:gd name="connsiteY156" fmla="*/ 2106844 h 2344739"/>
              <a:gd name="connsiteX157" fmla="*/ 4066658 w 12193149"/>
              <a:gd name="connsiteY157" fmla="*/ 2105400 h 2344739"/>
              <a:gd name="connsiteX158" fmla="*/ 4060102 w 12193149"/>
              <a:gd name="connsiteY158" fmla="*/ 2105618 h 2344739"/>
              <a:gd name="connsiteX159" fmla="*/ 4043512 w 12193149"/>
              <a:gd name="connsiteY159" fmla="*/ 2103997 h 2344739"/>
              <a:gd name="connsiteX160" fmla="*/ 4038145 w 12193149"/>
              <a:gd name="connsiteY160" fmla="*/ 2101563 h 2344739"/>
              <a:gd name="connsiteX161" fmla="*/ 4036511 w 12193149"/>
              <a:gd name="connsiteY161" fmla="*/ 2097896 h 2344739"/>
              <a:gd name="connsiteX162" fmla="*/ 4034926 w 12193149"/>
              <a:gd name="connsiteY162" fmla="*/ 2098131 h 2344739"/>
              <a:gd name="connsiteX163" fmla="*/ 4005686 w 12193149"/>
              <a:gd name="connsiteY163" fmla="*/ 2085563 h 2344739"/>
              <a:gd name="connsiteX164" fmla="*/ 3937994 w 12193149"/>
              <a:gd name="connsiteY164" fmla="*/ 2068106 h 2344739"/>
              <a:gd name="connsiteX165" fmla="*/ 3898423 w 12193149"/>
              <a:gd name="connsiteY165" fmla="*/ 2062451 h 2344739"/>
              <a:gd name="connsiteX166" fmla="*/ 3790908 w 12193149"/>
              <a:gd name="connsiteY166" fmla="*/ 2042213 h 2344739"/>
              <a:gd name="connsiteX167" fmla="*/ 3683661 w 12193149"/>
              <a:gd name="connsiteY167" fmla="*/ 2018290 h 2344739"/>
              <a:gd name="connsiteX168" fmla="*/ 3611183 w 12193149"/>
              <a:gd name="connsiteY168" fmla="*/ 1986019 h 2344739"/>
              <a:gd name="connsiteX169" fmla="*/ 3605003 w 12193149"/>
              <a:gd name="connsiteY169" fmla="*/ 1987381 h 2344739"/>
              <a:gd name="connsiteX170" fmla="*/ 3595884 w 12193149"/>
              <a:gd name="connsiteY170" fmla="*/ 1987545 h 2344739"/>
              <a:gd name="connsiteX171" fmla="*/ 3595649 w 12193149"/>
              <a:gd name="connsiteY171" fmla="*/ 1987276 h 2344739"/>
              <a:gd name="connsiteX172" fmla="*/ 3587126 w 12193149"/>
              <a:gd name="connsiteY172" fmla="*/ 1987966 h 2344739"/>
              <a:gd name="connsiteX173" fmla="*/ 3537283 w 12193149"/>
              <a:gd name="connsiteY173" fmla="*/ 1978267 h 2344739"/>
              <a:gd name="connsiteX174" fmla="*/ 3474371 w 12193149"/>
              <a:gd name="connsiteY174" fmla="*/ 1974606 h 2344739"/>
              <a:gd name="connsiteX175" fmla="*/ 3401876 w 12193149"/>
              <a:gd name="connsiteY175" fmla="*/ 1962558 h 2344739"/>
              <a:gd name="connsiteX176" fmla="*/ 3365036 w 12193149"/>
              <a:gd name="connsiteY176" fmla="*/ 1979510 h 2344739"/>
              <a:gd name="connsiteX177" fmla="*/ 3345174 w 12193149"/>
              <a:gd name="connsiteY177" fmla="*/ 1981192 h 2344739"/>
              <a:gd name="connsiteX178" fmla="*/ 3342846 w 12193149"/>
              <a:gd name="connsiteY178" fmla="*/ 1980217 h 2344739"/>
              <a:gd name="connsiteX179" fmla="*/ 3263504 w 12193149"/>
              <a:gd name="connsiteY179" fmla="*/ 1986094 h 2344739"/>
              <a:gd name="connsiteX180" fmla="*/ 3143704 w 12193149"/>
              <a:gd name="connsiteY180" fmla="*/ 1993869 h 2344739"/>
              <a:gd name="connsiteX181" fmla="*/ 3031439 w 12193149"/>
              <a:gd name="connsiteY181" fmla="*/ 1996512 h 2344739"/>
              <a:gd name="connsiteX182" fmla="*/ 2782717 w 12193149"/>
              <a:gd name="connsiteY182" fmla="*/ 2018333 h 2344739"/>
              <a:gd name="connsiteX183" fmla="*/ 2647675 w 12193149"/>
              <a:gd name="connsiteY183" fmla="*/ 2028869 h 2344739"/>
              <a:gd name="connsiteX184" fmla="*/ 2569176 w 12193149"/>
              <a:gd name="connsiteY184" fmla="*/ 2002628 h 2344739"/>
              <a:gd name="connsiteX185" fmla="*/ 2444403 w 12193149"/>
              <a:gd name="connsiteY185" fmla="*/ 2016529 h 2344739"/>
              <a:gd name="connsiteX186" fmla="*/ 2316260 w 12193149"/>
              <a:gd name="connsiteY186" fmla="*/ 2024996 h 2344739"/>
              <a:gd name="connsiteX187" fmla="*/ 2209726 w 12193149"/>
              <a:gd name="connsiteY187" fmla="*/ 2019763 h 2344739"/>
              <a:gd name="connsiteX188" fmla="*/ 2095813 w 12193149"/>
              <a:gd name="connsiteY188" fmla="*/ 2003052 h 2344739"/>
              <a:gd name="connsiteX189" fmla="*/ 1998504 w 12193149"/>
              <a:gd name="connsiteY189" fmla="*/ 1995032 h 2344739"/>
              <a:gd name="connsiteX190" fmla="*/ 1929320 w 12193149"/>
              <a:gd name="connsiteY190" fmla="*/ 2016977 h 2344739"/>
              <a:gd name="connsiteX191" fmla="*/ 1922798 w 12193149"/>
              <a:gd name="connsiteY191" fmla="*/ 2012146 h 2344739"/>
              <a:gd name="connsiteX192" fmla="*/ 1874228 w 12193149"/>
              <a:gd name="connsiteY192" fmla="*/ 2013741 h 2344739"/>
              <a:gd name="connsiteX193" fmla="*/ 1787803 w 12193149"/>
              <a:gd name="connsiteY193" fmla="*/ 2041363 h 2344739"/>
              <a:gd name="connsiteX194" fmla="*/ 1739352 w 12193149"/>
              <a:gd name="connsiteY194" fmla="*/ 2036312 h 2344739"/>
              <a:gd name="connsiteX195" fmla="*/ 1676219 w 12193149"/>
              <a:gd name="connsiteY195" fmla="*/ 2019963 h 2344739"/>
              <a:gd name="connsiteX196" fmla="*/ 1609817 w 12193149"/>
              <a:gd name="connsiteY196" fmla="*/ 2013066 h 2344739"/>
              <a:gd name="connsiteX197" fmla="*/ 1497258 w 12193149"/>
              <a:gd name="connsiteY197" fmla="*/ 1987476 h 2344739"/>
              <a:gd name="connsiteX198" fmla="*/ 1151127 w 12193149"/>
              <a:gd name="connsiteY198" fmla="*/ 1938041 h 2344739"/>
              <a:gd name="connsiteX199" fmla="*/ 859417 w 12193149"/>
              <a:gd name="connsiteY199" fmla="*/ 1928608 h 2344739"/>
              <a:gd name="connsiteX200" fmla="*/ 838688 w 12193149"/>
              <a:gd name="connsiteY200" fmla="*/ 1929821 h 2344739"/>
              <a:gd name="connsiteX201" fmla="*/ 817957 w 12193149"/>
              <a:gd name="connsiteY201" fmla="*/ 1927857 h 2344739"/>
              <a:gd name="connsiteX202" fmla="*/ 812654 w 12193149"/>
              <a:gd name="connsiteY202" fmla="*/ 1930751 h 2344739"/>
              <a:gd name="connsiteX203" fmla="*/ 721195 w 12193149"/>
              <a:gd name="connsiteY203" fmla="*/ 1929661 h 2344739"/>
              <a:gd name="connsiteX204" fmla="*/ 720890 w 12193149"/>
              <a:gd name="connsiteY204" fmla="*/ 1928399 h 2344739"/>
              <a:gd name="connsiteX205" fmla="*/ 710023 w 12193149"/>
              <a:gd name="connsiteY205" fmla="*/ 1922722 h 2344739"/>
              <a:gd name="connsiteX206" fmla="*/ 597940 w 12193149"/>
              <a:gd name="connsiteY206" fmla="*/ 1879864 h 2344739"/>
              <a:gd name="connsiteX207" fmla="*/ 579683 w 12193149"/>
              <a:gd name="connsiteY207" fmla="*/ 1877212 h 2344739"/>
              <a:gd name="connsiteX208" fmla="*/ 572865 w 12193149"/>
              <a:gd name="connsiteY208" fmla="*/ 1877401 h 2344739"/>
              <a:gd name="connsiteX209" fmla="*/ 446247 w 12193149"/>
              <a:gd name="connsiteY209" fmla="*/ 1839371 h 2344739"/>
              <a:gd name="connsiteX210" fmla="*/ 405163 w 12193149"/>
              <a:gd name="connsiteY210" fmla="*/ 1833548 h 2344739"/>
              <a:gd name="connsiteX211" fmla="*/ 293583 w 12193149"/>
              <a:gd name="connsiteY211" fmla="*/ 1812852 h 2344739"/>
              <a:gd name="connsiteX212" fmla="*/ 119529 w 12193149"/>
              <a:gd name="connsiteY212" fmla="*/ 1761047 h 2344739"/>
              <a:gd name="connsiteX213" fmla="*/ 16674 w 12193149"/>
              <a:gd name="connsiteY213" fmla="*/ 1758191 h 2344739"/>
              <a:gd name="connsiteX214" fmla="*/ 1150 w 12193149"/>
              <a:gd name="connsiteY214" fmla="*/ 1752722 h 2344739"/>
              <a:gd name="connsiteX215" fmla="*/ 1148 w 12193149"/>
              <a:gd name="connsiteY215" fmla="*/ 222213 h 2344739"/>
              <a:gd name="connsiteX216" fmla="*/ 1148 w 12193149"/>
              <a:gd name="connsiteY216" fmla="*/ 0 h 2344739"/>
              <a:gd name="connsiteX0" fmla="*/ 1148 w 12193149"/>
              <a:gd name="connsiteY0" fmla="*/ 818782 h 3163521"/>
              <a:gd name="connsiteX1" fmla="*/ 12181789 w 12193149"/>
              <a:gd name="connsiteY1" fmla="*/ 0 h 3163521"/>
              <a:gd name="connsiteX2" fmla="*/ 12193149 w 12193149"/>
              <a:gd name="connsiteY2" fmla="*/ 1398521 h 3163521"/>
              <a:gd name="connsiteX3" fmla="*/ 12185986 w 12193149"/>
              <a:gd name="connsiteY3" fmla="*/ 1402971 h 3163521"/>
              <a:gd name="connsiteX4" fmla="*/ 12156363 w 12193149"/>
              <a:gd name="connsiteY4" fmla="*/ 1416148 h 3163521"/>
              <a:gd name="connsiteX5" fmla="*/ 12139215 w 12193149"/>
              <a:gd name="connsiteY5" fmla="*/ 1441961 h 3163521"/>
              <a:gd name="connsiteX6" fmla="*/ 12126327 w 12193149"/>
              <a:gd name="connsiteY6" fmla="*/ 1443472 h 3163521"/>
              <a:gd name="connsiteX7" fmla="*/ 12124007 w 12193149"/>
              <a:gd name="connsiteY7" fmla="*/ 1443576 h 3163521"/>
              <a:gd name="connsiteX8" fmla="*/ 12116854 w 12193149"/>
              <a:gd name="connsiteY8" fmla="*/ 1447390 h 3163521"/>
              <a:gd name="connsiteX9" fmla="*/ 12099497 w 12193149"/>
              <a:gd name="connsiteY9" fmla="*/ 1446921 h 3163521"/>
              <a:gd name="connsiteX10" fmla="*/ 12087073 w 12193149"/>
              <a:gd name="connsiteY10" fmla="*/ 1455123 h 3163521"/>
              <a:gd name="connsiteX11" fmla="*/ 12031073 w 12193149"/>
              <a:gd name="connsiteY11" fmla="*/ 1498791 h 3163521"/>
              <a:gd name="connsiteX12" fmla="*/ 11995833 w 12193149"/>
              <a:gd name="connsiteY12" fmla="*/ 1522240 h 3163521"/>
              <a:gd name="connsiteX13" fmla="*/ 11979717 w 12193149"/>
              <a:gd name="connsiteY13" fmla="*/ 1526943 h 3163521"/>
              <a:gd name="connsiteX14" fmla="*/ 11959046 w 12193149"/>
              <a:gd name="connsiteY14" fmla="*/ 1536340 h 3163521"/>
              <a:gd name="connsiteX15" fmla="*/ 11920454 w 12193149"/>
              <a:gd name="connsiteY15" fmla="*/ 1549665 h 3163521"/>
              <a:gd name="connsiteX16" fmla="*/ 11903656 w 12193149"/>
              <a:gd name="connsiteY16" fmla="*/ 1561208 h 3163521"/>
              <a:gd name="connsiteX17" fmla="*/ 11895048 w 12193149"/>
              <a:gd name="connsiteY17" fmla="*/ 1563573 h 3163521"/>
              <a:gd name="connsiteX18" fmla="*/ 11891968 w 12193149"/>
              <a:gd name="connsiteY18" fmla="*/ 1574511 h 3163521"/>
              <a:gd name="connsiteX19" fmla="*/ 11870776 w 12193149"/>
              <a:gd name="connsiteY19" fmla="*/ 1596598 h 3163521"/>
              <a:gd name="connsiteX20" fmla="*/ 11813376 w 12193149"/>
              <a:gd name="connsiteY20" fmla="*/ 1616441 h 3163521"/>
              <a:gd name="connsiteX21" fmla="*/ 11590693 w 12193149"/>
              <a:gd name="connsiteY21" fmla="*/ 1782559 h 3163521"/>
              <a:gd name="connsiteX22" fmla="*/ 11506817 w 12193149"/>
              <a:gd name="connsiteY22" fmla="*/ 1852405 h 3163521"/>
              <a:gd name="connsiteX23" fmla="*/ 11280332 w 12193149"/>
              <a:gd name="connsiteY23" fmla="*/ 2042353 h 3163521"/>
              <a:gd name="connsiteX24" fmla="*/ 11228309 w 12193149"/>
              <a:gd name="connsiteY24" fmla="*/ 2095018 h 3163521"/>
              <a:gd name="connsiteX25" fmla="*/ 11218087 w 12193149"/>
              <a:gd name="connsiteY25" fmla="*/ 2094743 h 3163521"/>
              <a:gd name="connsiteX26" fmla="*/ 11217184 w 12193149"/>
              <a:gd name="connsiteY26" fmla="*/ 2093800 h 3163521"/>
              <a:gd name="connsiteX27" fmla="*/ 11188885 w 12193149"/>
              <a:gd name="connsiteY27" fmla="*/ 2111165 h 3163521"/>
              <a:gd name="connsiteX28" fmla="*/ 11184501 w 12193149"/>
              <a:gd name="connsiteY28" fmla="*/ 2111307 h 3163521"/>
              <a:gd name="connsiteX29" fmla="*/ 11166854 w 12193149"/>
              <a:gd name="connsiteY29" fmla="*/ 2125394 h 3163521"/>
              <a:gd name="connsiteX30" fmla="*/ 11157311 w 12193149"/>
              <a:gd name="connsiteY30" fmla="*/ 2131196 h 3163521"/>
              <a:gd name="connsiteX31" fmla="*/ 11155496 w 12193149"/>
              <a:gd name="connsiteY31" fmla="*/ 2135879 h 3163521"/>
              <a:gd name="connsiteX32" fmla="*/ 11140961 w 12193149"/>
              <a:gd name="connsiteY32" fmla="*/ 2142897 h 3163521"/>
              <a:gd name="connsiteX33" fmla="*/ 11138961 w 12193149"/>
              <a:gd name="connsiteY33" fmla="*/ 2142554 h 3163521"/>
              <a:gd name="connsiteX34" fmla="*/ 11128208 w 12193149"/>
              <a:gd name="connsiteY34" fmla="*/ 2152614 h 3163521"/>
              <a:gd name="connsiteX35" fmla="*/ 11120691 w 12193149"/>
              <a:gd name="connsiteY35" fmla="*/ 2166206 h 3163521"/>
              <a:gd name="connsiteX36" fmla="*/ 10894683 w 12193149"/>
              <a:gd name="connsiteY36" fmla="*/ 2292181 h 3163521"/>
              <a:gd name="connsiteX37" fmla="*/ 10773300 w 12193149"/>
              <a:gd name="connsiteY37" fmla="*/ 2341973 h 3163521"/>
              <a:gd name="connsiteX38" fmla="*/ 10627668 w 12193149"/>
              <a:gd name="connsiteY38" fmla="*/ 2378011 h 3163521"/>
              <a:gd name="connsiteX39" fmla="*/ 10581895 w 12193149"/>
              <a:gd name="connsiteY39" fmla="*/ 2387471 h 3163521"/>
              <a:gd name="connsiteX40" fmla="*/ 10547790 w 12193149"/>
              <a:gd name="connsiteY40" fmla="*/ 2417205 h 3163521"/>
              <a:gd name="connsiteX41" fmla="*/ 10529643 w 12193149"/>
              <a:gd name="connsiteY41" fmla="*/ 2415689 h 3163521"/>
              <a:gd name="connsiteX42" fmla="*/ 10526446 w 12193149"/>
              <a:gd name="connsiteY42" fmla="*/ 2415193 h 3163521"/>
              <a:gd name="connsiteX43" fmla="*/ 10515129 w 12193149"/>
              <a:gd name="connsiteY43" fmla="*/ 2418319 h 3163521"/>
              <a:gd name="connsiteX44" fmla="*/ 10491735 w 12193149"/>
              <a:gd name="connsiteY44" fmla="*/ 2412938 h 3163521"/>
              <a:gd name="connsiteX45" fmla="*/ 10471418 w 12193149"/>
              <a:gd name="connsiteY45" fmla="*/ 2420475 h 3163521"/>
              <a:gd name="connsiteX46" fmla="*/ 10377042 w 12193149"/>
              <a:gd name="connsiteY46" fmla="*/ 2463380 h 3163521"/>
              <a:gd name="connsiteX47" fmla="*/ 10319338 w 12193149"/>
              <a:gd name="connsiteY47" fmla="*/ 2485003 h 3163521"/>
              <a:gd name="connsiteX48" fmla="*/ 10295467 w 12193149"/>
              <a:gd name="connsiteY48" fmla="*/ 2486861 h 3163521"/>
              <a:gd name="connsiteX49" fmla="*/ 10263443 w 12193149"/>
              <a:gd name="connsiteY49" fmla="*/ 2493730 h 3163521"/>
              <a:gd name="connsiteX50" fmla="*/ 10205418 w 12193149"/>
              <a:gd name="connsiteY50" fmla="*/ 2500931 h 3163521"/>
              <a:gd name="connsiteX51" fmla="*/ 10177759 w 12193149"/>
              <a:gd name="connsiteY51" fmla="*/ 2511725 h 3163521"/>
              <a:gd name="connsiteX52" fmla="*/ 10165070 w 12193149"/>
              <a:gd name="connsiteY52" fmla="*/ 2512521 h 3163521"/>
              <a:gd name="connsiteX53" fmla="*/ 10156308 w 12193149"/>
              <a:gd name="connsiteY53" fmla="*/ 2526269 h 3163521"/>
              <a:gd name="connsiteX54" fmla="*/ 10118267 w 12193149"/>
              <a:gd name="connsiteY54" fmla="*/ 2549924 h 3163521"/>
              <a:gd name="connsiteX55" fmla="*/ 10083317 w 12193149"/>
              <a:gd name="connsiteY55" fmla="*/ 2562078 h 3163521"/>
              <a:gd name="connsiteX56" fmla="*/ 10040388 w 12193149"/>
              <a:gd name="connsiteY56" fmla="*/ 2560414 h 3163521"/>
              <a:gd name="connsiteX57" fmla="*/ 9961167 w 12193149"/>
              <a:gd name="connsiteY57" fmla="*/ 2575929 h 3163521"/>
              <a:gd name="connsiteX58" fmla="*/ 9848940 w 12193149"/>
              <a:gd name="connsiteY58" fmla="*/ 2582697 h 3163521"/>
              <a:gd name="connsiteX59" fmla="*/ 9729457 w 12193149"/>
              <a:gd name="connsiteY59" fmla="*/ 2602904 h 3163521"/>
              <a:gd name="connsiteX60" fmla="*/ 9613704 w 12193149"/>
              <a:gd name="connsiteY60" fmla="*/ 2631153 h 3163521"/>
              <a:gd name="connsiteX61" fmla="*/ 9338590 w 12193149"/>
              <a:gd name="connsiteY61" fmla="*/ 2688075 h 3163521"/>
              <a:gd name="connsiteX62" fmla="*/ 9232518 w 12193149"/>
              <a:gd name="connsiteY62" fmla="*/ 2711931 h 3163521"/>
              <a:gd name="connsiteX63" fmla="*/ 9156690 w 12193149"/>
              <a:gd name="connsiteY63" fmla="*/ 2722010 h 3163521"/>
              <a:gd name="connsiteX64" fmla="*/ 9054601 w 12193149"/>
              <a:gd name="connsiteY64" fmla="*/ 2729537 h 3163521"/>
              <a:gd name="connsiteX65" fmla="*/ 9006634 w 12193149"/>
              <a:gd name="connsiteY65" fmla="*/ 2732822 h 3163521"/>
              <a:gd name="connsiteX66" fmla="*/ 9006349 w 12193149"/>
              <a:gd name="connsiteY66" fmla="*/ 2732582 h 3163521"/>
              <a:gd name="connsiteX67" fmla="*/ 8997380 w 12193149"/>
              <a:gd name="connsiteY67" fmla="*/ 2733793 h 3163521"/>
              <a:gd name="connsiteX68" fmla="*/ 8991542 w 12193149"/>
              <a:gd name="connsiteY68" fmla="*/ 2735854 h 3163521"/>
              <a:gd name="connsiteX69" fmla="*/ 8975485 w 12193149"/>
              <a:gd name="connsiteY69" fmla="*/ 2739080 h 3163521"/>
              <a:gd name="connsiteX70" fmla="*/ 8969159 w 12193149"/>
              <a:gd name="connsiteY70" fmla="*/ 2738380 h 3163521"/>
              <a:gd name="connsiteX71" fmla="*/ 8964196 w 12193149"/>
              <a:gd name="connsiteY71" fmla="*/ 2736155 h 3163521"/>
              <a:gd name="connsiteX72" fmla="*/ 8930136 w 12193149"/>
              <a:gd name="connsiteY72" fmla="*/ 2732967 h 3163521"/>
              <a:gd name="connsiteX73" fmla="*/ 8753592 w 12193149"/>
              <a:gd name="connsiteY73" fmla="*/ 2752199 h 3163521"/>
              <a:gd name="connsiteX74" fmla="*/ 8708995 w 12193149"/>
              <a:gd name="connsiteY74" fmla="*/ 2754300 h 3163521"/>
              <a:gd name="connsiteX75" fmla="*/ 8597219 w 12193149"/>
              <a:gd name="connsiteY75" fmla="*/ 2762872 h 3163521"/>
              <a:gd name="connsiteX76" fmla="*/ 8526378 w 12193149"/>
              <a:gd name="connsiteY76" fmla="*/ 2748030 h 3163521"/>
              <a:gd name="connsiteX77" fmla="*/ 8512131 w 12193149"/>
              <a:gd name="connsiteY77" fmla="*/ 2753945 h 3163521"/>
              <a:gd name="connsiteX78" fmla="*/ 8507315 w 12193149"/>
              <a:gd name="connsiteY78" fmla="*/ 2756946 h 3163521"/>
              <a:gd name="connsiteX79" fmla="*/ 8499116 w 12193149"/>
              <a:gd name="connsiteY79" fmla="*/ 2759684 h 3163521"/>
              <a:gd name="connsiteX80" fmla="*/ 8498742 w 12193149"/>
              <a:gd name="connsiteY80" fmla="*/ 2759505 h 3163521"/>
              <a:gd name="connsiteX81" fmla="*/ 8491397 w 12193149"/>
              <a:gd name="connsiteY81" fmla="*/ 2762555 h 3163521"/>
              <a:gd name="connsiteX82" fmla="*/ 8368330 w 12193149"/>
              <a:gd name="connsiteY82" fmla="*/ 2776597 h 3163521"/>
              <a:gd name="connsiteX83" fmla="*/ 8354947 w 12193149"/>
              <a:gd name="connsiteY83" fmla="*/ 2776791 h 3163521"/>
              <a:gd name="connsiteX84" fmla="*/ 8321252 w 12193149"/>
              <a:gd name="connsiteY84" fmla="*/ 2793369 h 3163521"/>
              <a:gd name="connsiteX85" fmla="*/ 8315581 w 12193149"/>
              <a:gd name="connsiteY85" fmla="*/ 2793695 h 3163521"/>
              <a:gd name="connsiteX86" fmla="*/ 8296322 w 12193149"/>
              <a:gd name="connsiteY86" fmla="*/ 2807590 h 3163521"/>
              <a:gd name="connsiteX87" fmla="*/ 8285424 w 12193149"/>
              <a:gd name="connsiteY87" fmla="*/ 2813413 h 3163521"/>
              <a:gd name="connsiteX88" fmla="*/ 8284298 w 12193149"/>
              <a:gd name="connsiteY88" fmla="*/ 2817856 h 3163521"/>
              <a:gd name="connsiteX89" fmla="*/ 8267224 w 12193149"/>
              <a:gd name="connsiteY89" fmla="*/ 2825031 h 3163521"/>
              <a:gd name="connsiteX90" fmla="*/ 8264525 w 12193149"/>
              <a:gd name="connsiteY90" fmla="*/ 2824801 h 3163521"/>
              <a:gd name="connsiteX91" fmla="*/ 8253181 w 12193149"/>
              <a:gd name="connsiteY91" fmla="*/ 2834644 h 3163521"/>
              <a:gd name="connsiteX92" fmla="*/ 8246982 w 12193149"/>
              <a:gd name="connsiteY92" fmla="*/ 2847636 h 3163521"/>
              <a:gd name="connsiteX93" fmla="*/ 8091420 w 12193149"/>
              <a:gd name="connsiteY93" fmla="*/ 2893797 h 3163521"/>
              <a:gd name="connsiteX94" fmla="*/ 7906555 w 12193149"/>
              <a:gd name="connsiteY94" fmla="*/ 2935770 h 3163521"/>
              <a:gd name="connsiteX95" fmla="*/ 7719893 w 12193149"/>
              <a:gd name="connsiteY95" fmla="*/ 2961485 h 3163521"/>
              <a:gd name="connsiteX96" fmla="*/ 7615495 w 12193149"/>
              <a:gd name="connsiteY96" fmla="*/ 2958014 h 3163521"/>
              <a:gd name="connsiteX97" fmla="*/ 7528691 w 12193149"/>
              <a:gd name="connsiteY97" fmla="*/ 2963842 h 3163521"/>
              <a:gd name="connsiteX98" fmla="*/ 7520719 w 12193149"/>
              <a:gd name="connsiteY98" fmla="*/ 2966395 h 3163521"/>
              <a:gd name="connsiteX99" fmla="*/ 7508559 w 12193149"/>
              <a:gd name="connsiteY99" fmla="*/ 2967730 h 3163521"/>
              <a:gd name="connsiteX100" fmla="*/ 7508188 w 12193149"/>
              <a:gd name="connsiteY100" fmla="*/ 2967403 h 3163521"/>
              <a:gd name="connsiteX101" fmla="*/ 7496943 w 12193149"/>
              <a:gd name="connsiteY101" fmla="*/ 2969355 h 3163521"/>
              <a:gd name="connsiteX102" fmla="*/ 7219707 w 12193149"/>
              <a:gd name="connsiteY102" fmla="*/ 2975462 h 3163521"/>
              <a:gd name="connsiteX103" fmla="*/ 7202249 w 12193149"/>
              <a:gd name="connsiteY103" fmla="*/ 2980012 h 3163521"/>
              <a:gd name="connsiteX104" fmla="*/ 7198152 w 12193149"/>
              <a:gd name="connsiteY104" fmla="*/ 2985370 h 3163521"/>
              <a:gd name="connsiteX105" fmla="*/ 7171956 w 12193149"/>
              <a:gd name="connsiteY105" fmla="*/ 2990018 h 3163521"/>
              <a:gd name="connsiteX106" fmla="*/ 7098136 w 12193149"/>
              <a:gd name="connsiteY106" fmla="*/ 3002246 h 3163521"/>
              <a:gd name="connsiteX107" fmla="*/ 7019644 w 12193149"/>
              <a:gd name="connsiteY107" fmla="*/ 3001872 h 3163521"/>
              <a:gd name="connsiteX108" fmla="*/ 6905294 w 12193149"/>
              <a:gd name="connsiteY108" fmla="*/ 3031378 h 3163521"/>
              <a:gd name="connsiteX109" fmla="*/ 6709370 w 12193149"/>
              <a:gd name="connsiteY109" fmla="*/ 3059333 h 3163521"/>
              <a:gd name="connsiteX110" fmla="*/ 6550602 w 12193149"/>
              <a:gd name="connsiteY110" fmla="*/ 3088109 h 3163521"/>
              <a:gd name="connsiteX111" fmla="*/ 6318708 w 12193149"/>
              <a:gd name="connsiteY111" fmla="*/ 3134909 h 3163521"/>
              <a:gd name="connsiteX112" fmla="*/ 6169822 w 12193149"/>
              <a:gd name="connsiteY112" fmla="*/ 3136996 h 3163521"/>
              <a:gd name="connsiteX113" fmla="*/ 6074996 w 12193149"/>
              <a:gd name="connsiteY113" fmla="*/ 3157458 h 3163521"/>
              <a:gd name="connsiteX114" fmla="*/ 6069677 w 12193149"/>
              <a:gd name="connsiteY114" fmla="*/ 3155921 h 3163521"/>
              <a:gd name="connsiteX115" fmla="*/ 6049786 w 12193149"/>
              <a:gd name="connsiteY115" fmla="*/ 3156604 h 3163521"/>
              <a:gd name="connsiteX116" fmla="*/ 6042433 w 12193149"/>
              <a:gd name="connsiteY116" fmla="*/ 3148255 h 3163521"/>
              <a:gd name="connsiteX117" fmla="*/ 6011238 w 12193149"/>
              <a:gd name="connsiteY117" fmla="*/ 3143162 h 3163521"/>
              <a:gd name="connsiteX118" fmla="*/ 5958523 w 12193149"/>
              <a:gd name="connsiteY118" fmla="*/ 3146806 h 3163521"/>
              <a:gd name="connsiteX119" fmla="*/ 5760067 w 12193149"/>
              <a:gd name="connsiteY119" fmla="*/ 3162498 h 3163521"/>
              <a:gd name="connsiteX120" fmla="*/ 5628108 w 12193149"/>
              <a:gd name="connsiteY120" fmla="*/ 3163521 h 3163521"/>
              <a:gd name="connsiteX121" fmla="*/ 5472054 w 12193149"/>
              <a:gd name="connsiteY121" fmla="*/ 3149501 h 3163521"/>
              <a:gd name="connsiteX122" fmla="*/ 5433909 w 12193149"/>
              <a:gd name="connsiteY122" fmla="*/ 3138248 h 3163521"/>
              <a:gd name="connsiteX123" fmla="*/ 5382817 w 12193149"/>
              <a:gd name="connsiteY123" fmla="*/ 3120546 h 3163521"/>
              <a:gd name="connsiteX124" fmla="*/ 5262912 w 12193149"/>
              <a:gd name="connsiteY124" fmla="*/ 3100129 h 3163521"/>
              <a:gd name="connsiteX125" fmla="*/ 5224109 w 12193149"/>
              <a:gd name="connsiteY125" fmla="*/ 3089005 h 3163521"/>
              <a:gd name="connsiteX126" fmla="*/ 5175808 w 12193149"/>
              <a:gd name="connsiteY126" fmla="*/ 3086015 h 3163521"/>
              <a:gd name="connsiteX127" fmla="*/ 5157702 w 12193149"/>
              <a:gd name="connsiteY127" fmla="*/ 3078792 h 3163521"/>
              <a:gd name="connsiteX128" fmla="*/ 5143747 w 12193149"/>
              <a:gd name="connsiteY128" fmla="*/ 3075392 h 3163521"/>
              <a:gd name="connsiteX129" fmla="*/ 5140744 w 12193149"/>
              <a:gd name="connsiteY129" fmla="*/ 3073291 h 3163521"/>
              <a:gd name="connsiteX130" fmla="*/ 5122807 w 12193149"/>
              <a:gd name="connsiteY130" fmla="*/ 3062438 h 3163521"/>
              <a:gd name="connsiteX131" fmla="*/ 5066938 w 12193149"/>
              <a:gd name="connsiteY131" fmla="*/ 3069009 h 3163521"/>
              <a:gd name="connsiteX132" fmla="*/ 5012662 w 12193149"/>
              <a:gd name="connsiteY132" fmla="*/ 3052628 h 3163521"/>
              <a:gd name="connsiteX133" fmla="*/ 4841589 w 12193149"/>
              <a:gd name="connsiteY133" fmla="*/ 3028611 h 3163521"/>
              <a:gd name="connsiteX134" fmla="*/ 4763595 w 12193149"/>
              <a:gd name="connsiteY134" fmla="*/ 3000843 h 3163521"/>
              <a:gd name="connsiteX135" fmla="*/ 4724334 w 12193149"/>
              <a:gd name="connsiteY135" fmla="*/ 2991829 h 3163521"/>
              <a:gd name="connsiteX136" fmla="*/ 4722324 w 12193149"/>
              <a:gd name="connsiteY136" fmla="*/ 2991080 h 3163521"/>
              <a:gd name="connsiteX137" fmla="*/ 4723259 w 12193149"/>
              <a:gd name="connsiteY137" fmla="*/ 2990869 h 3163521"/>
              <a:gd name="connsiteX138" fmla="*/ 4718350 w 12193149"/>
              <a:gd name="connsiteY138" fmla="*/ 2989599 h 3163521"/>
              <a:gd name="connsiteX139" fmla="*/ 4722324 w 12193149"/>
              <a:gd name="connsiteY139" fmla="*/ 2991080 h 3163521"/>
              <a:gd name="connsiteX140" fmla="*/ 4716674 w 12193149"/>
              <a:gd name="connsiteY140" fmla="*/ 2992355 h 3163521"/>
              <a:gd name="connsiteX141" fmla="*/ 4516962 w 12193149"/>
              <a:gd name="connsiteY141" fmla="*/ 2982453 h 3163521"/>
              <a:gd name="connsiteX142" fmla="*/ 4429691 w 12193149"/>
              <a:gd name="connsiteY142" fmla="*/ 2971802 h 3163521"/>
              <a:gd name="connsiteX143" fmla="*/ 4364023 w 12193149"/>
              <a:gd name="connsiteY143" fmla="*/ 2970456 h 3163521"/>
              <a:gd name="connsiteX144" fmla="*/ 4318114 w 12193149"/>
              <a:gd name="connsiteY144" fmla="*/ 2977071 h 3163521"/>
              <a:gd name="connsiteX145" fmla="*/ 4316258 w 12193149"/>
              <a:gd name="connsiteY145" fmla="*/ 2975730 h 3163521"/>
              <a:gd name="connsiteX146" fmla="*/ 4296292 w 12193149"/>
              <a:gd name="connsiteY146" fmla="*/ 2973851 h 3163521"/>
              <a:gd name="connsiteX147" fmla="*/ 4291212 w 12193149"/>
              <a:gd name="connsiteY147" fmla="*/ 2976768 h 3163521"/>
              <a:gd name="connsiteX148" fmla="*/ 4277290 w 12193149"/>
              <a:gd name="connsiteY148" fmla="*/ 2976522 h 3163521"/>
              <a:gd name="connsiteX149" fmla="*/ 4249265 w 12193149"/>
              <a:gd name="connsiteY149" fmla="*/ 2978846 h 3163521"/>
              <a:gd name="connsiteX150" fmla="*/ 4203199 w 12193149"/>
              <a:gd name="connsiteY150" fmla="*/ 2976051 h 3163521"/>
              <a:gd name="connsiteX151" fmla="*/ 4202893 w 12193149"/>
              <a:gd name="connsiteY151" fmla="*/ 2974792 h 3163521"/>
              <a:gd name="connsiteX152" fmla="*/ 4192396 w 12193149"/>
              <a:gd name="connsiteY152" fmla="*/ 2969158 h 3163521"/>
              <a:gd name="connsiteX153" fmla="*/ 4143893 w 12193149"/>
              <a:gd name="connsiteY153" fmla="*/ 2953293 h 3163521"/>
              <a:gd name="connsiteX154" fmla="*/ 4084245 w 12193149"/>
              <a:gd name="connsiteY154" fmla="*/ 2926760 h 3163521"/>
              <a:gd name="connsiteX155" fmla="*/ 4075694 w 12193149"/>
              <a:gd name="connsiteY155" fmla="*/ 2925925 h 3163521"/>
              <a:gd name="connsiteX156" fmla="*/ 4075575 w 12193149"/>
              <a:gd name="connsiteY156" fmla="*/ 2925626 h 3163521"/>
              <a:gd name="connsiteX157" fmla="*/ 4066658 w 12193149"/>
              <a:gd name="connsiteY157" fmla="*/ 2924182 h 3163521"/>
              <a:gd name="connsiteX158" fmla="*/ 4060102 w 12193149"/>
              <a:gd name="connsiteY158" fmla="*/ 2924400 h 3163521"/>
              <a:gd name="connsiteX159" fmla="*/ 4043512 w 12193149"/>
              <a:gd name="connsiteY159" fmla="*/ 2922779 h 3163521"/>
              <a:gd name="connsiteX160" fmla="*/ 4038145 w 12193149"/>
              <a:gd name="connsiteY160" fmla="*/ 2920345 h 3163521"/>
              <a:gd name="connsiteX161" fmla="*/ 4036511 w 12193149"/>
              <a:gd name="connsiteY161" fmla="*/ 2916678 h 3163521"/>
              <a:gd name="connsiteX162" fmla="*/ 4034926 w 12193149"/>
              <a:gd name="connsiteY162" fmla="*/ 2916913 h 3163521"/>
              <a:gd name="connsiteX163" fmla="*/ 4005686 w 12193149"/>
              <a:gd name="connsiteY163" fmla="*/ 2904345 h 3163521"/>
              <a:gd name="connsiteX164" fmla="*/ 3937994 w 12193149"/>
              <a:gd name="connsiteY164" fmla="*/ 2886888 h 3163521"/>
              <a:gd name="connsiteX165" fmla="*/ 3898423 w 12193149"/>
              <a:gd name="connsiteY165" fmla="*/ 2881233 h 3163521"/>
              <a:gd name="connsiteX166" fmla="*/ 3790908 w 12193149"/>
              <a:gd name="connsiteY166" fmla="*/ 2860995 h 3163521"/>
              <a:gd name="connsiteX167" fmla="*/ 3683661 w 12193149"/>
              <a:gd name="connsiteY167" fmla="*/ 2837072 h 3163521"/>
              <a:gd name="connsiteX168" fmla="*/ 3611183 w 12193149"/>
              <a:gd name="connsiteY168" fmla="*/ 2804801 h 3163521"/>
              <a:gd name="connsiteX169" fmla="*/ 3605003 w 12193149"/>
              <a:gd name="connsiteY169" fmla="*/ 2806163 h 3163521"/>
              <a:gd name="connsiteX170" fmla="*/ 3595884 w 12193149"/>
              <a:gd name="connsiteY170" fmla="*/ 2806327 h 3163521"/>
              <a:gd name="connsiteX171" fmla="*/ 3595649 w 12193149"/>
              <a:gd name="connsiteY171" fmla="*/ 2806058 h 3163521"/>
              <a:gd name="connsiteX172" fmla="*/ 3587126 w 12193149"/>
              <a:gd name="connsiteY172" fmla="*/ 2806748 h 3163521"/>
              <a:gd name="connsiteX173" fmla="*/ 3537283 w 12193149"/>
              <a:gd name="connsiteY173" fmla="*/ 2797049 h 3163521"/>
              <a:gd name="connsiteX174" fmla="*/ 3474371 w 12193149"/>
              <a:gd name="connsiteY174" fmla="*/ 2793388 h 3163521"/>
              <a:gd name="connsiteX175" fmla="*/ 3401876 w 12193149"/>
              <a:gd name="connsiteY175" fmla="*/ 2781340 h 3163521"/>
              <a:gd name="connsiteX176" fmla="*/ 3365036 w 12193149"/>
              <a:gd name="connsiteY176" fmla="*/ 2798292 h 3163521"/>
              <a:gd name="connsiteX177" fmla="*/ 3345174 w 12193149"/>
              <a:gd name="connsiteY177" fmla="*/ 2799974 h 3163521"/>
              <a:gd name="connsiteX178" fmla="*/ 3342846 w 12193149"/>
              <a:gd name="connsiteY178" fmla="*/ 2798999 h 3163521"/>
              <a:gd name="connsiteX179" fmla="*/ 3263504 w 12193149"/>
              <a:gd name="connsiteY179" fmla="*/ 2804876 h 3163521"/>
              <a:gd name="connsiteX180" fmla="*/ 3143704 w 12193149"/>
              <a:gd name="connsiteY180" fmla="*/ 2812651 h 3163521"/>
              <a:gd name="connsiteX181" fmla="*/ 3031439 w 12193149"/>
              <a:gd name="connsiteY181" fmla="*/ 2815294 h 3163521"/>
              <a:gd name="connsiteX182" fmla="*/ 2782717 w 12193149"/>
              <a:gd name="connsiteY182" fmla="*/ 2837115 h 3163521"/>
              <a:gd name="connsiteX183" fmla="*/ 2647675 w 12193149"/>
              <a:gd name="connsiteY183" fmla="*/ 2847651 h 3163521"/>
              <a:gd name="connsiteX184" fmla="*/ 2569176 w 12193149"/>
              <a:gd name="connsiteY184" fmla="*/ 2821410 h 3163521"/>
              <a:gd name="connsiteX185" fmla="*/ 2444403 w 12193149"/>
              <a:gd name="connsiteY185" fmla="*/ 2835311 h 3163521"/>
              <a:gd name="connsiteX186" fmla="*/ 2316260 w 12193149"/>
              <a:gd name="connsiteY186" fmla="*/ 2843778 h 3163521"/>
              <a:gd name="connsiteX187" fmla="*/ 2209726 w 12193149"/>
              <a:gd name="connsiteY187" fmla="*/ 2838545 h 3163521"/>
              <a:gd name="connsiteX188" fmla="*/ 2095813 w 12193149"/>
              <a:gd name="connsiteY188" fmla="*/ 2821834 h 3163521"/>
              <a:gd name="connsiteX189" fmla="*/ 1998504 w 12193149"/>
              <a:gd name="connsiteY189" fmla="*/ 2813814 h 3163521"/>
              <a:gd name="connsiteX190" fmla="*/ 1929320 w 12193149"/>
              <a:gd name="connsiteY190" fmla="*/ 2835759 h 3163521"/>
              <a:gd name="connsiteX191" fmla="*/ 1922798 w 12193149"/>
              <a:gd name="connsiteY191" fmla="*/ 2830928 h 3163521"/>
              <a:gd name="connsiteX192" fmla="*/ 1874228 w 12193149"/>
              <a:gd name="connsiteY192" fmla="*/ 2832523 h 3163521"/>
              <a:gd name="connsiteX193" fmla="*/ 1787803 w 12193149"/>
              <a:gd name="connsiteY193" fmla="*/ 2860145 h 3163521"/>
              <a:gd name="connsiteX194" fmla="*/ 1739352 w 12193149"/>
              <a:gd name="connsiteY194" fmla="*/ 2855094 h 3163521"/>
              <a:gd name="connsiteX195" fmla="*/ 1676219 w 12193149"/>
              <a:gd name="connsiteY195" fmla="*/ 2838745 h 3163521"/>
              <a:gd name="connsiteX196" fmla="*/ 1609817 w 12193149"/>
              <a:gd name="connsiteY196" fmla="*/ 2831848 h 3163521"/>
              <a:gd name="connsiteX197" fmla="*/ 1497258 w 12193149"/>
              <a:gd name="connsiteY197" fmla="*/ 2806258 h 3163521"/>
              <a:gd name="connsiteX198" fmla="*/ 1151127 w 12193149"/>
              <a:gd name="connsiteY198" fmla="*/ 2756823 h 3163521"/>
              <a:gd name="connsiteX199" fmla="*/ 859417 w 12193149"/>
              <a:gd name="connsiteY199" fmla="*/ 2747390 h 3163521"/>
              <a:gd name="connsiteX200" fmla="*/ 838688 w 12193149"/>
              <a:gd name="connsiteY200" fmla="*/ 2748603 h 3163521"/>
              <a:gd name="connsiteX201" fmla="*/ 817957 w 12193149"/>
              <a:gd name="connsiteY201" fmla="*/ 2746639 h 3163521"/>
              <a:gd name="connsiteX202" fmla="*/ 812654 w 12193149"/>
              <a:gd name="connsiteY202" fmla="*/ 2749533 h 3163521"/>
              <a:gd name="connsiteX203" fmla="*/ 721195 w 12193149"/>
              <a:gd name="connsiteY203" fmla="*/ 2748443 h 3163521"/>
              <a:gd name="connsiteX204" fmla="*/ 720890 w 12193149"/>
              <a:gd name="connsiteY204" fmla="*/ 2747181 h 3163521"/>
              <a:gd name="connsiteX205" fmla="*/ 710023 w 12193149"/>
              <a:gd name="connsiteY205" fmla="*/ 2741504 h 3163521"/>
              <a:gd name="connsiteX206" fmla="*/ 597940 w 12193149"/>
              <a:gd name="connsiteY206" fmla="*/ 2698646 h 3163521"/>
              <a:gd name="connsiteX207" fmla="*/ 579683 w 12193149"/>
              <a:gd name="connsiteY207" fmla="*/ 2695994 h 3163521"/>
              <a:gd name="connsiteX208" fmla="*/ 572865 w 12193149"/>
              <a:gd name="connsiteY208" fmla="*/ 2696183 h 3163521"/>
              <a:gd name="connsiteX209" fmla="*/ 446247 w 12193149"/>
              <a:gd name="connsiteY209" fmla="*/ 2658153 h 3163521"/>
              <a:gd name="connsiteX210" fmla="*/ 405163 w 12193149"/>
              <a:gd name="connsiteY210" fmla="*/ 2652330 h 3163521"/>
              <a:gd name="connsiteX211" fmla="*/ 293583 w 12193149"/>
              <a:gd name="connsiteY211" fmla="*/ 2631634 h 3163521"/>
              <a:gd name="connsiteX212" fmla="*/ 119529 w 12193149"/>
              <a:gd name="connsiteY212" fmla="*/ 2579829 h 3163521"/>
              <a:gd name="connsiteX213" fmla="*/ 16674 w 12193149"/>
              <a:gd name="connsiteY213" fmla="*/ 2576973 h 3163521"/>
              <a:gd name="connsiteX214" fmla="*/ 1150 w 12193149"/>
              <a:gd name="connsiteY214" fmla="*/ 2571504 h 3163521"/>
              <a:gd name="connsiteX215" fmla="*/ 1148 w 12193149"/>
              <a:gd name="connsiteY215" fmla="*/ 1040995 h 3163521"/>
              <a:gd name="connsiteX216" fmla="*/ 1148 w 12193149"/>
              <a:gd name="connsiteY216" fmla="*/ 818782 h 3163521"/>
              <a:gd name="connsiteX0" fmla="*/ 1148 w 12193149"/>
              <a:gd name="connsiteY0" fmla="*/ 0 h 3171710"/>
              <a:gd name="connsiteX1" fmla="*/ 12181789 w 12193149"/>
              <a:gd name="connsiteY1" fmla="*/ 8189 h 3171710"/>
              <a:gd name="connsiteX2" fmla="*/ 12193149 w 12193149"/>
              <a:gd name="connsiteY2" fmla="*/ 1406710 h 3171710"/>
              <a:gd name="connsiteX3" fmla="*/ 12185986 w 12193149"/>
              <a:gd name="connsiteY3" fmla="*/ 1411160 h 3171710"/>
              <a:gd name="connsiteX4" fmla="*/ 12156363 w 12193149"/>
              <a:gd name="connsiteY4" fmla="*/ 1424337 h 3171710"/>
              <a:gd name="connsiteX5" fmla="*/ 12139215 w 12193149"/>
              <a:gd name="connsiteY5" fmla="*/ 1450150 h 3171710"/>
              <a:gd name="connsiteX6" fmla="*/ 12126327 w 12193149"/>
              <a:gd name="connsiteY6" fmla="*/ 1451661 h 3171710"/>
              <a:gd name="connsiteX7" fmla="*/ 12124007 w 12193149"/>
              <a:gd name="connsiteY7" fmla="*/ 1451765 h 3171710"/>
              <a:gd name="connsiteX8" fmla="*/ 12116854 w 12193149"/>
              <a:gd name="connsiteY8" fmla="*/ 1455579 h 3171710"/>
              <a:gd name="connsiteX9" fmla="*/ 12099497 w 12193149"/>
              <a:gd name="connsiteY9" fmla="*/ 1455110 h 3171710"/>
              <a:gd name="connsiteX10" fmla="*/ 12087073 w 12193149"/>
              <a:gd name="connsiteY10" fmla="*/ 1463312 h 3171710"/>
              <a:gd name="connsiteX11" fmla="*/ 12031073 w 12193149"/>
              <a:gd name="connsiteY11" fmla="*/ 1506980 h 3171710"/>
              <a:gd name="connsiteX12" fmla="*/ 11995833 w 12193149"/>
              <a:gd name="connsiteY12" fmla="*/ 1530429 h 3171710"/>
              <a:gd name="connsiteX13" fmla="*/ 11979717 w 12193149"/>
              <a:gd name="connsiteY13" fmla="*/ 1535132 h 3171710"/>
              <a:gd name="connsiteX14" fmla="*/ 11959046 w 12193149"/>
              <a:gd name="connsiteY14" fmla="*/ 1544529 h 3171710"/>
              <a:gd name="connsiteX15" fmla="*/ 11920454 w 12193149"/>
              <a:gd name="connsiteY15" fmla="*/ 1557854 h 3171710"/>
              <a:gd name="connsiteX16" fmla="*/ 11903656 w 12193149"/>
              <a:gd name="connsiteY16" fmla="*/ 1569397 h 3171710"/>
              <a:gd name="connsiteX17" fmla="*/ 11895048 w 12193149"/>
              <a:gd name="connsiteY17" fmla="*/ 1571762 h 3171710"/>
              <a:gd name="connsiteX18" fmla="*/ 11891968 w 12193149"/>
              <a:gd name="connsiteY18" fmla="*/ 1582700 h 3171710"/>
              <a:gd name="connsiteX19" fmla="*/ 11870776 w 12193149"/>
              <a:gd name="connsiteY19" fmla="*/ 1604787 h 3171710"/>
              <a:gd name="connsiteX20" fmla="*/ 11813376 w 12193149"/>
              <a:gd name="connsiteY20" fmla="*/ 1624630 h 3171710"/>
              <a:gd name="connsiteX21" fmla="*/ 11590693 w 12193149"/>
              <a:gd name="connsiteY21" fmla="*/ 1790748 h 3171710"/>
              <a:gd name="connsiteX22" fmla="*/ 11506817 w 12193149"/>
              <a:gd name="connsiteY22" fmla="*/ 1860594 h 3171710"/>
              <a:gd name="connsiteX23" fmla="*/ 11280332 w 12193149"/>
              <a:gd name="connsiteY23" fmla="*/ 2050542 h 3171710"/>
              <a:gd name="connsiteX24" fmla="*/ 11228309 w 12193149"/>
              <a:gd name="connsiteY24" fmla="*/ 2103207 h 3171710"/>
              <a:gd name="connsiteX25" fmla="*/ 11218087 w 12193149"/>
              <a:gd name="connsiteY25" fmla="*/ 2102932 h 3171710"/>
              <a:gd name="connsiteX26" fmla="*/ 11217184 w 12193149"/>
              <a:gd name="connsiteY26" fmla="*/ 2101989 h 3171710"/>
              <a:gd name="connsiteX27" fmla="*/ 11188885 w 12193149"/>
              <a:gd name="connsiteY27" fmla="*/ 2119354 h 3171710"/>
              <a:gd name="connsiteX28" fmla="*/ 11184501 w 12193149"/>
              <a:gd name="connsiteY28" fmla="*/ 2119496 h 3171710"/>
              <a:gd name="connsiteX29" fmla="*/ 11166854 w 12193149"/>
              <a:gd name="connsiteY29" fmla="*/ 2133583 h 3171710"/>
              <a:gd name="connsiteX30" fmla="*/ 11157311 w 12193149"/>
              <a:gd name="connsiteY30" fmla="*/ 2139385 h 3171710"/>
              <a:gd name="connsiteX31" fmla="*/ 11155496 w 12193149"/>
              <a:gd name="connsiteY31" fmla="*/ 2144068 h 3171710"/>
              <a:gd name="connsiteX32" fmla="*/ 11140961 w 12193149"/>
              <a:gd name="connsiteY32" fmla="*/ 2151086 h 3171710"/>
              <a:gd name="connsiteX33" fmla="*/ 11138961 w 12193149"/>
              <a:gd name="connsiteY33" fmla="*/ 2150743 h 3171710"/>
              <a:gd name="connsiteX34" fmla="*/ 11128208 w 12193149"/>
              <a:gd name="connsiteY34" fmla="*/ 2160803 h 3171710"/>
              <a:gd name="connsiteX35" fmla="*/ 11120691 w 12193149"/>
              <a:gd name="connsiteY35" fmla="*/ 2174395 h 3171710"/>
              <a:gd name="connsiteX36" fmla="*/ 10894683 w 12193149"/>
              <a:gd name="connsiteY36" fmla="*/ 2300370 h 3171710"/>
              <a:gd name="connsiteX37" fmla="*/ 10773300 w 12193149"/>
              <a:gd name="connsiteY37" fmla="*/ 2350162 h 3171710"/>
              <a:gd name="connsiteX38" fmla="*/ 10627668 w 12193149"/>
              <a:gd name="connsiteY38" fmla="*/ 2386200 h 3171710"/>
              <a:gd name="connsiteX39" fmla="*/ 10581895 w 12193149"/>
              <a:gd name="connsiteY39" fmla="*/ 2395660 h 3171710"/>
              <a:gd name="connsiteX40" fmla="*/ 10547790 w 12193149"/>
              <a:gd name="connsiteY40" fmla="*/ 2425394 h 3171710"/>
              <a:gd name="connsiteX41" fmla="*/ 10529643 w 12193149"/>
              <a:gd name="connsiteY41" fmla="*/ 2423878 h 3171710"/>
              <a:gd name="connsiteX42" fmla="*/ 10526446 w 12193149"/>
              <a:gd name="connsiteY42" fmla="*/ 2423382 h 3171710"/>
              <a:gd name="connsiteX43" fmla="*/ 10515129 w 12193149"/>
              <a:gd name="connsiteY43" fmla="*/ 2426508 h 3171710"/>
              <a:gd name="connsiteX44" fmla="*/ 10491735 w 12193149"/>
              <a:gd name="connsiteY44" fmla="*/ 2421127 h 3171710"/>
              <a:gd name="connsiteX45" fmla="*/ 10471418 w 12193149"/>
              <a:gd name="connsiteY45" fmla="*/ 2428664 h 3171710"/>
              <a:gd name="connsiteX46" fmla="*/ 10377042 w 12193149"/>
              <a:gd name="connsiteY46" fmla="*/ 2471569 h 3171710"/>
              <a:gd name="connsiteX47" fmla="*/ 10319338 w 12193149"/>
              <a:gd name="connsiteY47" fmla="*/ 2493192 h 3171710"/>
              <a:gd name="connsiteX48" fmla="*/ 10295467 w 12193149"/>
              <a:gd name="connsiteY48" fmla="*/ 2495050 h 3171710"/>
              <a:gd name="connsiteX49" fmla="*/ 10263443 w 12193149"/>
              <a:gd name="connsiteY49" fmla="*/ 2501919 h 3171710"/>
              <a:gd name="connsiteX50" fmla="*/ 10205418 w 12193149"/>
              <a:gd name="connsiteY50" fmla="*/ 2509120 h 3171710"/>
              <a:gd name="connsiteX51" fmla="*/ 10177759 w 12193149"/>
              <a:gd name="connsiteY51" fmla="*/ 2519914 h 3171710"/>
              <a:gd name="connsiteX52" fmla="*/ 10165070 w 12193149"/>
              <a:gd name="connsiteY52" fmla="*/ 2520710 h 3171710"/>
              <a:gd name="connsiteX53" fmla="*/ 10156308 w 12193149"/>
              <a:gd name="connsiteY53" fmla="*/ 2534458 h 3171710"/>
              <a:gd name="connsiteX54" fmla="*/ 10118267 w 12193149"/>
              <a:gd name="connsiteY54" fmla="*/ 2558113 h 3171710"/>
              <a:gd name="connsiteX55" fmla="*/ 10083317 w 12193149"/>
              <a:gd name="connsiteY55" fmla="*/ 2570267 h 3171710"/>
              <a:gd name="connsiteX56" fmla="*/ 10040388 w 12193149"/>
              <a:gd name="connsiteY56" fmla="*/ 2568603 h 3171710"/>
              <a:gd name="connsiteX57" fmla="*/ 9961167 w 12193149"/>
              <a:gd name="connsiteY57" fmla="*/ 2584118 h 3171710"/>
              <a:gd name="connsiteX58" fmla="*/ 9848940 w 12193149"/>
              <a:gd name="connsiteY58" fmla="*/ 2590886 h 3171710"/>
              <a:gd name="connsiteX59" fmla="*/ 9729457 w 12193149"/>
              <a:gd name="connsiteY59" fmla="*/ 2611093 h 3171710"/>
              <a:gd name="connsiteX60" fmla="*/ 9613704 w 12193149"/>
              <a:gd name="connsiteY60" fmla="*/ 2639342 h 3171710"/>
              <a:gd name="connsiteX61" fmla="*/ 9338590 w 12193149"/>
              <a:gd name="connsiteY61" fmla="*/ 2696264 h 3171710"/>
              <a:gd name="connsiteX62" fmla="*/ 9232518 w 12193149"/>
              <a:gd name="connsiteY62" fmla="*/ 2720120 h 3171710"/>
              <a:gd name="connsiteX63" fmla="*/ 9156690 w 12193149"/>
              <a:gd name="connsiteY63" fmla="*/ 2730199 h 3171710"/>
              <a:gd name="connsiteX64" fmla="*/ 9054601 w 12193149"/>
              <a:gd name="connsiteY64" fmla="*/ 2737726 h 3171710"/>
              <a:gd name="connsiteX65" fmla="*/ 9006634 w 12193149"/>
              <a:gd name="connsiteY65" fmla="*/ 2741011 h 3171710"/>
              <a:gd name="connsiteX66" fmla="*/ 9006349 w 12193149"/>
              <a:gd name="connsiteY66" fmla="*/ 2740771 h 3171710"/>
              <a:gd name="connsiteX67" fmla="*/ 8997380 w 12193149"/>
              <a:gd name="connsiteY67" fmla="*/ 2741982 h 3171710"/>
              <a:gd name="connsiteX68" fmla="*/ 8991542 w 12193149"/>
              <a:gd name="connsiteY68" fmla="*/ 2744043 h 3171710"/>
              <a:gd name="connsiteX69" fmla="*/ 8975485 w 12193149"/>
              <a:gd name="connsiteY69" fmla="*/ 2747269 h 3171710"/>
              <a:gd name="connsiteX70" fmla="*/ 8969159 w 12193149"/>
              <a:gd name="connsiteY70" fmla="*/ 2746569 h 3171710"/>
              <a:gd name="connsiteX71" fmla="*/ 8964196 w 12193149"/>
              <a:gd name="connsiteY71" fmla="*/ 2744344 h 3171710"/>
              <a:gd name="connsiteX72" fmla="*/ 8930136 w 12193149"/>
              <a:gd name="connsiteY72" fmla="*/ 2741156 h 3171710"/>
              <a:gd name="connsiteX73" fmla="*/ 8753592 w 12193149"/>
              <a:gd name="connsiteY73" fmla="*/ 2760388 h 3171710"/>
              <a:gd name="connsiteX74" fmla="*/ 8708995 w 12193149"/>
              <a:gd name="connsiteY74" fmla="*/ 2762489 h 3171710"/>
              <a:gd name="connsiteX75" fmla="*/ 8597219 w 12193149"/>
              <a:gd name="connsiteY75" fmla="*/ 2771061 h 3171710"/>
              <a:gd name="connsiteX76" fmla="*/ 8526378 w 12193149"/>
              <a:gd name="connsiteY76" fmla="*/ 2756219 h 3171710"/>
              <a:gd name="connsiteX77" fmla="*/ 8512131 w 12193149"/>
              <a:gd name="connsiteY77" fmla="*/ 2762134 h 3171710"/>
              <a:gd name="connsiteX78" fmla="*/ 8507315 w 12193149"/>
              <a:gd name="connsiteY78" fmla="*/ 2765135 h 3171710"/>
              <a:gd name="connsiteX79" fmla="*/ 8499116 w 12193149"/>
              <a:gd name="connsiteY79" fmla="*/ 2767873 h 3171710"/>
              <a:gd name="connsiteX80" fmla="*/ 8498742 w 12193149"/>
              <a:gd name="connsiteY80" fmla="*/ 2767694 h 3171710"/>
              <a:gd name="connsiteX81" fmla="*/ 8491397 w 12193149"/>
              <a:gd name="connsiteY81" fmla="*/ 2770744 h 3171710"/>
              <a:gd name="connsiteX82" fmla="*/ 8368330 w 12193149"/>
              <a:gd name="connsiteY82" fmla="*/ 2784786 h 3171710"/>
              <a:gd name="connsiteX83" fmla="*/ 8354947 w 12193149"/>
              <a:gd name="connsiteY83" fmla="*/ 2784980 h 3171710"/>
              <a:gd name="connsiteX84" fmla="*/ 8321252 w 12193149"/>
              <a:gd name="connsiteY84" fmla="*/ 2801558 h 3171710"/>
              <a:gd name="connsiteX85" fmla="*/ 8315581 w 12193149"/>
              <a:gd name="connsiteY85" fmla="*/ 2801884 h 3171710"/>
              <a:gd name="connsiteX86" fmla="*/ 8296322 w 12193149"/>
              <a:gd name="connsiteY86" fmla="*/ 2815779 h 3171710"/>
              <a:gd name="connsiteX87" fmla="*/ 8285424 w 12193149"/>
              <a:gd name="connsiteY87" fmla="*/ 2821602 h 3171710"/>
              <a:gd name="connsiteX88" fmla="*/ 8284298 w 12193149"/>
              <a:gd name="connsiteY88" fmla="*/ 2826045 h 3171710"/>
              <a:gd name="connsiteX89" fmla="*/ 8267224 w 12193149"/>
              <a:gd name="connsiteY89" fmla="*/ 2833220 h 3171710"/>
              <a:gd name="connsiteX90" fmla="*/ 8264525 w 12193149"/>
              <a:gd name="connsiteY90" fmla="*/ 2832990 h 3171710"/>
              <a:gd name="connsiteX91" fmla="*/ 8253181 w 12193149"/>
              <a:gd name="connsiteY91" fmla="*/ 2842833 h 3171710"/>
              <a:gd name="connsiteX92" fmla="*/ 8246982 w 12193149"/>
              <a:gd name="connsiteY92" fmla="*/ 2855825 h 3171710"/>
              <a:gd name="connsiteX93" fmla="*/ 8091420 w 12193149"/>
              <a:gd name="connsiteY93" fmla="*/ 2901986 h 3171710"/>
              <a:gd name="connsiteX94" fmla="*/ 7906555 w 12193149"/>
              <a:gd name="connsiteY94" fmla="*/ 2943959 h 3171710"/>
              <a:gd name="connsiteX95" fmla="*/ 7719893 w 12193149"/>
              <a:gd name="connsiteY95" fmla="*/ 2969674 h 3171710"/>
              <a:gd name="connsiteX96" fmla="*/ 7615495 w 12193149"/>
              <a:gd name="connsiteY96" fmla="*/ 2966203 h 3171710"/>
              <a:gd name="connsiteX97" fmla="*/ 7528691 w 12193149"/>
              <a:gd name="connsiteY97" fmla="*/ 2972031 h 3171710"/>
              <a:gd name="connsiteX98" fmla="*/ 7520719 w 12193149"/>
              <a:gd name="connsiteY98" fmla="*/ 2974584 h 3171710"/>
              <a:gd name="connsiteX99" fmla="*/ 7508559 w 12193149"/>
              <a:gd name="connsiteY99" fmla="*/ 2975919 h 3171710"/>
              <a:gd name="connsiteX100" fmla="*/ 7508188 w 12193149"/>
              <a:gd name="connsiteY100" fmla="*/ 2975592 h 3171710"/>
              <a:gd name="connsiteX101" fmla="*/ 7496943 w 12193149"/>
              <a:gd name="connsiteY101" fmla="*/ 2977544 h 3171710"/>
              <a:gd name="connsiteX102" fmla="*/ 7219707 w 12193149"/>
              <a:gd name="connsiteY102" fmla="*/ 2983651 h 3171710"/>
              <a:gd name="connsiteX103" fmla="*/ 7202249 w 12193149"/>
              <a:gd name="connsiteY103" fmla="*/ 2988201 h 3171710"/>
              <a:gd name="connsiteX104" fmla="*/ 7198152 w 12193149"/>
              <a:gd name="connsiteY104" fmla="*/ 2993559 h 3171710"/>
              <a:gd name="connsiteX105" fmla="*/ 7171956 w 12193149"/>
              <a:gd name="connsiteY105" fmla="*/ 2998207 h 3171710"/>
              <a:gd name="connsiteX106" fmla="*/ 7098136 w 12193149"/>
              <a:gd name="connsiteY106" fmla="*/ 3010435 h 3171710"/>
              <a:gd name="connsiteX107" fmla="*/ 7019644 w 12193149"/>
              <a:gd name="connsiteY107" fmla="*/ 3010061 h 3171710"/>
              <a:gd name="connsiteX108" fmla="*/ 6905294 w 12193149"/>
              <a:gd name="connsiteY108" fmla="*/ 3039567 h 3171710"/>
              <a:gd name="connsiteX109" fmla="*/ 6709370 w 12193149"/>
              <a:gd name="connsiteY109" fmla="*/ 3067522 h 3171710"/>
              <a:gd name="connsiteX110" fmla="*/ 6550602 w 12193149"/>
              <a:gd name="connsiteY110" fmla="*/ 3096298 h 3171710"/>
              <a:gd name="connsiteX111" fmla="*/ 6318708 w 12193149"/>
              <a:gd name="connsiteY111" fmla="*/ 3143098 h 3171710"/>
              <a:gd name="connsiteX112" fmla="*/ 6169822 w 12193149"/>
              <a:gd name="connsiteY112" fmla="*/ 3145185 h 3171710"/>
              <a:gd name="connsiteX113" fmla="*/ 6074996 w 12193149"/>
              <a:gd name="connsiteY113" fmla="*/ 3165647 h 3171710"/>
              <a:gd name="connsiteX114" fmla="*/ 6069677 w 12193149"/>
              <a:gd name="connsiteY114" fmla="*/ 3164110 h 3171710"/>
              <a:gd name="connsiteX115" fmla="*/ 6049786 w 12193149"/>
              <a:gd name="connsiteY115" fmla="*/ 3164793 h 3171710"/>
              <a:gd name="connsiteX116" fmla="*/ 6042433 w 12193149"/>
              <a:gd name="connsiteY116" fmla="*/ 3156444 h 3171710"/>
              <a:gd name="connsiteX117" fmla="*/ 6011238 w 12193149"/>
              <a:gd name="connsiteY117" fmla="*/ 3151351 h 3171710"/>
              <a:gd name="connsiteX118" fmla="*/ 5958523 w 12193149"/>
              <a:gd name="connsiteY118" fmla="*/ 3154995 h 3171710"/>
              <a:gd name="connsiteX119" fmla="*/ 5760067 w 12193149"/>
              <a:gd name="connsiteY119" fmla="*/ 3170687 h 3171710"/>
              <a:gd name="connsiteX120" fmla="*/ 5628108 w 12193149"/>
              <a:gd name="connsiteY120" fmla="*/ 3171710 h 3171710"/>
              <a:gd name="connsiteX121" fmla="*/ 5472054 w 12193149"/>
              <a:gd name="connsiteY121" fmla="*/ 3157690 h 3171710"/>
              <a:gd name="connsiteX122" fmla="*/ 5433909 w 12193149"/>
              <a:gd name="connsiteY122" fmla="*/ 3146437 h 3171710"/>
              <a:gd name="connsiteX123" fmla="*/ 5382817 w 12193149"/>
              <a:gd name="connsiteY123" fmla="*/ 3128735 h 3171710"/>
              <a:gd name="connsiteX124" fmla="*/ 5262912 w 12193149"/>
              <a:gd name="connsiteY124" fmla="*/ 3108318 h 3171710"/>
              <a:gd name="connsiteX125" fmla="*/ 5224109 w 12193149"/>
              <a:gd name="connsiteY125" fmla="*/ 3097194 h 3171710"/>
              <a:gd name="connsiteX126" fmla="*/ 5175808 w 12193149"/>
              <a:gd name="connsiteY126" fmla="*/ 3094204 h 3171710"/>
              <a:gd name="connsiteX127" fmla="*/ 5157702 w 12193149"/>
              <a:gd name="connsiteY127" fmla="*/ 3086981 h 3171710"/>
              <a:gd name="connsiteX128" fmla="*/ 5143747 w 12193149"/>
              <a:gd name="connsiteY128" fmla="*/ 3083581 h 3171710"/>
              <a:gd name="connsiteX129" fmla="*/ 5140744 w 12193149"/>
              <a:gd name="connsiteY129" fmla="*/ 3081480 h 3171710"/>
              <a:gd name="connsiteX130" fmla="*/ 5122807 w 12193149"/>
              <a:gd name="connsiteY130" fmla="*/ 3070627 h 3171710"/>
              <a:gd name="connsiteX131" fmla="*/ 5066938 w 12193149"/>
              <a:gd name="connsiteY131" fmla="*/ 3077198 h 3171710"/>
              <a:gd name="connsiteX132" fmla="*/ 5012662 w 12193149"/>
              <a:gd name="connsiteY132" fmla="*/ 3060817 h 3171710"/>
              <a:gd name="connsiteX133" fmla="*/ 4841589 w 12193149"/>
              <a:gd name="connsiteY133" fmla="*/ 3036800 h 3171710"/>
              <a:gd name="connsiteX134" fmla="*/ 4763595 w 12193149"/>
              <a:gd name="connsiteY134" fmla="*/ 3009032 h 3171710"/>
              <a:gd name="connsiteX135" fmla="*/ 4724334 w 12193149"/>
              <a:gd name="connsiteY135" fmla="*/ 3000018 h 3171710"/>
              <a:gd name="connsiteX136" fmla="*/ 4722324 w 12193149"/>
              <a:gd name="connsiteY136" fmla="*/ 2999269 h 3171710"/>
              <a:gd name="connsiteX137" fmla="*/ 4723259 w 12193149"/>
              <a:gd name="connsiteY137" fmla="*/ 2999058 h 3171710"/>
              <a:gd name="connsiteX138" fmla="*/ 4718350 w 12193149"/>
              <a:gd name="connsiteY138" fmla="*/ 2997788 h 3171710"/>
              <a:gd name="connsiteX139" fmla="*/ 4722324 w 12193149"/>
              <a:gd name="connsiteY139" fmla="*/ 2999269 h 3171710"/>
              <a:gd name="connsiteX140" fmla="*/ 4716674 w 12193149"/>
              <a:gd name="connsiteY140" fmla="*/ 3000544 h 3171710"/>
              <a:gd name="connsiteX141" fmla="*/ 4516962 w 12193149"/>
              <a:gd name="connsiteY141" fmla="*/ 2990642 h 3171710"/>
              <a:gd name="connsiteX142" fmla="*/ 4429691 w 12193149"/>
              <a:gd name="connsiteY142" fmla="*/ 2979991 h 3171710"/>
              <a:gd name="connsiteX143" fmla="*/ 4364023 w 12193149"/>
              <a:gd name="connsiteY143" fmla="*/ 2978645 h 3171710"/>
              <a:gd name="connsiteX144" fmla="*/ 4318114 w 12193149"/>
              <a:gd name="connsiteY144" fmla="*/ 2985260 h 3171710"/>
              <a:gd name="connsiteX145" fmla="*/ 4316258 w 12193149"/>
              <a:gd name="connsiteY145" fmla="*/ 2983919 h 3171710"/>
              <a:gd name="connsiteX146" fmla="*/ 4296292 w 12193149"/>
              <a:gd name="connsiteY146" fmla="*/ 2982040 h 3171710"/>
              <a:gd name="connsiteX147" fmla="*/ 4291212 w 12193149"/>
              <a:gd name="connsiteY147" fmla="*/ 2984957 h 3171710"/>
              <a:gd name="connsiteX148" fmla="*/ 4277290 w 12193149"/>
              <a:gd name="connsiteY148" fmla="*/ 2984711 h 3171710"/>
              <a:gd name="connsiteX149" fmla="*/ 4249265 w 12193149"/>
              <a:gd name="connsiteY149" fmla="*/ 2987035 h 3171710"/>
              <a:gd name="connsiteX150" fmla="*/ 4203199 w 12193149"/>
              <a:gd name="connsiteY150" fmla="*/ 2984240 h 3171710"/>
              <a:gd name="connsiteX151" fmla="*/ 4202893 w 12193149"/>
              <a:gd name="connsiteY151" fmla="*/ 2982981 h 3171710"/>
              <a:gd name="connsiteX152" fmla="*/ 4192396 w 12193149"/>
              <a:gd name="connsiteY152" fmla="*/ 2977347 h 3171710"/>
              <a:gd name="connsiteX153" fmla="*/ 4143893 w 12193149"/>
              <a:gd name="connsiteY153" fmla="*/ 2961482 h 3171710"/>
              <a:gd name="connsiteX154" fmla="*/ 4084245 w 12193149"/>
              <a:gd name="connsiteY154" fmla="*/ 2934949 h 3171710"/>
              <a:gd name="connsiteX155" fmla="*/ 4075694 w 12193149"/>
              <a:gd name="connsiteY155" fmla="*/ 2934114 h 3171710"/>
              <a:gd name="connsiteX156" fmla="*/ 4075575 w 12193149"/>
              <a:gd name="connsiteY156" fmla="*/ 2933815 h 3171710"/>
              <a:gd name="connsiteX157" fmla="*/ 4066658 w 12193149"/>
              <a:gd name="connsiteY157" fmla="*/ 2932371 h 3171710"/>
              <a:gd name="connsiteX158" fmla="*/ 4060102 w 12193149"/>
              <a:gd name="connsiteY158" fmla="*/ 2932589 h 3171710"/>
              <a:gd name="connsiteX159" fmla="*/ 4043512 w 12193149"/>
              <a:gd name="connsiteY159" fmla="*/ 2930968 h 3171710"/>
              <a:gd name="connsiteX160" fmla="*/ 4038145 w 12193149"/>
              <a:gd name="connsiteY160" fmla="*/ 2928534 h 3171710"/>
              <a:gd name="connsiteX161" fmla="*/ 4036511 w 12193149"/>
              <a:gd name="connsiteY161" fmla="*/ 2924867 h 3171710"/>
              <a:gd name="connsiteX162" fmla="*/ 4034926 w 12193149"/>
              <a:gd name="connsiteY162" fmla="*/ 2925102 h 3171710"/>
              <a:gd name="connsiteX163" fmla="*/ 4005686 w 12193149"/>
              <a:gd name="connsiteY163" fmla="*/ 2912534 h 3171710"/>
              <a:gd name="connsiteX164" fmla="*/ 3937994 w 12193149"/>
              <a:gd name="connsiteY164" fmla="*/ 2895077 h 3171710"/>
              <a:gd name="connsiteX165" fmla="*/ 3898423 w 12193149"/>
              <a:gd name="connsiteY165" fmla="*/ 2889422 h 3171710"/>
              <a:gd name="connsiteX166" fmla="*/ 3790908 w 12193149"/>
              <a:gd name="connsiteY166" fmla="*/ 2869184 h 3171710"/>
              <a:gd name="connsiteX167" fmla="*/ 3683661 w 12193149"/>
              <a:gd name="connsiteY167" fmla="*/ 2845261 h 3171710"/>
              <a:gd name="connsiteX168" fmla="*/ 3611183 w 12193149"/>
              <a:gd name="connsiteY168" fmla="*/ 2812990 h 3171710"/>
              <a:gd name="connsiteX169" fmla="*/ 3605003 w 12193149"/>
              <a:gd name="connsiteY169" fmla="*/ 2814352 h 3171710"/>
              <a:gd name="connsiteX170" fmla="*/ 3595884 w 12193149"/>
              <a:gd name="connsiteY170" fmla="*/ 2814516 h 3171710"/>
              <a:gd name="connsiteX171" fmla="*/ 3595649 w 12193149"/>
              <a:gd name="connsiteY171" fmla="*/ 2814247 h 3171710"/>
              <a:gd name="connsiteX172" fmla="*/ 3587126 w 12193149"/>
              <a:gd name="connsiteY172" fmla="*/ 2814937 h 3171710"/>
              <a:gd name="connsiteX173" fmla="*/ 3537283 w 12193149"/>
              <a:gd name="connsiteY173" fmla="*/ 2805238 h 3171710"/>
              <a:gd name="connsiteX174" fmla="*/ 3474371 w 12193149"/>
              <a:gd name="connsiteY174" fmla="*/ 2801577 h 3171710"/>
              <a:gd name="connsiteX175" fmla="*/ 3401876 w 12193149"/>
              <a:gd name="connsiteY175" fmla="*/ 2789529 h 3171710"/>
              <a:gd name="connsiteX176" fmla="*/ 3365036 w 12193149"/>
              <a:gd name="connsiteY176" fmla="*/ 2806481 h 3171710"/>
              <a:gd name="connsiteX177" fmla="*/ 3345174 w 12193149"/>
              <a:gd name="connsiteY177" fmla="*/ 2808163 h 3171710"/>
              <a:gd name="connsiteX178" fmla="*/ 3342846 w 12193149"/>
              <a:gd name="connsiteY178" fmla="*/ 2807188 h 3171710"/>
              <a:gd name="connsiteX179" fmla="*/ 3263504 w 12193149"/>
              <a:gd name="connsiteY179" fmla="*/ 2813065 h 3171710"/>
              <a:gd name="connsiteX180" fmla="*/ 3143704 w 12193149"/>
              <a:gd name="connsiteY180" fmla="*/ 2820840 h 3171710"/>
              <a:gd name="connsiteX181" fmla="*/ 3031439 w 12193149"/>
              <a:gd name="connsiteY181" fmla="*/ 2823483 h 3171710"/>
              <a:gd name="connsiteX182" fmla="*/ 2782717 w 12193149"/>
              <a:gd name="connsiteY182" fmla="*/ 2845304 h 3171710"/>
              <a:gd name="connsiteX183" fmla="*/ 2647675 w 12193149"/>
              <a:gd name="connsiteY183" fmla="*/ 2855840 h 3171710"/>
              <a:gd name="connsiteX184" fmla="*/ 2569176 w 12193149"/>
              <a:gd name="connsiteY184" fmla="*/ 2829599 h 3171710"/>
              <a:gd name="connsiteX185" fmla="*/ 2444403 w 12193149"/>
              <a:gd name="connsiteY185" fmla="*/ 2843500 h 3171710"/>
              <a:gd name="connsiteX186" fmla="*/ 2316260 w 12193149"/>
              <a:gd name="connsiteY186" fmla="*/ 2851967 h 3171710"/>
              <a:gd name="connsiteX187" fmla="*/ 2209726 w 12193149"/>
              <a:gd name="connsiteY187" fmla="*/ 2846734 h 3171710"/>
              <a:gd name="connsiteX188" fmla="*/ 2095813 w 12193149"/>
              <a:gd name="connsiteY188" fmla="*/ 2830023 h 3171710"/>
              <a:gd name="connsiteX189" fmla="*/ 1998504 w 12193149"/>
              <a:gd name="connsiteY189" fmla="*/ 2822003 h 3171710"/>
              <a:gd name="connsiteX190" fmla="*/ 1929320 w 12193149"/>
              <a:gd name="connsiteY190" fmla="*/ 2843948 h 3171710"/>
              <a:gd name="connsiteX191" fmla="*/ 1922798 w 12193149"/>
              <a:gd name="connsiteY191" fmla="*/ 2839117 h 3171710"/>
              <a:gd name="connsiteX192" fmla="*/ 1874228 w 12193149"/>
              <a:gd name="connsiteY192" fmla="*/ 2840712 h 3171710"/>
              <a:gd name="connsiteX193" fmla="*/ 1787803 w 12193149"/>
              <a:gd name="connsiteY193" fmla="*/ 2868334 h 3171710"/>
              <a:gd name="connsiteX194" fmla="*/ 1739352 w 12193149"/>
              <a:gd name="connsiteY194" fmla="*/ 2863283 h 3171710"/>
              <a:gd name="connsiteX195" fmla="*/ 1676219 w 12193149"/>
              <a:gd name="connsiteY195" fmla="*/ 2846934 h 3171710"/>
              <a:gd name="connsiteX196" fmla="*/ 1609817 w 12193149"/>
              <a:gd name="connsiteY196" fmla="*/ 2840037 h 3171710"/>
              <a:gd name="connsiteX197" fmla="*/ 1497258 w 12193149"/>
              <a:gd name="connsiteY197" fmla="*/ 2814447 h 3171710"/>
              <a:gd name="connsiteX198" fmla="*/ 1151127 w 12193149"/>
              <a:gd name="connsiteY198" fmla="*/ 2765012 h 3171710"/>
              <a:gd name="connsiteX199" fmla="*/ 859417 w 12193149"/>
              <a:gd name="connsiteY199" fmla="*/ 2755579 h 3171710"/>
              <a:gd name="connsiteX200" fmla="*/ 838688 w 12193149"/>
              <a:gd name="connsiteY200" fmla="*/ 2756792 h 3171710"/>
              <a:gd name="connsiteX201" fmla="*/ 817957 w 12193149"/>
              <a:gd name="connsiteY201" fmla="*/ 2754828 h 3171710"/>
              <a:gd name="connsiteX202" fmla="*/ 812654 w 12193149"/>
              <a:gd name="connsiteY202" fmla="*/ 2757722 h 3171710"/>
              <a:gd name="connsiteX203" fmla="*/ 721195 w 12193149"/>
              <a:gd name="connsiteY203" fmla="*/ 2756632 h 3171710"/>
              <a:gd name="connsiteX204" fmla="*/ 720890 w 12193149"/>
              <a:gd name="connsiteY204" fmla="*/ 2755370 h 3171710"/>
              <a:gd name="connsiteX205" fmla="*/ 710023 w 12193149"/>
              <a:gd name="connsiteY205" fmla="*/ 2749693 h 3171710"/>
              <a:gd name="connsiteX206" fmla="*/ 597940 w 12193149"/>
              <a:gd name="connsiteY206" fmla="*/ 2706835 h 3171710"/>
              <a:gd name="connsiteX207" fmla="*/ 579683 w 12193149"/>
              <a:gd name="connsiteY207" fmla="*/ 2704183 h 3171710"/>
              <a:gd name="connsiteX208" fmla="*/ 572865 w 12193149"/>
              <a:gd name="connsiteY208" fmla="*/ 2704372 h 3171710"/>
              <a:gd name="connsiteX209" fmla="*/ 446247 w 12193149"/>
              <a:gd name="connsiteY209" fmla="*/ 2666342 h 3171710"/>
              <a:gd name="connsiteX210" fmla="*/ 405163 w 12193149"/>
              <a:gd name="connsiteY210" fmla="*/ 2660519 h 3171710"/>
              <a:gd name="connsiteX211" fmla="*/ 293583 w 12193149"/>
              <a:gd name="connsiteY211" fmla="*/ 2639823 h 3171710"/>
              <a:gd name="connsiteX212" fmla="*/ 119529 w 12193149"/>
              <a:gd name="connsiteY212" fmla="*/ 2588018 h 3171710"/>
              <a:gd name="connsiteX213" fmla="*/ 16674 w 12193149"/>
              <a:gd name="connsiteY213" fmla="*/ 2585162 h 3171710"/>
              <a:gd name="connsiteX214" fmla="*/ 1150 w 12193149"/>
              <a:gd name="connsiteY214" fmla="*/ 2579693 h 3171710"/>
              <a:gd name="connsiteX215" fmla="*/ 1148 w 12193149"/>
              <a:gd name="connsiteY215" fmla="*/ 1049184 h 3171710"/>
              <a:gd name="connsiteX216" fmla="*/ 1148 w 12193149"/>
              <a:gd name="connsiteY216" fmla="*/ 0 h 3171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12193149" h="3171710">
                <a:moveTo>
                  <a:pt x="1148" y="0"/>
                </a:moveTo>
                <a:lnTo>
                  <a:pt x="12181789" y="8189"/>
                </a:lnTo>
                <a:cubicBezTo>
                  <a:pt x="12181789" y="201435"/>
                  <a:pt x="12193149" y="1213464"/>
                  <a:pt x="12193149" y="1406710"/>
                </a:cubicBezTo>
                <a:lnTo>
                  <a:pt x="12185986" y="1411160"/>
                </a:lnTo>
                <a:cubicBezTo>
                  <a:pt x="12156393" y="1404401"/>
                  <a:pt x="12176978" y="1415299"/>
                  <a:pt x="12156363" y="1424337"/>
                </a:cubicBezTo>
                <a:cubicBezTo>
                  <a:pt x="12172308" y="1438279"/>
                  <a:pt x="12127905" y="1429847"/>
                  <a:pt x="12139215" y="1450150"/>
                </a:cubicBezTo>
                <a:cubicBezTo>
                  <a:pt x="12135103" y="1451151"/>
                  <a:pt x="12130766" y="1451483"/>
                  <a:pt x="12126327" y="1451661"/>
                </a:cubicBezTo>
                <a:lnTo>
                  <a:pt x="12124007" y="1451765"/>
                </a:lnTo>
                <a:lnTo>
                  <a:pt x="12116854" y="1455579"/>
                </a:lnTo>
                <a:lnTo>
                  <a:pt x="12099497" y="1455110"/>
                </a:lnTo>
                <a:cubicBezTo>
                  <a:pt x="12095162" y="1456775"/>
                  <a:pt x="12090978" y="1459336"/>
                  <a:pt x="12087073" y="1463312"/>
                </a:cubicBezTo>
                <a:cubicBezTo>
                  <a:pt x="12078890" y="1483714"/>
                  <a:pt x="12040481" y="1480817"/>
                  <a:pt x="12031073" y="1506980"/>
                </a:cubicBezTo>
                <a:cubicBezTo>
                  <a:pt x="12026399" y="1515225"/>
                  <a:pt x="12004497" y="1532326"/>
                  <a:pt x="11995833" y="1530429"/>
                </a:cubicBezTo>
                <a:cubicBezTo>
                  <a:pt x="11990333" y="1532938"/>
                  <a:pt x="11986699" y="1539016"/>
                  <a:pt x="11979717" y="1535132"/>
                </a:cubicBezTo>
                <a:cubicBezTo>
                  <a:pt x="11970382" y="1531211"/>
                  <a:pt x="11963763" y="1554233"/>
                  <a:pt x="11959046" y="1544529"/>
                </a:cubicBezTo>
                <a:lnTo>
                  <a:pt x="11920454" y="1557854"/>
                </a:lnTo>
                <a:cubicBezTo>
                  <a:pt x="11919152" y="1564914"/>
                  <a:pt x="11912619" y="1567116"/>
                  <a:pt x="11903656" y="1569397"/>
                </a:cubicBezTo>
                <a:lnTo>
                  <a:pt x="11895048" y="1571762"/>
                </a:lnTo>
                <a:lnTo>
                  <a:pt x="11891968" y="1582700"/>
                </a:lnTo>
                <a:cubicBezTo>
                  <a:pt x="11881074" y="1573372"/>
                  <a:pt x="11884523" y="1604713"/>
                  <a:pt x="11870776" y="1604787"/>
                </a:cubicBezTo>
                <a:lnTo>
                  <a:pt x="11813376" y="1624630"/>
                </a:lnTo>
                <a:lnTo>
                  <a:pt x="11590693" y="1790748"/>
                </a:lnTo>
                <a:cubicBezTo>
                  <a:pt x="11550201" y="1817685"/>
                  <a:pt x="11542649" y="1767741"/>
                  <a:pt x="11506817" y="1860594"/>
                </a:cubicBezTo>
                <a:cubicBezTo>
                  <a:pt x="11450023" y="1916431"/>
                  <a:pt x="11337127" y="2017145"/>
                  <a:pt x="11280332" y="2050542"/>
                </a:cubicBezTo>
                <a:cubicBezTo>
                  <a:pt x="11267547" y="2058142"/>
                  <a:pt x="11229147" y="2123560"/>
                  <a:pt x="11228309" y="2103207"/>
                </a:cubicBezTo>
                <a:cubicBezTo>
                  <a:pt x="11223950" y="2105174"/>
                  <a:pt x="11220761" y="2104651"/>
                  <a:pt x="11218087" y="2102932"/>
                </a:cubicBezTo>
                <a:lnTo>
                  <a:pt x="11217184" y="2101989"/>
                </a:lnTo>
                <a:lnTo>
                  <a:pt x="11188885" y="2119354"/>
                </a:lnTo>
                <a:lnTo>
                  <a:pt x="11184501" y="2119496"/>
                </a:lnTo>
                <a:lnTo>
                  <a:pt x="11166854" y="2133583"/>
                </a:lnTo>
                <a:lnTo>
                  <a:pt x="11157311" y="2139385"/>
                </a:lnTo>
                <a:lnTo>
                  <a:pt x="11155496" y="2144068"/>
                </a:lnTo>
                <a:cubicBezTo>
                  <a:pt x="11153045" y="2147436"/>
                  <a:pt x="11148902" y="2150083"/>
                  <a:pt x="11140961" y="2151086"/>
                </a:cubicBezTo>
                <a:lnTo>
                  <a:pt x="11138961" y="2150743"/>
                </a:lnTo>
                <a:lnTo>
                  <a:pt x="11128208" y="2160803"/>
                </a:lnTo>
                <a:cubicBezTo>
                  <a:pt x="11124962" y="2164785"/>
                  <a:pt x="11122359" y="2169258"/>
                  <a:pt x="11120691" y="2174395"/>
                </a:cubicBezTo>
                <a:cubicBezTo>
                  <a:pt x="11081770" y="2197656"/>
                  <a:pt x="10952581" y="2271077"/>
                  <a:pt x="10894683" y="2300370"/>
                </a:cubicBezTo>
                <a:cubicBezTo>
                  <a:pt x="10861781" y="2315405"/>
                  <a:pt x="10817803" y="2335857"/>
                  <a:pt x="10773300" y="2350162"/>
                </a:cubicBezTo>
                <a:cubicBezTo>
                  <a:pt x="10733414" y="2394390"/>
                  <a:pt x="10677791" y="2353706"/>
                  <a:pt x="10627668" y="2386200"/>
                </a:cubicBezTo>
                <a:cubicBezTo>
                  <a:pt x="10590276" y="2369074"/>
                  <a:pt x="10613693" y="2389253"/>
                  <a:pt x="10581895" y="2395660"/>
                </a:cubicBezTo>
                <a:cubicBezTo>
                  <a:pt x="10597733" y="2418627"/>
                  <a:pt x="10540912" y="2395212"/>
                  <a:pt x="10547790" y="2425394"/>
                </a:cubicBezTo>
                <a:cubicBezTo>
                  <a:pt x="10541784" y="2425603"/>
                  <a:pt x="10535750" y="2424857"/>
                  <a:pt x="10529643" y="2423878"/>
                </a:cubicBezTo>
                <a:lnTo>
                  <a:pt x="10526446" y="2423382"/>
                </a:lnTo>
                <a:lnTo>
                  <a:pt x="10515129" y="2426508"/>
                </a:lnTo>
                <a:lnTo>
                  <a:pt x="10491735" y="2421127"/>
                </a:lnTo>
                <a:cubicBezTo>
                  <a:pt x="10485147" y="2422161"/>
                  <a:pt x="10478389" y="2424430"/>
                  <a:pt x="10471418" y="2428664"/>
                </a:cubicBezTo>
                <a:cubicBezTo>
                  <a:pt x="10451763" y="2453636"/>
                  <a:pt x="10400774" y="2439247"/>
                  <a:pt x="10377042" y="2471569"/>
                </a:cubicBezTo>
                <a:cubicBezTo>
                  <a:pt x="10367240" y="2481286"/>
                  <a:pt x="10330319" y="2498097"/>
                  <a:pt x="10319338" y="2493192"/>
                </a:cubicBezTo>
                <a:cubicBezTo>
                  <a:pt x="10310813" y="2495031"/>
                  <a:pt x="10303331" y="2502144"/>
                  <a:pt x="10295467" y="2495050"/>
                </a:cubicBezTo>
                <a:cubicBezTo>
                  <a:pt x="10284420" y="2487261"/>
                  <a:pt x="10265794" y="2516157"/>
                  <a:pt x="10263443" y="2501919"/>
                </a:cubicBezTo>
                <a:lnTo>
                  <a:pt x="10205418" y="2509120"/>
                </a:lnTo>
                <a:cubicBezTo>
                  <a:pt x="10200696" y="2518180"/>
                  <a:pt x="10190895" y="2519327"/>
                  <a:pt x="10177759" y="2519914"/>
                </a:cubicBezTo>
                <a:lnTo>
                  <a:pt x="10165070" y="2520710"/>
                </a:lnTo>
                <a:lnTo>
                  <a:pt x="10156308" y="2534458"/>
                </a:lnTo>
                <a:cubicBezTo>
                  <a:pt x="10145406" y="2519028"/>
                  <a:pt x="10136981" y="2561781"/>
                  <a:pt x="10118267" y="2558113"/>
                </a:cubicBezTo>
                <a:lnTo>
                  <a:pt x="10083317" y="2570267"/>
                </a:lnTo>
                <a:cubicBezTo>
                  <a:pt x="10075718" y="2568198"/>
                  <a:pt x="10048011" y="2569526"/>
                  <a:pt x="10040388" y="2568603"/>
                </a:cubicBezTo>
                <a:cubicBezTo>
                  <a:pt x="9999609" y="2578704"/>
                  <a:pt x="9985545" y="2579194"/>
                  <a:pt x="9961167" y="2584118"/>
                </a:cubicBezTo>
                <a:cubicBezTo>
                  <a:pt x="9920131" y="2584260"/>
                  <a:pt x="9889892" y="2581061"/>
                  <a:pt x="9848940" y="2590886"/>
                </a:cubicBezTo>
                <a:lnTo>
                  <a:pt x="9729457" y="2611093"/>
                </a:lnTo>
                <a:cubicBezTo>
                  <a:pt x="9676207" y="2601507"/>
                  <a:pt x="9631235" y="2626730"/>
                  <a:pt x="9613704" y="2639342"/>
                </a:cubicBezTo>
                <a:cubicBezTo>
                  <a:pt x="9548152" y="2653618"/>
                  <a:pt x="9410970" y="2690964"/>
                  <a:pt x="9338590" y="2696264"/>
                </a:cubicBezTo>
                <a:lnTo>
                  <a:pt x="9232518" y="2720120"/>
                </a:lnTo>
                <a:lnTo>
                  <a:pt x="9156690" y="2730199"/>
                </a:lnTo>
                <a:lnTo>
                  <a:pt x="9054601" y="2737726"/>
                </a:lnTo>
                <a:lnTo>
                  <a:pt x="9006634" y="2741011"/>
                </a:lnTo>
                <a:lnTo>
                  <a:pt x="9006349" y="2740771"/>
                </a:lnTo>
                <a:cubicBezTo>
                  <a:pt x="9004294" y="2740551"/>
                  <a:pt x="9001475" y="2740879"/>
                  <a:pt x="8997380" y="2741982"/>
                </a:cubicBezTo>
                <a:lnTo>
                  <a:pt x="8991542" y="2744043"/>
                </a:lnTo>
                <a:lnTo>
                  <a:pt x="8975485" y="2747269"/>
                </a:lnTo>
                <a:lnTo>
                  <a:pt x="8969159" y="2746569"/>
                </a:lnTo>
                <a:lnTo>
                  <a:pt x="8964196" y="2744344"/>
                </a:lnTo>
                <a:cubicBezTo>
                  <a:pt x="8955841" y="2752295"/>
                  <a:pt x="8956668" y="2761243"/>
                  <a:pt x="8930136" y="2741156"/>
                </a:cubicBezTo>
                <a:cubicBezTo>
                  <a:pt x="8899182" y="2742176"/>
                  <a:pt x="8790451" y="2756831"/>
                  <a:pt x="8753592" y="2760388"/>
                </a:cubicBezTo>
                <a:cubicBezTo>
                  <a:pt x="8720970" y="2771108"/>
                  <a:pt x="8749345" y="2757447"/>
                  <a:pt x="8708995" y="2762489"/>
                </a:cubicBezTo>
                <a:cubicBezTo>
                  <a:pt x="8672757" y="2782024"/>
                  <a:pt x="8640293" y="2765584"/>
                  <a:pt x="8597219" y="2771061"/>
                </a:cubicBezTo>
                <a:lnTo>
                  <a:pt x="8526378" y="2756219"/>
                </a:lnTo>
                <a:lnTo>
                  <a:pt x="8512131" y="2762134"/>
                </a:lnTo>
                <a:lnTo>
                  <a:pt x="8507315" y="2765135"/>
                </a:lnTo>
                <a:cubicBezTo>
                  <a:pt x="8503797" y="2766912"/>
                  <a:pt x="8501196" y="2767723"/>
                  <a:pt x="8499116" y="2767873"/>
                </a:cubicBezTo>
                <a:lnTo>
                  <a:pt x="8498742" y="2767694"/>
                </a:lnTo>
                <a:lnTo>
                  <a:pt x="8491397" y="2770744"/>
                </a:lnTo>
                <a:lnTo>
                  <a:pt x="8368330" y="2784786"/>
                </a:lnTo>
                <a:cubicBezTo>
                  <a:pt x="8363173" y="2786811"/>
                  <a:pt x="8358881" y="2786463"/>
                  <a:pt x="8354947" y="2784980"/>
                </a:cubicBezTo>
                <a:lnTo>
                  <a:pt x="8321252" y="2801558"/>
                </a:lnTo>
                <a:lnTo>
                  <a:pt x="8315581" y="2801884"/>
                </a:lnTo>
                <a:lnTo>
                  <a:pt x="8296322" y="2815779"/>
                </a:lnTo>
                <a:lnTo>
                  <a:pt x="8285424" y="2821602"/>
                </a:lnTo>
                <a:lnTo>
                  <a:pt x="8284298" y="2826045"/>
                </a:lnTo>
                <a:cubicBezTo>
                  <a:pt x="8281994" y="2829290"/>
                  <a:pt x="8277300" y="2831938"/>
                  <a:pt x="8267224" y="2833220"/>
                </a:cubicBezTo>
                <a:lnTo>
                  <a:pt x="8264525" y="2832990"/>
                </a:lnTo>
                <a:lnTo>
                  <a:pt x="8253181" y="2842833"/>
                </a:lnTo>
                <a:cubicBezTo>
                  <a:pt x="8250007" y="2846683"/>
                  <a:pt x="8247795" y="2850965"/>
                  <a:pt x="8246982" y="2855825"/>
                </a:cubicBezTo>
                <a:cubicBezTo>
                  <a:pt x="8182975" y="2852918"/>
                  <a:pt x="8148279" y="2887040"/>
                  <a:pt x="8091420" y="2901986"/>
                </a:cubicBezTo>
                <a:cubicBezTo>
                  <a:pt x="8026616" y="2925128"/>
                  <a:pt x="7968218" y="2946364"/>
                  <a:pt x="7906555" y="2943959"/>
                </a:cubicBezTo>
                <a:cubicBezTo>
                  <a:pt x="7836267" y="2958871"/>
                  <a:pt x="7782114" y="2961102"/>
                  <a:pt x="7719893" y="2969674"/>
                </a:cubicBezTo>
                <a:lnTo>
                  <a:pt x="7615495" y="2966203"/>
                </a:lnTo>
                <a:lnTo>
                  <a:pt x="7528691" y="2972031"/>
                </a:lnTo>
                <a:lnTo>
                  <a:pt x="7520719" y="2974584"/>
                </a:lnTo>
                <a:cubicBezTo>
                  <a:pt x="7515141" y="2975923"/>
                  <a:pt x="7511320" y="2976273"/>
                  <a:pt x="7508559" y="2975919"/>
                </a:cubicBezTo>
                <a:lnTo>
                  <a:pt x="7508188" y="2975592"/>
                </a:lnTo>
                <a:lnTo>
                  <a:pt x="7496943" y="2977544"/>
                </a:lnTo>
                <a:lnTo>
                  <a:pt x="7219707" y="2983651"/>
                </a:lnTo>
                <a:lnTo>
                  <a:pt x="7202249" y="2988201"/>
                </a:lnTo>
                <a:lnTo>
                  <a:pt x="7198152" y="2993559"/>
                </a:lnTo>
                <a:cubicBezTo>
                  <a:pt x="7193259" y="2997082"/>
                  <a:pt x="7185654" y="2999221"/>
                  <a:pt x="7171956" y="2998207"/>
                </a:cubicBezTo>
                <a:lnTo>
                  <a:pt x="7098136" y="3010435"/>
                </a:lnTo>
                <a:cubicBezTo>
                  <a:pt x="7062296" y="3011413"/>
                  <a:pt x="7051336" y="3012390"/>
                  <a:pt x="7019644" y="3010061"/>
                </a:cubicBezTo>
                <a:cubicBezTo>
                  <a:pt x="6938675" y="3020999"/>
                  <a:pt x="6944793" y="3045165"/>
                  <a:pt x="6905294" y="3039567"/>
                </a:cubicBezTo>
                <a:cubicBezTo>
                  <a:pt x="6873070" y="3034359"/>
                  <a:pt x="6789137" y="3053433"/>
                  <a:pt x="6709370" y="3067522"/>
                </a:cubicBezTo>
                <a:cubicBezTo>
                  <a:pt x="6650254" y="3076977"/>
                  <a:pt x="6629253" y="3091078"/>
                  <a:pt x="6550602" y="3096298"/>
                </a:cubicBezTo>
                <a:cubicBezTo>
                  <a:pt x="6473302" y="3140388"/>
                  <a:pt x="6410843" y="3116665"/>
                  <a:pt x="6318708" y="3143098"/>
                </a:cubicBezTo>
                <a:cubicBezTo>
                  <a:pt x="6298698" y="3158620"/>
                  <a:pt x="6210439" y="3141427"/>
                  <a:pt x="6169822" y="3145185"/>
                </a:cubicBezTo>
                <a:cubicBezTo>
                  <a:pt x="6129203" y="3148943"/>
                  <a:pt x="6091688" y="3162491"/>
                  <a:pt x="6074996" y="3165647"/>
                </a:cubicBezTo>
                <a:lnTo>
                  <a:pt x="6069677" y="3164110"/>
                </a:lnTo>
                <a:lnTo>
                  <a:pt x="6049786" y="3164793"/>
                </a:lnTo>
                <a:lnTo>
                  <a:pt x="6042433" y="3156444"/>
                </a:lnTo>
                <a:lnTo>
                  <a:pt x="6011238" y="3151351"/>
                </a:lnTo>
                <a:cubicBezTo>
                  <a:pt x="5999830" y="3150764"/>
                  <a:pt x="5971276" y="3151677"/>
                  <a:pt x="5958523" y="3154995"/>
                </a:cubicBezTo>
                <a:lnTo>
                  <a:pt x="5760067" y="3170687"/>
                </a:lnTo>
                <a:lnTo>
                  <a:pt x="5628108" y="3171710"/>
                </a:lnTo>
                <a:lnTo>
                  <a:pt x="5472054" y="3157690"/>
                </a:lnTo>
                <a:cubicBezTo>
                  <a:pt x="5479284" y="3144662"/>
                  <a:pt x="5440157" y="3158728"/>
                  <a:pt x="5433909" y="3146437"/>
                </a:cubicBezTo>
                <a:cubicBezTo>
                  <a:pt x="5430517" y="3136405"/>
                  <a:pt x="5392976" y="3131721"/>
                  <a:pt x="5382817" y="3128735"/>
                </a:cubicBezTo>
                <a:lnTo>
                  <a:pt x="5262912" y="3108318"/>
                </a:lnTo>
                <a:cubicBezTo>
                  <a:pt x="5252746" y="3108134"/>
                  <a:pt x="5231699" y="3099824"/>
                  <a:pt x="5224109" y="3097194"/>
                </a:cubicBezTo>
                <a:lnTo>
                  <a:pt x="5175808" y="3094204"/>
                </a:lnTo>
                <a:lnTo>
                  <a:pt x="5157702" y="3086981"/>
                </a:lnTo>
                <a:lnTo>
                  <a:pt x="5143747" y="3083581"/>
                </a:lnTo>
                <a:lnTo>
                  <a:pt x="5140744" y="3081480"/>
                </a:lnTo>
                <a:cubicBezTo>
                  <a:pt x="5135026" y="3077440"/>
                  <a:pt x="5129229" y="3073629"/>
                  <a:pt x="5122807" y="3070627"/>
                </a:cubicBezTo>
                <a:cubicBezTo>
                  <a:pt x="5109467" y="3099246"/>
                  <a:pt x="5066004" y="3049810"/>
                  <a:pt x="5066938" y="3077198"/>
                </a:cubicBezTo>
                <a:cubicBezTo>
                  <a:pt x="5029345" y="3065682"/>
                  <a:pt x="5040096" y="3094771"/>
                  <a:pt x="5012662" y="3060817"/>
                </a:cubicBezTo>
                <a:cubicBezTo>
                  <a:pt x="4938174" y="3061200"/>
                  <a:pt x="4917504" y="3074207"/>
                  <a:pt x="4841589" y="3036800"/>
                </a:cubicBezTo>
                <a:cubicBezTo>
                  <a:pt x="4807890" y="3020158"/>
                  <a:pt x="4785258" y="3009012"/>
                  <a:pt x="4763595" y="3009032"/>
                </a:cubicBezTo>
                <a:cubicBezTo>
                  <a:pt x="4742475" y="3004532"/>
                  <a:pt x="4730631" y="3001709"/>
                  <a:pt x="4724334" y="3000018"/>
                </a:cubicBezTo>
                <a:lnTo>
                  <a:pt x="4722324" y="2999269"/>
                </a:lnTo>
                <a:lnTo>
                  <a:pt x="4723259" y="2999058"/>
                </a:lnTo>
                <a:cubicBezTo>
                  <a:pt x="4722296" y="2998416"/>
                  <a:pt x="4719415" y="2997810"/>
                  <a:pt x="4718350" y="2997788"/>
                </a:cubicBezTo>
                <a:lnTo>
                  <a:pt x="4722324" y="2999269"/>
                </a:lnTo>
                <a:lnTo>
                  <a:pt x="4716674" y="3000544"/>
                </a:lnTo>
                <a:cubicBezTo>
                  <a:pt x="4681300" y="2993588"/>
                  <a:pt x="4525895" y="2992780"/>
                  <a:pt x="4516962" y="2990642"/>
                </a:cubicBezTo>
                <a:cubicBezTo>
                  <a:pt x="4458971" y="2977530"/>
                  <a:pt x="4463810" y="2976789"/>
                  <a:pt x="4429691" y="2979991"/>
                </a:cubicBezTo>
                <a:cubicBezTo>
                  <a:pt x="4424455" y="2983362"/>
                  <a:pt x="4370126" y="2977068"/>
                  <a:pt x="4364023" y="2978645"/>
                </a:cubicBezTo>
                <a:lnTo>
                  <a:pt x="4318114" y="2985260"/>
                </a:lnTo>
                <a:lnTo>
                  <a:pt x="4316258" y="2983919"/>
                </a:lnTo>
                <a:cubicBezTo>
                  <a:pt x="4307275" y="2980548"/>
                  <a:pt x="4301145" y="2980549"/>
                  <a:pt x="4296292" y="2982040"/>
                </a:cubicBezTo>
                <a:lnTo>
                  <a:pt x="4291212" y="2984957"/>
                </a:lnTo>
                <a:lnTo>
                  <a:pt x="4277290" y="2984711"/>
                </a:lnTo>
                <a:lnTo>
                  <a:pt x="4249265" y="2987035"/>
                </a:lnTo>
                <a:lnTo>
                  <a:pt x="4203199" y="2984240"/>
                </a:lnTo>
                <a:cubicBezTo>
                  <a:pt x="4203096" y="2983820"/>
                  <a:pt x="4202995" y="2983401"/>
                  <a:pt x="4202893" y="2982981"/>
                </a:cubicBezTo>
                <a:cubicBezTo>
                  <a:pt x="4201267" y="2980144"/>
                  <a:pt x="4198292" y="2978025"/>
                  <a:pt x="4192396" y="2977347"/>
                </a:cubicBezTo>
                <a:cubicBezTo>
                  <a:pt x="4205365" y="2960058"/>
                  <a:pt x="4162425" y="2961953"/>
                  <a:pt x="4143893" y="2961482"/>
                </a:cubicBezTo>
                <a:cubicBezTo>
                  <a:pt x="4125868" y="2954416"/>
                  <a:pt x="4100250" y="2940836"/>
                  <a:pt x="4084245" y="2934949"/>
                </a:cubicBezTo>
                <a:lnTo>
                  <a:pt x="4075694" y="2934114"/>
                </a:lnTo>
                <a:cubicBezTo>
                  <a:pt x="4075655" y="2934013"/>
                  <a:pt x="4075614" y="2933914"/>
                  <a:pt x="4075575" y="2933815"/>
                </a:cubicBezTo>
                <a:cubicBezTo>
                  <a:pt x="4073829" y="2933031"/>
                  <a:pt x="4071057" y="2932530"/>
                  <a:pt x="4066658" y="2932371"/>
                </a:cubicBezTo>
                <a:lnTo>
                  <a:pt x="4060102" y="2932589"/>
                </a:lnTo>
                <a:lnTo>
                  <a:pt x="4043512" y="2930968"/>
                </a:lnTo>
                <a:lnTo>
                  <a:pt x="4038145" y="2928534"/>
                </a:lnTo>
                <a:lnTo>
                  <a:pt x="4036511" y="2924867"/>
                </a:lnTo>
                <a:lnTo>
                  <a:pt x="4034926" y="2925102"/>
                </a:lnTo>
                <a:cubicBezTo>
                  <a:pt x="4022576" y="2929966"/>
                  <a:pt x="4018025" y="2938342"/>
                  <a:pt x="4005686" y="2912534"/>
                </a:cubicBezTo>
                <a:lnTo>
                  <a:pt x="3937994" y="2895077"/>
                </a:lnTo>
                <a:cubicBezTo>
                  <a:pt x="3921658" y="2902801"/>
                  <a:pt x="3909686" y="2898112"/>
                  <a:pt x="3898423" y="2889422"/>
                </a:cubicBezTo>
                <a:cubicBezTo>
                  <a:pt x="3862243" y="2889918"/>
                  <a:pt x="3830779" y="2876048"/>
                  <a:pt x="3790908" y="2869184"/>
                </a:cubicBezTo>
                <a:cubicBezTo>
                  <a:pt x="3742158" y="2854478"/>
                  <a:pt x="3726280" y="2852501"/>
                  <a:pt x="3683661" y="2845261"/>
                </a:cubicBezTo>
                <a:lnTo>
                  <a:pt x="3611183" y="2812990"/>
                </a:lnTo>
                <a:lnTo>
                  <a:pt x="3605003" y="2814352"/>
                </a:lnTo>
                <a:cubicBezTo>
                  <a:pt x="3600731" y="2814971"/>
                  <a:pt x="3597877" y="2814971"/>
                  <a:pt x="3595884" y="2814516"/>
                </a:cubicBezTo>
                <a:lnTo>
                  <a:pt x="3595649" y="2814247"/>
                </a:lnTo>
                <a:lnTo>
                  <a:pt x="3587126" y="2814937"/>
                </a:lnTo>
                <a:cubicBezTo>
                  <a:pt x="3572774" y="2816728"/>
                  <a:pt x="3550540" y="2802529"/>
                  <a:pt x="3537283" y="2805238"/>
                </a:cubicBezTo>
                <a:cubicBezTo>
                  <a:pt x="3515092" y="2800942"/>
                  <a:pt x="3489773" y="2807207"/>
                  <a:pt x="3474371" y="2801577"/>
                </a:cubicBezTo>
                <a:lnTo>
                  <a:pt x="3401876" y="2789529"/>
                </a:lnTo>
                <a:lnTo>
                  <a:pt x="3365036" y="2806481"/>
                </a:lnTo>
                <a:cubicBezTo>
                  <a:pt x="3361007" y="2808779"/>
                  <a:pt x="3355145" y="2809857"/>
                  <a:pt x="3345174" y="2808163"/>
                </a:cubicBezTo>
                <a:lnTo>
                  <a:pt x="3342846" y="2807188"/>
                </a:lnTo>
                <a:cubicBezTo>
                  <a:pt x="3337528" y="2809659"/>
                  <a:pt x="3296694" y="2810789"/>
                  <a:pt x="3263504" y="2813065"/>
                </a:cubicBezTo>
                <a:cubicBezTo>
                  <a:pt x="3210873" y="2815406"/>
                  <a:pt x="3204538" y="2823378"/>
                  <a:pt x="3143704" y="2820840"/>
                </a:cubicBezTo>
                <a:cubicBezTo>
                  <a:pt x="3083839" y="2822069"/>
                  <a:pt x="3073438" y="2828075"/>
                  <a:pt x="3031439" y="2823483"/>
                </a:cubicBezTo>
                <a:lnTo>
                  <a:pt x="2782717" y="2845304"/>
                </a:lnTo>
                <a:cubicBezTo>
                  <a:pt x="2720447" y="2872959"/>
                  <a:pt x="2718750" y="2842390"/>
                  <a:pt x="2647675" y="2855840"/>
                </a:cubicBezTo>
                <a:cubicBezTo>
                  <a:pt x="2583664" y="2795905"/>
                  <a:pt x="2609849" y="2834173"/>
                  <a:pt x="2569176" y="2829599"/>
                </a:cubicBezTo>
                <a:lnTo>
                  <a:pt x="2444403" y="2843500"/>
                </a:lnTo>
                <a:cubicBezTo>
                  <a:pt x="2412730" y="2860060"/>
                  <a:pt x="2355175" y="2829971"/>
                  <a:pt x="2316260" y="2851967"/>
                </a:cubicBezTo>
                <a:cubicBezTo>
                  <a:pt x="2277148" y="2852505"/>
                  <a:pt x="2234330" y="2848310"/>
                  <a:pt x="2209726" y="2846734"/>
                </a:cubicBezTo>
                <a:cubicBezTo>
                  <a:pt x="2172984" y="2843077"/>
                  <a:pt x="2131016" y="2834145"/>
                  <a:pt x="2095813" y="2830023"/>
                </a:cubicBezTo>
                <a:cubicBezTo>
                  <a:pt x="2078687" y="2843632"/>
                  <a:pt x="2046700" y="2821328"/>
                  <a:pt x="1998504" y="2822003"/>
                </a:cubicBezTo>
                <a:cubicBezTo>
                  <a:pt x="1979851" y="2837650"/>
                  <a:pt x="1965997" y="2822267"/>
                  <a:pt x="1929320" y="2843948"/>
                </a:cubicBezTo>
                <a:cubicBezTo>
                  <a:pt x="1927506" y="2842156"/>
                  <a:pt x="1925308" y="2840529"/>
                  <a:pt x="1922798" y="2839117"/>
                </a:cubicBezTo>
                <a:cubicBezTo>
                  <a:pt x="1908224" y="2830923"/>
                  <a:pt x="1886476" y="2831636"/>
                  <a:pt x="1874228" y="2840712"/>
                </a:cubicBezTo>
                <a:cubicBezTo>
                  <a:pt x="1844711" y="2855471"/>
                  <a:pt x="1815838" y="2863248"/>
                  <a:pt x="1787803" y="2868334"/>
                </a:cubicBezTo>
                <a:lnTo>
                  <a:pt x="1739352" y="2863283"/>
                </a:lnTo>
                <a:cubicBezTo>
                  <a:pt x="1720756" y="2859717"/>
                  <a:pt x="1697809" y="2850808"/>
                  <a:pt x="1676219" y="2846934"/>
                </a:cubicBezTo>
                <a:cubicBezTo>
                  <a:pt x="1653856" y="2845729"/>
                  <a:pt x="1629782" y="2852334"/>
                  <a:pt x="1609817" y="2840037"/>
                </a:cubicBezTo>
                <a:cubicBezTo>
                  <a:pt x="1570834" y="2828361"/>
                  <a:pt x="1525521" y="2848516"/>
                  <a:pt x="1497258" y="2814447"/>
                </a:cubicBezTo>
                <a:cubicBezTo>
                  <a:pt x="1419429" y="2799738"/>
                  <a:pt x="1265224" y="2779725"/>
                  <a:pt x="1151127" y="2765012"/>
                </a:cubicBezTo>
                <a:cubicBezTo>
                  <a:pt x="1044820" y="2755201"/>
                  <a:pt x="911490" y="2756949"/>
                  <a:pt x="859417" y="2755579"/>
                </a:cubicBezTo>
                <a:lnTo>
                  <a:pt x="838688" y="2756792"/>
                </a:lnTo>
                <a:cubicBezTo>
                  <a:pt x="829380" y="2753383"/>
                  <a:pt x="823010" y="2753358"/>
                  <a:pt x="817957" y="2754828"/>
                </a:cubicBezTo>
                <a:lnTo>
                  <a:pt x="812654" y="2757722"/>
                </a:lnTo>
                <a:lnTo>
                  <a:pt x="721195" y="2756632"/>
                </a:lnTo>
                <a:cubicBezTo>
                  <a:pt x="721095" y="2756212"/>
                  <a:pt x="720991" y="2755791"/>
                  <a:pt x="720890" y="2755370"/>
                </a:cubicBezTo>
                <a:cubicBezTo>
                  <a:pt x="719222" y="2752527"/>
                  <a:pt x="716144" y="2750395"/>
                  <a:pt x="710023" y="2749693"/>
                </a:cubicBezTo>
                <a:cubicBezTo>
                  <a:pt x="689532" y="2741604"/>
                  <a:pt x="619665" y="2714421"/>
                  <a:pt x="597940" y="2706835"/>
                </a:cubicBezTo>
                <a:cubicBezTo>
                  <a:pt x="587430" y="2706236"/>
                  <a:pt x="583862" y="2704593"/>
                  <a:pt x="579683" y="2704183"/>
                </a:cubicBezTo>
                <a:lnTo>
                  <a:pt x="572865" y="2704372"/>
                </a:lnTo>
                <a:cubicBezTo>
                  <a:pt x="550627" y="2698066"/>
                  <a:pt x="474197" y="2673651"/>
                  <a:pt x="446247" y="2666342"/>
                </a:cubicBezTo>
                <a:cubicBezTo>
                  <a:pt x="429213" y="2673994"/>
                  <a:pt x="416808" y="2669256"/>
                  <a:pt x="405163" y="2660519"/>
                </a:cubicBezTo>
                <a:cubicBezTo>
                  <a:pt x="367566" y="2660861"/>
                  <a:pt x="334968" y="2646856"/>
                  <a:pt x="293583" y="2639823"/>
                </a:cubicBezTo>
                <a:lnTo>
                  <a:pt x="119529" y="2588018"/>
                </a:lnTo>
                <a:cubicBezTo>
                  <a:pt x="73377" y="2578908"/>
                  <a:pt x="36403" y="2586550"/>
                  <a:pt x="16674" y="2585162"/>
                </a:cubicBezTo>
                <a:lnTo>
                  <a:pt x="1150" y="2579693"/>
                </a:lnTo>
                <a:cubicBezTo>
                  <a:pt x="-1438" y="2323697"/>
                  <a:pt x="1148" y="1341304"/>
                  <a:pt x="1148" y="1049184"/>
                </a:cubicBezTo>
                <a:lnTo>
                  <a:pt x="1148"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072211F-5275-C20C-F206-7CD7B8E0AADF}"/>
              </a:ext>
            </a:extLst>
          </p:cNvPr>
          <p:cNvSpPr>
            <a:spLocks noGrp="1"/>
          </p:cNvSpPr>
          <p:nvPr>
            <p:ph type="title"/>
          </p:nvPr>
        </p:nvSpPr>
        <p:spPr>
          <a:xfrm>
            <a:off x="1137036" y="548640"/>
            <a:ext cx="9916632" cy="1188720"/>
          </a:xfrm>
        </p:spPr>
        <p:txBody>
          <a:bodyPr>
            <a:normAutofit/>
          </a:bodyPr>
          <a:lstStyle/>
          <a:p>
            <a:r>
              <a:rPr lang="en-GB">
                <a:solidFill>
                  <a:schemeClr val="tx1">
                    <a:lumMod val="85000"/>
                    <a:lumOff val="15000"/>
                  </a:schemeClr>
                </a:solidFill>
              </a:rPr>
              <a:t>Principled negotiations – Harvard Model</a:t>
            </a:r>
            <a:endParaRPr lang="en-IE">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DB07A0E5-8313-5CCF-BB7F-B6EB8FF777BA}"/>
              </a:ext>
            </a:extLst>
          </p:cNvPr>
          <p:cNvSpPr>
            <a:spLocks noGrp="1"/>
          </p:cNvSpPr>
          <p:nvPr>
            <p:ph idx="1"/>
          </p:nvPr>
        </p:nvSpPr>
        <p:spPr>
          <a:xfrm>
            <a:off x="1957987" y="2431767"/>
            <a:ext cx="8276026" cy="3685156"/>
          </a:xfrm>
        </p:spPr>
        <p:txBody>
          <a:bodyPr anchor="ctr">
            <a:normAutofit/>
          </a:bodyPr>
          <a:lstStyle/>
          <a:p>
            <a:pPr marL="514350" indent="-514350">
              <a:buFont typeface="+mj-lt"/>
              <a:buAutoNum type="arabicPeriod"/>
            </a:pPr>
            <a:r>
              <a:rPr lang="en-GB" sz="2000">
                <a:solidFill>
                  <a:schemeClr val="tx1">
                    <a:lumMod val="85000"/>
                    <a:lumOff val="15000"/>
                  </a:schemeClr>
                </a:solidFill>
              </a:rPr>
              <a:t>People: separate the people from the problem</a:t>
            </a:r>
          </a:p>
          <a:p>
            <a:pPr marL="514350" indent="-514350">
              <a:buFont typeface="+mj-lt"/>
              <a:buAutoNum type="arabicPeriod"/>
            </a:pPr>
            <a:r>
              <a:rPr lang="en-GB" sz="2000">
                <a:solidFill>
                  <a:schemeClr val="tx1">
                    <a:lumMod val="85000"/>
                    <a:lumOff val="15000"/>
                  </a:schemeClr>
                </a:solidFill>
              </a:rPr>
              <a:t>Interests: focus on interests, not positions</a:t>
            </a:r>
          </a:p>
          <a:p>
            <a:pPr marL="514350" indent="-514350">
              <a:buFont typeface="+mj-lt"/>
              <a:buAutoNum type="arabicPeriod"/>
            </a:pPr>
            <a:r>
              <a:rPr lang="en-GB" sz="2000">
                <a:solidFill>
                  <a:schemeClr val="tx1">
                    <a:lumMod val="85000"/>
                    <a:lumOff val="15000"/>
                  </a:schemeClr>
                </a:solidFill>
              </a:rPr>
              <a:t>Options: Invent multiple options looking for mutual gains before deciding what to do</a:t>
            </a:r>
          </a:p>
          <a:p>
            <a:pPr marL="514350" indent="-514350">
              <a:buFont typeface="+mj-lt"/>
              <a:buAutoNum type="arabicPeriod"/>
            </a:pPr>
            <a:r>
              <a:rPr lang="en-GB" sz="2000">
                <a:solidFill>
                  <a:schemeClr val="tx1">
                    <a:lumMod val="85000"/>
                    <a:lumOff val="15000"/>
                  </a:schemeClr>
                </a:solidFill>
              </a:rPr>
              <a:t>Criteria: Insist that the result be based on some objective standard </a:t>
            </a:r>
          </a:p>
          <a:p>
            <a:pPr marL="514350" indent="-514350">
              <a:buFont typeface="+mj-lt"/>
              <a:buAutoNum type="arabicPeriod"/>
            </a:pPr>
            <a:endParaRPr lang="en-GB" sz="2000">
              <a:solidFill>
                <a:schemeClr val="tx1">
                  <a:lumMod val="85000"/>
                  <a:lumOff val="15000"/>
                </a:schemeClr>
              </a:solidFill>
            </a:endParaRPr>
          </a:p>
          <a:p>
            <a:pPr marL="0" indent="0">
              <a:buNone/>
            </a:pPr>
            <a:r>
              <a:rPr lang="en-GB" sz="2000" u="sng">
                <a:solidFill>
                  <a:schemeClr val="tx1">
                    <a:lumMod val="85000"/>
                    <a:lumOff val="15000"/>
                  </a:schemeClr>
                </a:solidFill>
              </a:rPr>
              <a:t>This approach is solving a problem together.</a:t>
            </a:r>
          </a:p>
          <a:p>
            <a:pPr marL="514350" indent="-514350">
              <a:buFont typeface="+mj-lt"/>
              <a:buAutoNum type="arabicPeriod"/>
            </a:pPr>
            <a:endParaRPr lang="en-IE" sz="2000">
              <a:solidFill>
                <a:schemeClr val="tx1">
                  <a:lumMod val="85000"/>
                  <a:lumOff val="15000"/>
                </a:schemeClr>
              </a:solidFill>
            </a:endParaRPr>
          </a:p>
        </p:txBody>
      </p:sp>
    </p:spTree>
    <p:extLst>
      <p:ext uri="{BB962C8B-B14F-4D97-AF65-F5344CB8AC3E}">
        <p14:creationId xmlns:p14="http://schemas.microsoft.com/office/powerpoint/2010/main" val="38435407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657</TotalTime>
  <Words>1166</Words>
  <Application>Microsoft Office PowerPoint</Application>
  <PresentationFormat>Widescreen</PresentationFormat>
  <Paragraphs>158</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Aptos</vt:lpstr>
      <vt:lpstr>Aptos Display</vt:lpstr>
      <vt:lpstr>Arial</vt:lpstr>
      <vt:lpstr>Office Theme</vt:lpstr>
      <vt:lpstr>Week 4: Negotiation Workshop</vt:lpstr>
      <vt:lpstr>What is a negotiation?</vt:lpstr>
      <vt:lpstr>A definition – Fisher and Ury</vt:lpstr>
      <vt:lpstr>A definition - Cohen</vt:lpstr>
      <vt:lpstr>Definition – Lewicki et al</vt:lpstr>
      <vt:lpstr>Definition – Malhotra and Bazerman</vt:lpstr>
      <vt:lpstr>Key charachteristics</vt:lpstr>
      <vt:lpstr>The types we hear about</vt:lpstr>
      <vt:lpstr>Principled negotiations – Harvard Model</vt:lpstr>
      <vt:lpstr>Negotiating is a process not an event</vt:lpstr>
      <vt:lpstr>A classic example – Roosevelt Campaign</vt:lpstr>
      <vt:lpstr>The Campaign Manager’s Strategy</vt:lpstr>
      <vt:lpstr>The Photographer’s Response</vt:lpstr>
      <vt:lpstr>Key Lesson</vt:lpstr>
      <vt:lpstr>3 elements of negotiations - Cohen</vt:lpstr>
      <vt:lpstr>Theoretical perspectives on work</vt:lpstr>
      <vt:lpstr>And negotiations?</vt:lpstr>
      <vt:lpstr>What situations are you likely to face?</vt:lpstr>
      <vt:lpstr>Let’s try out the perspectives on the situations</vt:lpstr>
      <vt:lpstr>Win-Lose and Win-Win</vt:lpstr>
      <vt:lpstr>Consider this</vt:lpstr>
      <vt:lpstr>Tactical empathy – Voss and Raz</vt:lpstr>
      <vt:lpstr>Ackerman Bargaining</vt:lpstr>
      <vt:lpstr>When an ultimatum can work - Cohen</vt:lpstr>
      <vt:lpstr>Union Management Integrative or Distributive</vt:lpstr>
      <vt:lpstr>Most negotiations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Gareth Murphy</dc:creator>
  <cp:lastModifiedBy>Dan O'Neill</cp:lastModifiedBy>
  <cp:revision>2</cp:revision>
  <dcterms:created xsi:type="dcterms:W3CDTF">2025-12-20T10:12:42Z</dcterms:created>
  <dcterms:modified xsi:type="dcterms:W3CDTF">2026-02-05T17:39:17Z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7407fdd-18d3-4dbe-9af5-11ecd8aefe73_Enabled">
    <vt:lpwstr>true</vt:lpwstr>
  </property>
  <property fmtid="{D5CDD505-2E9C-101B-9397-08002B2CF9AE}" pid="3" name="MSIP_Label_b7407fdd-18d3-4dbe-9af5-11ecd8aefe73_SetDate">
    <vt:lpwstr>2026-02-03T10:25:09Z</vt:lpwstr>
  </property>
  <property fmtid="{D5CDD505-2E9C-101B-9397-08002B2CF9AE}" pid="4" name="MSIP_Label_b7407fdd-18d3-4dbe-9af5-11ecd8aefe73_Method">
    <vt:lpwstr>Privileged</vt:lpwstr>
  </property>
  <property fmtid="{D5CDD505-2E9C-101B-9397-08002B2CF9AE}" pid="5" name="MSIP_Label_b7407fdd-18d3-4dbe-9af5-11ecd8aefe73_Name">
    <vt:lpwstr>SIPTU - Confidential</vt:lpwstr>
  </property>
  <property fmtid="{D5CDD505-2E9C-101B-9397-08002B2CF9AE}" pid="6" name="MSIP_Label_b7407fdd-18d3-4dbe-9af5-11ecd8aefe73_SiteId">
    <vt:lpwstr>b47628df-374d-4176-b661-a9858753cbac</vt:lpwstr>
  </property>
  <property fmtid="{D5CDD505-2E9C-101B-9397-08002B2CF9AE}" pid="7" name="MSIP_Label_b7407fdd-18d3-4dbe-9af5-11ecd8aefe73_ActionId">
    <vt:lpwstr>f3e695b6-0102-46d9-abe6-295ccbde0016</vt:lpwstr>
  </property>
  <property fmtid="{D5CDD505-2E9C-101B-9397-08002B2CF9AE}" pid="8" name="MSIP_Label_b7407fdd-18d3-4dbe-9af5-11ecd8aefe73_ContentBits">
    <vt:lpwstr>0</vt:lpwstr>
  </property>
  <property fmtid="{D5CDD505-2E9C-101B-9397-08002B2CF9AE}" pid="9" name="MSIP_Label_b7407fdd-18d3-4dbe-9af5-11ecd8aefe73_Tag">
    <vt:lpwstr>10, 0, 1, 1</vt:lpwstr>
  </property>
</Properties>
</file>